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4"/>
  </p:notesMasterIdLst>
  <p:sldIdLst>
    <p:sldId id="259" r:id="rId2"/>
    <p:sldId id="257" r:id="rId3"/>
    <p:sldId id="261" r:id="rId4"/>
    <p:sldId id="264" r:id="rId5"/>
    <p:sldId id="265" r:id="rId6"/>
    <p:sldId id="274" r:id="rId7"/>
    <p:sldId id="276" r:id="rId8"/>
    <p:sldId id="277" r:id="rId9"/>
    <p:sldId id="278" r:id="rId10"/>
    <p:sldId id="279" r:id="rId11"/>
    <p:sldId id="267" r:id="rId12"/>
    <p:sldId id="268" r:id="rId13"/>
  </p:sldIdLst>
  <p:sldSz cx="9144000" cy="6858000" type="screen4x3"/>
  <p:notesSz cx="6858000" cy="9144000"/>
  <p:embeddedFontLst>
    <p:embeddedFont>
      <p:font typeface="Inter" panose="020B0604020202020204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1119"/>
    <a:srgbClr val="0A72E7"/>
    <a:srgbClr val="509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D6A71-A234-42BD-BA5E-7C19FBD08A6A}" v="50" dt="2023-08-09T09:00:52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550" y="48"/>
      </p:cViewPr>
      <p:guideLst>
        <p:guide orient="horz" pos="2160"/>
        <p:guide pos="2880"/>
        <p:guide pos="5511"/>
        <p:guide pos="340"/>
        <p:guide orient="horz" pos="346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/>
                </a:solidFill>
              </a:rPr>
              <a:t>Volume of</a:t>
            </a:r>
            <a:r>
              <a:rPr lang="en-IN" baseline="0" dirty="0">
                <a:solidFill>
                  <a:schemeClr val="bg1"/>
                </a:solidFill>
              </a:rPr>
              <a:t> Netflix’s stock</a:t>
            </a:r>
            <a:endParaRPr lang="en-IN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lineChart>
        <c:grouping val="standard"/>
        <c:varyColors val="0"/>
        <c:ser>
          <c:idx val="5"/>
          <c:order val="5"/>
          <c:tx>
            <c:strRef>
              <c:f>Sheet1!$G$1</c:f>
              <c:strCache>
                <c:ptCount val="1"/>
                <c:pt idx="0">
                  <c:v>Volume</c:v>
                </c:pt>
              </c:strCache>
            </c:strRef>
          </c:tx>
          <c:spPr>
            <a:ln w="28575" cap="rnd">
              <a:solidFill>
                <a:schemeClr val="accent1">
                  <a:shade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Sheet1!$A$2:$A$4875</c:f>
              <c:numCache>
                <c:formatCode>m/d/yyyy</c:formatCode>
                <c:ptCount val="4874"/>
                <c:pt idx="0">
                  <c:v>37399</c:v>
                </c:pt>
                <c:pt idx="1">
                  <c:v>37400</c:v>
                </c:pt>
                <c:pt idx="2">
                  <c:v>37404</c:v>
                </c:pt>
                <c:pt idx="3">
                  <c:v>37405</c:v>
                </c:pt>
                <c:pt idx="4">
                  <c:v>37406</c:v>
                </c:pt>
                <c:pt idx="5">
                  <c:v>37407</c:v>
                </c:pt>
                <c:pt idx="6">
                  <c:v>37410</c:v>
                </c:pt>
                <c:pt idx="7">
                  <c:v>37411</c:v>
                </c:pt>
                <c:pt idx="8">
                  <c:v>37412</c:v>
                </c:pt>
                <c:pt idx="9">
                  <c:v>37413</c:v>
                </c:pt>
                <c:pt idx="10">
                  <c:v>37414</c:v>
                </c:pt>
                <c:pt idx="11">
                  <c:v>37417</c:v>
                </c:pt>
                <c:pt idx="12">
                  <c:v>37418</c:v>
                </c:pt>
                <c:pt idx="13">
                  <c:v>37419</c:v>
                </c:pt>
                <c:pt idx="14">
                  <c:v>37420</c:v>
                </c:pt>
                <c:pt idx="15">
                  <c:v>37421</c:v>
                </c:pt>
                <c:pt idx="16">
                  <c:v>37424</c:v>
                </c:pt>
                <c:pt idx="17">
                  <c:v>37425</c:v>
                </c:pt>
                <c:pt idx="18">
                  <c:v>37426</c:v>
                </c:pt>
                <c:pt idx="19">
                  <c:v>37427</c:v>
                </c:pt>
                <c:pt idx="20">
                  <c:v>37428</c:v>
                </c:pt>
                <c:pt idx="21">
                  <c:v>37431</c:v>
                </c:pt>
                <c:pt idx="22">
                  <c:v>37432</c:v>
                </c:pt>
                <c:pt idx="23">
                  <c:v>37433</c:v>
                </c:pt>
                <c:pt idx="24">
                  <c:v>37434</c:v>
                </c:pt>
                <c:pt idx="25">
                  <c:v>37435</c:v>
                </c:pt>
                <c:pt idx="26">
                  <c:v>37438</c:v>
                </c:pt>
                <c:pt idx="27">
                  <c:v>37439</c:v>
                </c:pt>
                <c:pt idx="28">
                  <c:v>37440</c:v>
                </c:pt>
                <c:pt idx="29">
                  <c:v>37442</c:v>
                </c:pt>
                <c:pt idx="30">
                  <c:v>37445</c:v>
                </c:pt>
                <c:pt idx="31">
                  <c:v>37446</c:v>
                </c:pt>
                <c:pt idx="32">
                  <c:v>37447</c:v>
                </c:pt>
                <c:pt idx="33">
                  <c:v>37448</c:v>
                </c:pt>
                <c:pt idx="34">
                  <c:v>37449</c:v>
                </c:pt>
                <c:pt idx="35">
                  <c:v>37452</c:v>
                </c:pt>
                <c:pt idx="36">
                  <c:v>37453</c:v>
                </c:pt>
                <c:pt idx="37">
                  <c:v>37454</c:v>
                </c:pt>
                <c:pt idx="38">
                  <c:v>37455</c:v>
                </c:pt>
                <c:pt idx="39">
                  <c:v>37456</c:v>
                </c:pt>
                <c:pt idx="40">
                  <c:v>37459</c:v>
                </c:pt>
                <c:pt idx="41">
                  <c:v>37460</c:v>
                </c:pt>
                <c:pt idx="42">
                  <c:v>37461</c:v>
                </c:pt>
                <c:pt idx="43">
                  <c:v>37462</c:v>
                </c:pt>
                <c:pt idx="44">
                  <c:v>37463</c:v>
                </c:pt>
                <c:pt idx="45">
                  <c:v>37466</c:v>
                </c:pt>
                <c:pt idx="46">
                  <c:v>37467</c:v>
                </c:pt>
                <c:pt idx="47">
                  <c:v>37468</c:v>
                </c:pt>
                <c:pt idx="48">
                  <c:v>37469</c:v>
                </c:pt>
                <c:pt idx="49">
                  <c:v>37470</c:v>
                </c:pt>
                <c:pt idx="50">
                  <c:v>37473</c:v>
                </c:pt>
                <c:pt idx="51">
                  <c:v>37474</c:v>
                </c:pt>
                <c:pt idx="52">
                  <c:v>37475</c:v>
                </c:pt>
                <c:pt idx="53">
                  <c:v>37476</c:v>
                </c:pt>
                <c:pt idx="54">
                  <c:v>37477</c:v>
                </c:pt>
                <c:pt idx="55">
                  <c:v>37480</c:v>
                </c:pt>
                <c:pt idx="56">
                  <c:v>37481</c:v>
                </c:pt>
                <c:pt idx="57">
                  <c:v>37482</c:v>
                </c:pt>
                <c:pt idx="58">
                  <c:v>37483</c:v>
                </c:pt>
                <c:pt idx="59">
                  <c:v>37484</c:v>
                </c:pt>
                <c:pt idx="60">
                  <c:v>37487</c:v>
                </c:pt>
                <c:pt idx="61">
                  <c:v>37488</c:v>
                </c:pt>
                <c:pt idx="62">
                  <c:v>37489</c:v>
                </c:pt>
                <c:pt idx="63">
                  <c:v>37490</c:v>
                </c:pt>
                <c:pt idx="64">
                  <c:v>37491</c:v>
                </c:pt>
                <c:pt idx="65">
                  <c:v>37494</c:v>
                </c:pt>
                <c:pt idx="66">
                  <c:v>37495</c:v>
                </c:pt>
                <c:pt idx="67">
                  <c:v>37496</c:v>
                </c:pt>
                <c:pt idx="68">
                  <c:v>37497</c:v>
                </c:pt>
                <c:pt idx="69">
                  <c:v>37498</c:v>
                </c:pt>
                <c:pt idx="70">
                  <c:v>37502</c:v>
                </c:pt>
                <c:pt idx="71">
                  <c:v>37503</c:v>
                </c:pt>
                <c:pt idx="72">
                  <c:v>37504</c:v>
                </c:pt>
                <c:pt idx="73">
                  <c:v>37505</c:v>
                </c:pt>
                <c:pt idx="74">
                  <c:v>37508</c:v>
                </c:pt>
                <c:pt idx="75">
                  <c:v>37509</c:v>
                </c:pt>
                <c:pt idx="76">
                  <c:v>37510</c:v>
                </c:pt>
                <c:pt idx="77">
                  <c:v>37511</c:v>
                </c:pt>
                <c:pt idx="78">
                  <c:v>37512</c:v>
                </c:pt>
                <c:pt idx="79">
                  <c:v>37515</c:v>
                </c:pt>
                <c:pt idx="80">
                  <c:v>37516</c:v>
                </c:pt>
                <c:pt idx="81">
                  <c:v>37517</c:v>
                </c:pt>
                <c:pt idx="82">
                  <c:v>37518</c:v>
                </c:pt>
                <c:pt idx="83">
                  <c:v>37519</c:v>
                </c:pt>
                <c:pt idx="84">
                  <c:v>37522</c:v>
                </c:pt>
                <c:pt idx="85">
                  <c:v>37523</c:v>
                </c:pt>
                <c:pt idx="86">
                  <c:v>37524</c:v>
                </c:pt>
                <c:pt idx="87">
                  <c:v>37525</c:v>
                </c:pt>
                <c:pt idx="88">
                  <c:v>37526</c:v>
                </c:pt>
                <c:pt idx="89">
                  <c:v>37529</c:v>
                </c:pt>
                <c:pt idx="90">
                  <c:v>37530</c:v>
                </c:pt>
                <c:pt idx="91">
                  <c:v>37531</c:v>
                </c:pt>
                <c:pt idx="92">
                  <c:v>37532</c:v>
                </c:pt>
                <c:pt idx="93">
                  <c:v>37533</c:v>
                </c:pt>
                <c:pt idx="94">
                  <c:v>37536</c:v>
                </c:pt>
                <c:pt idx="95">
                  <c:v>37537</c:v>
                </c:pt>
                <c:pt idx="96">
                  <c:v>37538</c:v>
                </c:pt>
                <c:pt idx="97">
                  <c:v>37539</c:v>
                </c:pt>
                <c:pt idx="98">
                  <c:v>37540</c:v>
                </c:pt>
                <c:pt idx="99">
                  <c:v>37543</c:v>
                </c:pt>
                <c:pt idx="100">
                  <c:v>37544</c:v>
                </c:pt>
                <c:pt idx="101">
                  <c:v>37545</c:v>
                </c:pt>
                <c:pt idx="102">
                  <c:v>37546</c:v>
                </c:pt>
                <c:pt idx="103">
                  <c:v>37547</c:v>
                </c:pt>
                <c:pt idx="104">
                  <c:v>37550</c:v>
                </c:pt>
                <c:pt idx="105">
                  <c:v>37551</c:v>
                </c:pt>
                <c:pt idx="106">
                  <c:v>37552</c:v>
                </c:pt>
                <c:pt idx="107">
                  <c:v>37553</c:v>
                </c:pt>
                <c:pt idx="108">
                  <c:v>37554</c:v>
                </c:pt>
                <c:pt idx="109">
                  <c:v>37557</c:v>
                </c:pt>
                <c:pt idx="110">
                  <c:v>37558</c:v>
                </c:pt>
                <c:pt idx="111">
                  <c:v>37559</c:v>
                </c:pt>
                <c:pt idx="112">
                  <c:v>37560</c:v>
                </c:pt>
                <c:pt idx="113">
                  <c:v>37561</c:v>
                </c:pt>
                <c:pt idx="114">
                  <c:v>37564</c:v>
                </c:pt>
                <c:pt idx="115">
                  <c:v>37565</c:v>
                </c:pt>
                <c:pt idx="116">
                  <c:v>37566</c:v>
                </c:pt>
                <c:pt idx="117">
                  <c:v>37567</c:v>
                </c:pt>
                <c:pt idx="118">
                  <c:v>37568</c:v>
                </c:pt>
                <c:pt idx="119">
                  <c:v>37571</c:v>
                </c:pt>
                <c:pt idx="120">
                  <c:v>37572</c:v>
                </c:pt>
                <c:pt idx="121">
                  <c:v>37573</c:v>
                </c:pt>
                <c:pt idx="122">
                  <c:v>37574</c:v>
                </c:pt>
                <c:pt idx="123">
                  <c:v>37575</c:v>
                </c:pt>
                <c:pt idx="124">
                  <c:v>37578</c:v>
                </c:pt>
                <c:pt idx="125">
                  <c:v>37579</c:v>
                </c:pt>
                <c:pt idx="126">
                  <c:v>37580</c:v>
                </c:pt>
                <c:pt idx="127">
                  <c:v>37581</c:v>
                </c:pt>
                <c:pt idx="128">
                  <c:v>37582</c:v>
                </c:pt>
                <c:pt idx="129">
                  <c:v>37585</c:v>
                </c:pt>
                <c:pt idx="130">
                  <c:v>37586</c:v>
                </c:pt>
                <c:pt idx="131">
                  <c:v>37587</c:v>
                </c:pt>
                <c:pt idx="132">
                  <c:v>37589</c:v>
                </c:pt>
                <c:pt idx="133">
                  <c:v>37592</c:v>
                </c:pt>
                <c:pt idx="134">
                  <c:v>37593</c:v>
                </c:pt>
                <c:pt idx="135">
                  <c:v>37594</c:v>
                </c:pt>
                <c:pt idx="136">
                  <c:v>37595</c:v>
                </c:pt>
                <c:pt idx="137">
                  <c:v>37596</c:v>
                </c:pt>
                <c:pt idx="138">
                  <c:v>37599</c:v>
                </c:pt>
                <c:pt idx="139">
                  <c:v>37600</c:v>
                </c:pt>
                <c:pt idx="140">
                  <c:v>37601</c:v>
                </c:pt>
                <c:pt idx="141">
                  <c:v>37602</c:v>
                </c:pt>
                <c:pt idx="142">
                  <c:v>37603</c:v>
                </c:pt>
                <c:pt idx="143">
                  <c:v>37606</c:v>
                </c:pt>
                <c:pt idx="144">
                  <c:v>37607</c:v>
                </c:pt>
                <c:pt idx="145">
                  <c:v>37608</c:v>
                </c:pt>
                <c:pt idx="146">
                  <c:v>37609</c:v>
                </c:pt>
                <c:pt idx="147">
                  <c:v>37610</c:v>
                </c:pt>
                <c:pt idx="148">
                  <c:v>37613</c:v>
                </c:pt>
                <c:pt idx="149">
                  <c:v>37614</c:v>
                </c:pt>
                <c:pt idx="150">
                  <c:v>37616</c:v>
                </c:pt>
                <c:pt idx="151">
                  <c:v>37617</c:v>
                </c:pt>
                <c:pt idx="152">
                  <c:v>37620</c:v>
                </c:pt>
                <c:pt idx="153">
                  <c:v>37621</c:v>
                </c:pt>
                <c:pt idx="154">
                  <c:v>37623</c:v>
                </c:pt>
                <c:pt idx="155">
                  <c:v>37624</c:v>
                </c:pt>
                <c:pt idx="156">
                  <c:v>37627</c:v>
                </c:pt>
                <c:pt idx="157">
                  <c:v>37628</c:v>
                </c:pt>
                <c:pt idx="158">
                  <c:v>37629</c:v>
                </c:pt>
                <c:pt idx="159">
                  <c:v>37630</c:v>
                </c:pt>
                <c:pt idx="160">
                  <c:v>37631</c:v>
                </c:pt>
                <c:pt idx="161">
                  <c:v>37634</c:v>
                </c:pt>
                <c:pt idx="162">
                  <c:v>37635</c:v>
                </c:pt>
                <c:pt idx="163">
                  <c:v>37636</c:v>
                </c:pt>
                <c:pt idx="164">
                  <c:v>37637</c:v>
                </c:pt>
                <c:pt idx="165">
                  <c:v>37638</c:v>
                </c:pt>
                <c:pt idx="166">
                  <c:v>37642</c:v>
                </c:pt>
                <c:pt idx="167">
                  <c:v>37643</c:v>
                </c:pt>
                <c:pt idx="168">
                  <c:v>37644</c:v>
                </c:pt>
                <c:pt idx="169">
                  <c:v>37645</c:v>
                </c:pt>
                <c:pt idx="170">
                  <c:v>37648</c:v>
                </c:pt>
                <c:pt idx="171">
                  <c:v>37649</c:v>
                </c:pt>
                <c:pt idx="172">
                  <c:v>37650</c:v>
                </c:pt>
                <c:pt idx="173">
                  <c:v>37651</c:v>
                </c:pt>
                <c:pt idx="174">
                  <c:v>37652</c:v>
                </c:pt>
                <c:pt idx="175">
                  <c:v>37655</c:v>
                </c:pt>
                <c:pt idx="176">
                  <c:v>37656</c:v>
                </c:pt>
                <c:pt idx="177">
                  <c:v>37657</c:v>
                </c:pt>
                <c:pt idx="178">
                  <c:v>37658</c:v>
                </c:pt>
                <c:pt idx="179">
                  <c:v>37659</c:v>
                </c:pt>
                <c:pt idx="180">
                  <c:v>37662</c:v>
                </c:pt>
                <c:pt idx="181">
                  <c:v>37663</c:v>
                </c:pt>
                <c:pt idx="182">
                  <c:v>37664</c:v>
                </c:pt>
                <c:pt idx="183">
                  <c:v>37665</c:v>
                </c:pt>
                <c:pt idx="184">
                  <c:v>37666</c:v>
                </c:pt>
                <c:pt idx="185">
                  <c:v>37670</c:v>
                </c:pt>
                <c:pt idx="186">
                  <c:v>37671</c:v>
                </c:pt>
                <c:pt idx="187">
                  <c:v>37672</c:v>
                </c:pt>
                <c:pt idx="188">
                  <c:v>37673</c:v>
                </c:pt>
                <c:pt idx="189">
                  <c:v>37676</c:v>
                </c:pt>
                <c:pt idx="190">
                  <c:v>37677</c:v>
                </c:pt>
                <c:pt idx="191">
                  <c:v>37678</c:v>
                </c:pt>
                <c:pt idx="192">
                  <c:v>37679</c:v>
                </c:pt>
                <c:pt idx="193">
                  <c:v>37680</c:v>
                </c:pt>
                <c:pt idx="194">
                  <c:v>37683</c:v>
                </c:pt>
                <c:pt idx="195">
                  <c:v>37684</c:v>
                </c:pt>
                <c:pt idx="196">
                  <c:v>37685</c:v>
                </c:pt>
                <c:pt idx="197">
                  <c:v>37686</c:v>
                </c:pt>
                <c:pt idx="198">
                  <c:v>37687</c:v>
                </c:pt>
                <c:pt idx="199">
                  <c:v>37690</c:v>
                </c:pt>
                <c:pt idx="200">
                  <c:v>37691</c:v>
                </c:pt>
                <c:pt idx="201">
                  <c:v>37692</c:v>
                </c:pt>
                <c:pt idx="202">
                  <c:v>37693</c:v>
                </c:pt>
                <c:pt idx="203">
                  <c:v>37694</c:v>
                </c:pt>
                <c:pt idx="204">
                  <c:v>37697</c:v>
                </c:pt>
                <c:pt idx="205">
                  <c:v>37698</c:v>
                </c:pt>
                <c:pt idx="206">
                  <c:v>37699</c:v>
                </c:pt>
                <c:pt idx="207">
                  <c:v>37700</c:v>
                </c:pt>
                <c:pt idx="208">
                  <c:v>37701</c:v>
                </c:pt>
                <c:pt idx="209">
                  <c:v>37704</c:v>
                </c:pt>
                <c:pt idx="210">
                  <c:v>37705</c:v>
                </c:pt>
                <c:pt idx="211">
                  <c:v>37706</c:v>
                </c:pt>
                <c:pt idx="212">
                  <c:v>37707</c:v>
                </c:pt>
                <c:pt idx="213">
                  <c:v>37708</c:v>
                </c:pt>
                <c:pt idx="214">
                  <c:v>37711</c:v>
                </c:pt>
                <c:pt idx="215">
                  <c:v>37712</c:v>
                </c:pt>
                <c:pt idx="216">
                  <c:v>37713</c:v>
                </c:pt>
                <c:pt idx="217">
                  <c:v>37714</c:v>
                </c:pt>
                <c:pt idx="218">
                  <c:v>37715</c:v>
                </c:pt>
                <c:pt idx="219">
                  <c:v>37718</c:v>
                </c:pt>
                <c:pt idx="220">
                  <c:v>37719</c:v>
                </c:pt>
                <c:pt idx="221">
                  <c:v>37720</c:v>
                </c:pt>
                <c:pt idx="222">
                  <c:v>37721</c:v>
                </c:pt>
                <c:pt idx="223">
                  <c:v>37722</c:v>
                </c:pt>
                <c:pt idx="224">
                  <c:v>37725</c:v>
                </c:pt>
                <c:pt idx="225">
                  <c:v>37726</c:v>
                </c:pt>
                <c:pt idx="226">
                  <c:v>37727</c:v>
                </c:pt>
                <c:pt idx="227">
                  <c:v>37728</c:v>
                </c:pt>
                <c:pt idx="228">
                  <c:v>37732</c:v>
                </c:pt>
                <c:pt idx="229">
                  <c:v>37733</c:v>
                </c:pt>
                <c:pt idx="230">
                  <c:v>37734</c:v>
                </c:pt>
                <c:pt idx="231">
                  <c:v>37735</c:v>
                </c:pt>
                <c:pt idx="232">
                  <c:v>37736</c:v>
                </c:pt>
                <c:pt idx="233">
                  <c:v>37739</c:v>
                </c:pt>
                <c:pt idx="234">
                  <c:v>37740</c:v>
                </c:pt>
                <c:pt idx="235">
                  <c:v>37741</c:v>
                </c:pt>
                <c:pt idx="236">
                  <c:v>37742</c:v>
                </c:pt>
                <c:pt idx="237">
                  <c:v>37743</c:v>
                </c:pt>
                <c:pt idx="238">
                  <c:v>37746</c:v>
                </c:pt>
                <c:pt idx="239">
                  <c:v>37747</c:v>
                </c:pt>
                <c:pt idx="240">
                  <c:v>37748</c:v>
                </c:pt>
                <c:pt idx="241">
                  <c:v>37749</c:v>
                </c:pt>
                <c:pt idx="242">
                  <c:v>37750</c:v>
                </c:pt>
                <c:pt idx="243">
                  <c:v>37753</c:v>
                </c:pt>
                <c:pt idx="244">
                  <c:v>37754</c:v>
                </c:pt>
                <c:pt idx="245">
                  <c:v>37755</c:v>
                </c:pt>
                <c:pt idx="246">
                  <c:v>37756</c:v>
                </c:pt>
                <c:pt idx="247">
                  <c:v>37757</c:v>
                </c:pt>
                <c:pt idx="248">
                  <c:v>37760</c:v>
                </c:pt>
                <c:pt idx="249">
                  <c:v>37761</c:v>
                </c:pt>
                <c:pt idx="250">
                  <c:v>37762</c:v>
                </c:pt>
                <c:pt idx="251">
                  <c:v>37763</c:v>
                </c:pt>
                <c:pt idx="252">
                  <c:v>37764</c:v>
                </c:pt>
                <c:pt idx="253">
                  <c:v>37768</c:v>
                </c:pt>
                <c:pt idx="254">
                  <c:v>37769</c:v>
                </c:pt>
                <c:pt idx="255">
                  <c:v>37770</c:v>
                </c:pt>
                <c:pt idx="256">
                  <c:v>37771</c:v>
                </c:pt>
                <c:pt idx="257">
                  <c:v>37774</c:v>
                </c:pt>
                <c:pt idx="258">
                  <c:v>37775</c:v>
                </c:pt>
                <c:pt idx="259">
                  <c:v>37776</c:v>
                </c:pt>
                <c:pt idx="260">
                  <c:v>37777</c:v>
                </c:pt>
                <c:pt idx="261">
                  <c:v>37778</c:v>
                </c:pt>
                <c:pt idx="262">
                  <c:v>37781</c:v>
                </c:pt>
                <c:pt idx="263">
                  <c:v>37782</c:v>
                </c:pt>
                <c:pt idx="264">
                  <c:v>37783</c:v>
                </c:pt>
                <c:pt idx="265">
                  <c:v>37784</c:v>
                </c:pt>
                <c:pt idx="266">
                  <c:v>37785</c:v>
                </c:pt>
                <c:pt idx="267">
                  <c:v>37788</c:v>
                </c:pt>
                <c:pt idx="268">
                  <c:v>37789</c:v>
                </c:pt>
                <c:pt idx="269">
                  <c:v>37790</c:v>
                </c:pt>
                <c:pt idx="270">
                  <c:v>37791</c:v>
                </c:pt>
                <c:pt idx="271">
                  <c:v>37792</c:v>
                </c:pt>
                <c:pt idx="272">
                  <c:v>37795</c:v>
                </c:pt>
                <c:pt idx="273">
                  <c:v>37796</c:v>
                </c:pt>
                <c:pt idx="274">
                  <c:v>37797</c:v>
                </c:pt>
                <c:pt idx="275">
                  <c:v>37798</c:v>
                </c:pt>
                <c:pt idx="276">
                  <c:v>37799</c:v>
                </c:pt>
                <c:pt idx="277">
                  <c:v>37802</c:v>
                </c:pt>
                <c:pt idx="278">
                  <c:v>37803</c:v>
                </c:pt>
                <c:pt idx="279">
                  <c:v>37804</c:v>
                </c:pt>
                <c:pt idx="280">
                  <c:v>37805</c:v>
                </c:pt>
                <c:pt idx="281">
                  <c:v>37809</c:v>
                </c:pt>
                <c:pt idx="282">
                  <c:v>37810</c:v>
                </c:pt>
                <c:pt idx="283">
                  <c:v>37811</c:v>
                </c:pt>
                <c:pt idx="284">
                  <c:v>37812</c:v>
                </c:pt>
                <c:pt idx="285">
                  <c:v>37813</c:v>
                </c:pt>
                <c:pt idx="286">
                  <c:v>37816</c:v>
                </c:pt>
                <c:pt idx="287">
                  <c:v>37817</c:v>
                </c:pt>
                <c:pt idx="288">
                  <c:v>37818</c:v>
                </c:pt>
                <c:pt idx="289">
                  <c:v>37819</c:v>
                </c:pt>
                <c:pt idx="290">
                  <c:v>37820</c:v>
                </c:pt>
                <c:pt idx="291">
                  <c:v>37823</c:v>
                </c:pt>
                <c:pt idx="292">
                  <c:v>37824</c:v>
                </c:pt>
                <c:pt idx="293">
                  <c:v>37825</c:v>
                </c:pt>
                <c:pt idx="294">
                  <c:v>37826</c:v>
                </c:pt>
                <c:pt idx="295">
                  <c:v>37827</c:v>
                </c:pt>
                <c:pt idx="296">
                  <c:v>37830</c:v>
                </c:pt>
                <c:pt idx="297">
                  <c:v>37831</c:v>
                </c:pt>
                <c:pt idx="298">
                  <c:v>37832</c:v>
                </c:pt>
                <c:pt idx="299">
                  <c:v>37833</c:v>
                </c:pt>
                <c:pt idx="300">
                  <c:v>37834</c:v>
                </c:pt>
                <c:pt idx="301">
                  <c:v>37837</c:v>
                </c:pt>
                <c:pt idx="302">
                  <c:v>37838</c:v>
                </c:pt>
                <c:pt idx="303">
                  <c:v>37839</c:v>
                </c:pt>
                <c:pt idx="304">
                  <c:v>37840</c:v>
                </c:pt>
                <c:pt idx="305">
                  <c:v>37841</c:v>
                </c:pt>
                <c:pt idx="306">
                  <c:v>37844</c:v>
                </c:pt>
                <c:pt idx="307">
                  <c:v>37845</c:v>
                </c:pt>
                <c:pt idx="308">
                  <c:v>37846</c:v>
                </c:pt>
                <c:pt idx="309">
                  <c:v>37847</c:v>
                </c:pt>
                <c:pt idx="310">
                  <c:v>37848</c:v>
                </c:pt>
                <c:pt idx="311">
                  <c:v>37851</c:v>
                </c:pt>
                <c:pt idx="312">
                  <c:v>37852</c:v>
                </c:pt>
                <c:pt idx="313">
                  <c:v>37853</c:v>
                </c:pt>
                <c:pt idx="314">
                  <c:v>37854</c:v>
                </c:pt>
                <c:pt idx="315">
                  <c:v>37855</c:v>
                </c:pt>
                <c:pt idx="316">
                  <c:v>37858</c:v>
                </c:pt>
                <c:pt idx="317">
                  <c:v>37859</c:v>
                </c:pt>
                <c:pt idx="318">
                  <c:v>37860</c:v>
                </c:pt>
                <c:pt idx="319">
                  <c:v>37861</c:v>
                </c:pt>
                <c:pt idx="320">
                  <c:v>37862</c:v>
                </c:pt>
                <c:pt idx="321">
                  <c:v>37866</c:v>
                </c:pt>
                <c:pt idx="322">
                  <c:v>37867</c:v>
                </c:pt>
                <c:pt idx="323">
                  <c:v>37868</c:v>
                </c:pt>
                <c:pt idx="324">
                  <c:v>37869</c:v>
                </c:pt>
                <c:pt idx="325">
                  <c:v>37872</c:v>
                </c:pt>
                <c:pt idx="326">
                  <c:v>37873</c:v>
                </c:pt>
                <c:pt idx="327">
                  <c:v>37874</c:v>
                </c:pt>
                <c:pt idx="328">
                  <c:v>37875</c:v>
                </c:pt>
                <c:pt idx="329">
                  <c:v>37876</c:v>
                </c:pt>
                <c:pt idx="330">
                  <c:v>37879</c:v>
                </c:pt>
                <c:pt idx="331">
                  <c:v>37880</c:v>
                </c:pt>
                <c:pt idx="332">
                  <c:v>37881</c:v>
                </c:pt>
                <c:pt idx="333">
                  <c:v>37882</c:v>
                </c:pt>
                <c:pt idx="334">
                  <c:v>37883</c:v>
                </c:pt>
                <c:pt idx="335">
                  <c:v>37886</c:v>
                </c:pt>
                <c:pt idx="336">
                  <c:v>37887</c:v>
                </c:pt>
                <c:pt idx="337">
                  <c:v>37888</c:v>
                </c:pt>
                <c:pt idx="338">
                  <c:v>37889</c:v>
                </c:pt>
                <c:pt idx="339">
                  <c:v>37890</c:v>
                </c:pt>
                <c:pt idx="340">
                  <c:v>37893</c:v>
                </c:pt>
                <c:pt idx="341">
                  <c:v>37894</c:v>
                </c:pt>
                <c:pt idx="342">
                  <c:v>37895</c:v>
                </c:pt>
                <c:pt idx="343">
                  <c:v>37896</c:v>
                </c:pt>
                <c:pt idx="344">
                  <c:v>37897</c:v>
                </c:pt>
                <c:pt idx="345">
                  <c:v>37900</c:v>
                </c:pt>
                <c:pt idx="346">
                  <c:v>37901</c:v>
                </c:pt>
                <c:pt idx="347">
                  <c:v>37902</c:v>
                </c:pt>
                <c:pt idx="348">
                  <c:v>37903</c:v>
                </c:pt>
                <c:pt idx="349">
                  <c:v>37904</c:v>
                </c:pt>
                <c:pt idx="350">
                  <c:v>37907</c:v>
                </c:pt>
                <c:pt idx="351">
                  <c:v>37908</c:v>
                </c:pt>
                <c:pt idx="352">
                  <c:v>37909</c:v>
                </c:pt>
                <c:pt idx="353">
                  <c:v>37910</c:v>
                </c:pt>
                <c:pt idx="354">
                  <c:v>37911</c:v>
                </c:pt>
                <c:pt idx="355">
                  <c:v>37914</c:v>
                </c:pt>
                <c:pt idx="356">
                  <c:v>37915</c:v>
                </c:pt>
                <c:pt idx="357">
                  <c:v>37916</c:v>
                </c:pt>
                <c:pt idx="358">
                  <c:v>37917</c:v>
                </c:pt>
                <c:pt idx="359">
                  <c:v>37918</c:v>
                </c:pt>
                <c:pt idx="360">
                  <c:v>37921</c:v>
                </c:pt>
                <c:pt idx="361">
                  <c:v>37922</c:v>
                </c:pt>
                <c:pt idx="362">
                  <c:v>37923</c:v>
                </c:pt>
                <c:pt idx="363">
                  <c:v>37924</c:v>
                </c:pt>
                <c:pt idx="364">
                  <c:v>37925</c:v>
                </c:pt>
                <c:pt idx="365">
                  <c:v>37928</c:v>
                </c:pt>
                <c:pt idx="366">
                  <c:v>37929</c:v>
                </c:pt>
                <c:pt idx="367">
                  <c:v>37930</c:v>
                </c:pt>
                <c:pt idx="368">
                  <c:v>37931</c:v>
                </c:pt>
                <c:pt idx="369">
                  <c:v>37932</c:v>
                </c:pt>
                <c:pt idx="370">
                  <c:v>37935</c:v>
                </c:pt>
                <c:pt idx="371">
                  <c:v>37936</c:v>
                </c:pt>
                <c:pt idx="372">
                  <c:v>37937</c:v>
                </c:pt>
                <c:pt idx="373">
                  <c:v>37938</c:v>
                </c:pt>
                <c:pt idx="374">
                  <c:v>37939</c:v>
                </c:pt>
                <c:pt idx="375">
                  <c:v>37942</c:v>
                </c:pt>
                <c:pt idx="376">
                  <c:v>37943</c:v>
                </c:pt>
                <c:pt idx="377">
                  <c:v>37944</c:v>
                </c:pt>
                <c:pt idx="378">
                  <c:v>37945</c:v>
                </c:pt>
                <c:pt idx="379">
                  <c:v>37946</c:v>
                </c:pt>
                <c:pt idx="380">
                  <c:v>37949</c:v>
                </c:pt>
                <c:pt idx="381">
                  <c:v>37950</c:v>
                </c:pt>
                <c:pt idx="382">
                  <c:v>37951</c:v>
                </c:pt>
                <c:pt idx="383">
                  <c:v>37953</c:v>
                </c:pt>
                <c:pt idx="384">
                  <c:v>37956</c:v>
                </c:pt>
                <c:pt idx="385">
                  <c:v>37957</c:v>
                </c:pt>
                <c:pt idx="386">
                  <c:v>37958</c:v>
                </c:pt>
                <c:pt idx="387">
                  <c:v>37959</c:v>
                </c:pt>
                <c:pt idx="388">
                  <c:v>37960</c:v>
                </c:pt>
                <c:pt idx="389">
                  <c:v>37963</c:v>
                </c:pt>
                <c:pt idx="390">
                  <c:v>37964</c:v>
                </c:pt>
                <c:pt idx="391">
                  <c:v>37965</c:v>
                </c:pt>
                <c:pt idx="392">
                  <c:v>37966</c:v>
                </c:pt>
                <c:pt idx="393">
                  <c:v>37967</c:v>
                </c:pt>
                <c:pt idx="394">
                  <c:v>37970</c:v>
                </c:pt>
                <c:pt idx="395">
                  <c:v>37971</c:v>
                </c:pt>
                <c:pt idx="396">
                  <c:v>37972</c:v>
                </c:pt>
                <c:pt idx="397">
                  <c:v>37973</c:v>
                </c:pt>
                <c:pt idx="398">
                  <c:v>37974</c:v>
                </c:pt>
                <c:pt idx="399">
                  <c:v>37977</c:v>
                </c:pt>
                <c:pt idx="400">
                  <c:v>37978</c:v>
                </c:pt>
                <c:pt idx="401">
                  <c:v>37979</c:v>
                </c:pt>
                <c:pt idx="402">
                  <c:v>37981</c:v>
                </c:pt>
                <c:pt idx="403">
                  <c:v>37984</c:v>
                </c:pt>
                <c:pt idx="404">
                  <c:v>37985</c:v>
                </c:pt>
                <c:pt idx="405">
                  <c:v>37986</c:v>
                </c:pt>
                <c:pt idx="406">
                  <c:v>37988</c:v>
                </c:pt>
                <c:pt idx="407">
                  <c:v>37991</c:v>
                </c:pt>
                <c:pt idx="408">
                  <c:v>37992</c:v>
                </c:pt>
                <c:pt idx="409">
                  <c:v>37993</c:v>
                </c:pt>
                <c:pt idx="410">
                  <c:v>37994</c:v>
                </c:pt>
                <c:pt idx="411">
                  <c:v>37995</c:v>
                </c:pt>
                <c:pt idx="412">
                  <c:v>37998</c:v>
                </c:pt>
                <c:pt idx="413">
                  <c:v>37999</c:v>
                </c:pt>
                <c:pt idx="414">
                  <c:v>38000</c:v>
                </c:pt>
                <c:pt idx="415">
                  <c:v>38001</c:v>
                </c:pt>
                <c:pt idx="416">
                  <c:v>38002</c:v>
                </c:pt>
                <c:pt idx="417">
                  <c:v>38006</c:v>
                </c:pt>
                <c:pt idx="418">
                  <c:v>38007</c:v>
                </c:pt>
                <c:pt idx="419">
                  <c:v>38008</c:v>
                </c:pt>
                <c:pt idx="420">
                  <c:v>38009</c:v>
                </c:pt>
                <c:pt idx="421">
                  <c:v>38012</c:v>
                </c:pt>
                <c:pt idx="422">
                  <c:v>38013</c:v>
                </c:pt>
                <c:pt idx="423">
                  <c:v>38014</c:v>
                </c:pt>
                <c:pt idx="424">
                  <c:v>38015</c:v>
                </c:pt>
                <c:pt idx="425">
                  <c:v>38016</c:v>
                </c:pt>
                <c:pt idx="426">
                  <c:v>38019</c:v>
                </c:pt>
                <c:pt idx="427">
                  <c:v>38020</c:v>
                </c:pt>
                <c:pt idx="428">
                  <c:v>38021</c:v>
                </c:pt>
                <c:pt idx="429">
                  <c:v>38022</c:v>
                </c:pt>
                <c:pt idx="430">
                  <c:v>38023</c:v>
                </c:pt>
                <c:pt idx="431">
                  <c:v>38026</c:v>
                </c:pt>
                <c:pt idx="432">
                  <c:v>38027</c:v>
                </c:pt>
                <c:pt idx="433">
                  <c:v>38028</c:v>
                </c:pt>
                <c:pt idx="434">
                  <c:v>38029</c:v>
                </c:pt>
                <c:pt idx="435">
                  <c:v>38030</c:v>
                </c:pt>
                <c:pt idx="436">
                  <c:v>38034</c:v>
                </c:pt>
                <c:pt idx="437">
                  <c:v>38035</c:v>
                </c:pt>
                <c:pt idx="438">
                  <c:v>38036</c:v>
                </c:pt>
                <c:pt idx="439">
                  <c:v>38037</c:v>
                </c:pt>
                <c:pt idx="440">
                  <c:v>38040</c:v>
                </c:pt>
                <c:pt idx="441">
                  <c:v>38041</c:v>
                </c:pt>
                <c:pt idx="442">
                  <c:v>38042</c:v>
                </c:pt>
                <c:pt idx="443">
                  <c:v>38043</c:v>
                </c:pt>
                <c:pt idx="444">
                  <c:v>38044</c:v>
                </c:pt>
                <c:pt idx="445">
                  <c:v>38047</c:v>
                </c:pt>
                <c:pt idx="446">
                  <c:v>38048</c:v>
                </c:pt>
                <c:pt idx="447">
                  <c:v>38049</c:v>
                </c:pt>
                <c:pt idx="448">
                  <c:v>38050</c:v>
                </c:pt>
                <c:pt idx="449">
                  <c:v>38051</c:v>
                </c:pt>
                <c:pt idx="450">
                  <c:v>38054</c:v>
                </c:pt>
                <c:pt idx="451">
                  <c:v>38055</c:v>
                </c:pt>
                <c:pt idx="452">
                  <c:v>38056</c:v>
                </c:pt>
                <c:pt idx="453">
                  <c:v>38057</c:v>
                </c:pt>
                <c:pt idx="454">
                  <c:v>38058</c:v>
                </c:pt>
                <c:pt idx="455">
                  <c:v>38061</c:v>
                </c:pt>
                <c:pt idx="456">
                  <c:v>38062</c:v>
                </c:pt>
                <c:pt idx="457">
                  <c:v>38063</c:v>
                </c:pt>
                <c:pt idx="458">
                  <c:v>38064</c:v>
                </c:pt>
                <c:pt idx="459">
                  <c:v>38065</c:v>
                </c:pt>
                <c:pt idx="460">
                  <c:v>38068</c:v>
                </c:pt>
                <c:pt idx="461">
                  <c:v>38069</c:v>
                </c:pt>
                <c:pt idx="462">
                  <c:v>38070</c:v>
                </c:pt>
                <c:pt idx="463">
                  <c:v>38071</c:v>
                </c:pt>
                <c:pt idx="464">
                  <c:v>38072</c:v>
                </c:pt>
                <c:pt idx="465">
                  <c:v>38075</c:v>
                </c:pt>
                <c:pt idx="466">
                  <c:v>38076</c:v>
                </c:pt>
                <c:pt idx="467">
                  <c:v>38077</c:v>
                </c:pt>
                <c:pt idx="468">
                  <c:v>38078</c:v>
                </c:pt>
                <c:pt idx="469">
                  <c:v>38079</c:v>
                </c:pt>
                <c:pt idx="470">
                  <c:v>38082</c:v>
                </c:pt>
                <c:pt idx="471">
                  <c:v>38083</c:v>
                </c:pt>
                <c:pt idx="472">
                  <c:v>38084</c:v>
                </c:pt>
                <c:pt idx="473">
                  <c:v>38085</c:v>
                </c:pt>
                <c:pt idx="474">
                  <c:v>38089</c:v>
                </c:pt>
                <c:pt idx="475">
                  <c:v>38090</c:v>
                </c:pt>
                <c:pt idx="476">
                  <c:v>38091</c:v>
                </c:pt>
                <c:pt idx="477">
                  <c:v>38092</c:v>
                </c:pt>
                <c:pt idx="478">
                  <c:v>38093</c:v>
                </c:pt>
                <c:pt idx="479">
                  <c:v>38096</c:v>
                </c:pt>
                <c:pt idx="480">
                  <c:v>38097</c:v>
                </c:pt>
                <c:pt idx="481">
                  <c:v>38098</c:v>
                </c:pt>
                <c:pt idx="482">
                  <c:v>38099</c:v>
                </c:pt>
                <c:pt idx="483">
                  <c:v>38100</c:v>
                </c:pt>
                <c:pt idx="484">
                  <c:v>38103</c:v>
                </c:pt>
                <c:pt idx="485">
                  <c:v>38104</c:v>
                </c:pt>
                <c:pt idx="486">
                  <c:v>38105</c:v>
                </c:pt>
                <c:pt idx="487">
                  <c:v>38106</c:v>
                </c:pt>
                <c:pt idx="488">
                  <c:v>38107</c:v>
                </c:pt>
                <c:pt idx="489">
                  <c:v>38110</c:v>
                </c:pt>
                <c:pt idx="490">
                  <c:v>38111</c:v>
                </c:pt>
                <c:pt idx="491">
                  <c:v>38112</c:v>
                </c:pt>
                <c:pt idx="492">
                  <c:v>38113</c:v>
                </c:pt>
                <c:pt idx="493">
                  <c:v>38114</c:v>
                </c:pt>
                <c:pt idx="494">
                  <c:v>38117</c:v>
                </c:pt>
                <c:pt idx="495">
                  <c:v>38118</c:v>
                </c:pt>
                <c:pt idx="496">
                  <c:v>38119</c:v>
                </c:pt>
                <c:pt idx="497">
                  <c:v>38120</c:v>
                </c:pt>
                <c:pt idx="498">
                  <c:v>38121</c:v>
                </c:pt>
                <c:pt idx="499">
                  <c:v>38124</c:v>
                </c:pt>
                <c:pt idx="500">
                  <c:v>38125</c:v>
                </c:pt>
                <c:pt idx="501">
                  <c:v>38126</c:v>
                </c:pt>
                <c:pt idx="502">
                  <c:v>38127</c:v>
                </c:pt>
                <c:pt idx="503">
                  <c:v>38128</c:v>
                </c:pt>
                <c:pt idx="504">
                  <c:v>38131</c:v>
                </c:pt>
                <c:pt idx="505">
                  <c:v>38132</c:v>
                </c:pt>
                <c:pt idx="506">
                  <c:v>38133</c:v>
                </c:pt>
                <c:pt idx="507">
                  <c:v>38134</c:v>
                </c:pt>
                <c:pt idx="508">
                  <c:v>38135</c:v>
                </c:pt>
                <c:pt idx="509">
                  <c:v>38139</c:v>
                </c:pt>
                <c:pt idx="510">
                  <c:v>38140</c:v>
                </c:pt>
                <c:pt idx="511">
                  <c:v>38141</c:v>
                </c:pt>
                <c:pt idx="512">
                  <c:v>38142</c:v>
                </c:pt>
                <c:pt idx="513">
                  <c:v>38145</c:v>
                </c:pt>
                <c:pt idx="514">
                  <c:v>38146</c:v>
                </c:pt>
                <c:pt idx="515">
                  <c:v>38147</c:v>
                </c:pt>
                <c:pt idx="516">
                  <c:v>38148</c:v>
                </c:pt>
                <c:pt idx="517">
                  <c:v>38152</c:v>
                </c:pt>
                <c:pt idx="518">
                  <c:v>38153</c:v>
                </c:pt>
                <c:pt idx="519">
                  <c:v>38154</c:v>
                </c:pt>
                <c:pt idx="520">
                  <c:v>38155</c:v>
                </c:pt>
                <c:pt idx="521">
                  <c:v>38156</c:v>
                </c:pt>
                <c:pt idx="522">
                  <c:v>38159</c:v>
                </c:pt>
                <c:pt idx="523">
                  <c:v>38160</c:v>
                </c:pt>
                <c:pt idx="524">
                  <c:v>38161</c:v>
                </c:pt>
                <c:pt idx="525">
                  <c:v>38162</c:v>
                </c:pt>
                <c:pt idx="526">
                  <c:v>38163</c:v>
                </c:pt>
                <c:pt idx="527">
                  <c:v>38166</c:v>
                </c:pt>
                <c:pt idx="528">
                  <c:v>38167</c:v>
                </c:pt>
                <c:pt idx="529">
                  <c:v>38168</c:v>
                </c:pt>
                <c:pt idx="530">
                  <c:v>38169</c:v>
                </c:pt>
                <c:pt idx="531">
                  <c:v>38170</c:v>
                </c:pt>
                <c:pt idx="532">
                  <c:v>38174</c:v>
                </c:pt>
                <c:pt idx="533">
                  <c:v>38175</c:v>
                </c:pt>
                <c:pt idx="534">
                  <c:v>38176</c:v>
                </c:pt>
                <c:pt idx="535">
                  <c:v>38177</c:v>
                </c:pt>
                <c:pt idx="536">
                  <c:v>38180</c:v>
                </c:pt>
                <c:pt idx="537">
                  <c:v>38181</c:v>
                </c:pt>
                <c:pt idx="538">
                  <c:v>38182</c:v>
                </c:pt>
                <c:pt idx="539">
                  <c:v>38183</c:v>
                </c:pt>
                <c:pt idx="540">
                  <c:v>38184</c:v>
                </c:pt>
                <c:pt idx="541">
                  <c:v>38187</c:v>
                </c:pt>
                <c:pt idx="542">
                  <c:v>38188</c:v>
                </c:pt>
                <c:pt idx="543">
                  <c:v>38189</c:v>
                </c:pt>
                <c:pt idx="544">
                  <c:v>38190</c:v>
                </c:pt>
                <c:pt idx="545">
                  <c:v>38191</c:v>
                </c:pt>
                <c:pt idx="546">
                  <c:v>38194</c:v>
                </c:pt>
                <c:pt idx="547">
                  <c:v>38195</c:v>
                </c:pt>
                <c:pt idx="548">
                  <c:v>38196</c:v>
                </c:pt>
                <c:pt idx="549">
                  <c:v>38197</c:v>
                </c:pt>
                <c:pt idx="550">
                  <c:v>38198</c:v>
                </c:pt>
                <c:pt idx="551">
                  <c:v>38201</c:v>
                </c:pt>
                <c:pt idx="552">
                  <c:v>38202</c:v>
                </c:pt>
                <c:pt idx="553">
                  <c:v>38203</c:v>
                </c:pt>
                <c:pt idx="554">
                  <c:v>38204</c:v>
                </c:pt>
                <c:pt idx="555">
                  <c:v>38205</c:v>
                </c:pt>
                <c:pt idx="556">
                  <c:v>38208</c:v>
                </c:pt>
                <c:pt idx="557">
                  <c:v>38209</c:v>
                </c:pt>
                <c:pt idx="558">
                  <c:v>38210</c:v>
                </c:pt>
                <c:pt idx="559">
                  <c:v>38211</c:v>
                </c:pt>
                <c:pt idx="560">
                  <c:v>38212</c:v>
                </c:pt>
                <c:pt idx="561">
                  <c:v>38215</c:v>
                </c:pt>
                <c:pt idx="562">
                  <c:v>38216</c:v>
                </c:pt>
                <c:pt idx="563">
                  <c:v>38217</c:v>
                </c:pt>
                <c:pt idx="564">
                  <c:v>38218</c:v>
                </c:pt>
                <c:pt idx="565">
                  <c:v>38219</c:v>
                </c:pt>
                <c:pt idx="566">
                  <c:v>38222</c:v>
                </c:pt>
                <c:pt idx="567">
                  <c:v>38223</c:v>
                </c:pt>
                <c:pt idx="568">
                  <c:v>38224</c:v>
                </c:pt>
                <c:pt idx="569">
                  <c:v>38225</c:v>
                </c:pt>
                <c:pt idx="570">
                  <c:v>38226</c:v>
                </c:pt>
                <c:pt idx="571">
                  <c:v>38229</c:v>
                </c:pt>
                <c:pt idx="572">
                  <c:v>38230</c:v>
                </c:pt>
                <c:pt idx="573">
                  <c:v>38231</c:v>
                </c:pt>
                <c:pt idx="574">
                  <c:v>38232</c:v>
                </c:pt>
                <c:pt idx="575">
                  <c:v>38233</c:v>
                </c:pt>
                <c:pt idx="576">
                  <c:v>38237</c:v>
                </c:pt>
                <c:pt idx="577">
                  <c:v>38238</c:v>
                </c:pt>
                <c:pt idx="578">
                  <c:v>38239</c:v>
                </c:pt>
                <c:pt idx="579">
                  <c:v>38240</c:v>
                </c:pt>
                <c:pt idx="580">
                  <c:v>38243</c:v>
                </c:pt>
                <c:pt idx="581">
                  <c:v>38244</c:v>
                </c:pt>
                <c:pt idx="582">
                  <c:v>38245</c:v>
                </c:pt>
                <c:pt idx="583">
                  <c:v>38246</c:v>
                </c:pt>
                <c:pt idx="584">
                  <c:v>38247</c:v>
                </c:pt>
                <c:pt idx="585">
                  <c:v>38250</c:v>
                </c:pt>
                <c:pt idx="586">
                  <c:v>38251</c:v>
                </c:pt>
                <c:pt idx="587">
                  <c:v>38252</c:v>
                </c:pt>
                <c:pt idx="588">
                  <c:v>38253</c:v>
                </c:pt>
                <c:pt idx="589">
                  <c:v>38254</c:v>
                </c:pt>
                <c:pt idx="590">
                  <c:v>38257</c:v>
                </c:pt>
                <c:pt idx="591">
                  <c:v>38258</c:v>
                </c:pt>
                <c:pt idx="592">
                  <c:v>38259</c:v>
                </c:pt>
                <c:pt idx="593">
                  <c:v>38260</c:v>
                </c:pt>
                <c:pt idx="594">
                  <c:v>38261</c:v>
                </c:pt>
                <c:pt idx="595">
                  <c:v>38264</c:v>
                </c:pt>
                <c:pt idx="596">
                  <c:v>38265</c:v>
                </c:pt>
                <c:pt idx="597">
                  <c:v>38266</c:v>
                </c:pt>
                <c:pt idx="598">
                  <c:v>38267</c:v>
                </c:pt>
                <c:pt idx="599">
                  <c:v>38268</c:v>
                </c:pt>
                <c:pt idx="600">
                  <c:v>38271</c:v>
                </c:pt>
                <c:pt idx="601">
                  <c:v>38272</c:v>
                </c:pt>
                <c:pt idx="602">
                  <c:v>38273</c:v>
                </c:pt>
                <c:pt idx="603">
                  <c:v>38274</c:v>
                </c:pt>
                <c:pt idx="604">
                  <c:v>38275</c:v>
                </c:pt>
                <c:pt idx="605">
                  <c:v>38278</c:v>
                </c:pt>
                <c:pt idx="606">
                  <c:v>38279</c:v>
                </c:pt>
                <c:pt idx="607">
                  <c:v>38280</c:v>
                </c:pt>
                <c:pt idx="608">
                  <c:v>38281</c:v>
                </c:pt>
                <c:pt idx="609">
                  <c:v>38282</c:v>
                </c:pt>
                <c:pt idx="610">
                  <c:v>38285</c:v>
                </c:pt>
                <c:pt idx="611">
                  <c:v>38286</c:v>
                </c:pt>
                <c:pt idx="612">
                  <c:v>38287</c:v>
                </c:pt>
                <c:pt idx="613">
                  <c:v>38288</c:v>
                </c:pt>
                <c:pt idx="614">
                  <c:v>38289</c:v>
                </c:pt>
                <c:pt idx="615">
                  <c:v>38292</c:v>
                </c:pt>
                <c:pt idx="616">
                  <c:v>38293</c:v>
                </c:pt>
                <c:pt idx="617">
                  <c:v>38294</c:v>
                </c:pt>
                <c:pt idx="618">
                  <c:v>38295</c:v>
                </c:pt>
                <c:pt idx="619">
                  <c:v>38296</c:v>
                </c:pt>
                <c:pt idx="620">
                  <c:v>38299</c:v>
                </c:pt>
                <c:pt idx="621">
                  <c:v>38300</c:v>
                </c:pt>
                <c:pt idx="622">
                  <c:v>38301</c:v>
                </c:pt>
                <c:pt idx="623">
                  <c:v>38302</c:v>
                </c:pt>
                <c:pt idx="624">
                  <c:v>38303</c:v>
                </c:pt>
                <c:pt idx="625">
                  <c:v>38306</c:v>
                </c:pt>
                <c:pt idx="626">
                  <c:v>38307</c:v>
                </c:pt>
                <c:pt idx="627">
                  <c:v>38308</c:v>
                </c:pt>
                <c:pt idx="628">
                  <c:v>38309</c:v>
                </c:pt>
                <c:pt idx="629">
                  <c:v>38310</c:v>
                </c:pt>
                <c:pt idx="630">
                  <c:v>38313</c:v>
                </c:pt>
                <c:pt idx="631">
                  <c:v>38314</c:v>
                </c:pt>
                <c:pt idx="632">
                  <c:v>38315</c:v>
                </c:pt>
                <c:pt idx="633">
                  <c:v>38317</c:v>
                </c:pt>
                <c:pt idx="634">
                  <c:v>38320</c:v>
                </c:pt>
                <c:pt idx="635">
                  <c:v>38321</c:v>
                </c:pt>
                <c:pt idx="636">
                  <c:v>38322</c:v>
                </c:pt>
                <c:pt idx="637">
                  <c:v>38323</c:v>
                </c:pt>
                <c:pt idx="638">
                  <c:v>38324</c:v>
                </c:pt>
                <c:pt idx="639">
                  <c:v>38327</c:v>
                </c:pt>
                <c:pt idx="640">
                  <c:v>38328</c:v>
                </c:pt>
                <c:pt idx="641">
                  <c:v>38329</c:v>
                </c:pt>
                <c:pt idx="642">
                  <c:v>38330</c:v>
                </c:pt>
                <c:pt idx="643">
                  <c:v>38331</c:v>
                </c:pt>
                <c:pt idx="644">
                  <c:v>38334</c:v>
                </c:pt>
                <c:pt idx="645">
                  <c:v>38335</c:v>
                </c:pt>
                <c:pt idx="646">
                  <c:v>38336</c:v>
                </c:pt>
                <c:pt idx="647">
                  <c:v>38337</c:v>
                </c:pt>
                <c:pt idx="648">
                  <c:v>38338</c:v>
                </c:pt>
                <c:pt idx="649">
                  <c:v>38341</c:v>
                </c:pt>
                <c:pt idx="650">
                  <c:v>38342</c:v>
                </c:pt>
                <c:pt idx="651">
                  <c:v>38343</c:v>
                </c:pt>
                <c:pt idx="652">
                  <c:v>38344</c:v>
                </c:pt>
                <c:pt idx="653">
                  <c:v>38348</c:v>
                </c:pt>
                <c:pt idx="654">
                  <c:v>38349</c:v>
                </c:pt>
                <c:pt idx="655">
                  <c:v>38350</c:v>
                </c:pt>
                <c:pt idx="656">
                  <c:v>38351</c:v>
                </c:pt>
                <c:pt idx="657">
                  <c:v>38352</c:v>
                </c:pt>
                <c:pt idx="658">
                  <c:v>38355</c:v>
                </c:pt>
                <c:pt idx="659">
                  <c:v>38356</c:v>
                </c:pt>
                <c:pt idx="660">
                  <c:v>38357</c:v>
                </c:pt>
                <c:pt idx="661">
                  <c:v>38358</c:v>
                </c:pt>
                <c:pt idx="662">
                  <c:v>38359</c:v>
                </c:pt>
                <c:pt idx="663">
                  <c:v>38362</c:v>
                </c:pt>
                <c:pt idx="664">
                  <c:v>38363</c:v>
                </c:pt>
                <c:pt idx="665">
                  <c:v>38364</c:v>
                </c:pt>
                <c:pt idx="666">
                  <c:v>38365</c:v>
                </c:pt>
                <c:pt idx="667">
                  <c:v>38366</c:v>
                </c:pt>
                <c:pt idx="668">
                  <c:v>38370</c:v>
                </c:pt>
                <c:pt idx="669">
                  <c:v>38371</c:v>
                </c:pt>
                <c:pt idx="670">
                  <c:v>38372</c:v>
                </c:pt>
                <c:pt idx="671">
                  <c:v>38373</c:v>
                </c:pt>
                <c:pt idx="672">
                  <c:v>38376</c:v>
                </c:pt>
                <c:pt idx="673">
                  <c:v>38377</c:v>
                </c:pt>
                <c:pt idx="674">
                  <c:v>38378</c:v>
                </c:pt>
                <c:pt idx="675">
                  <c:v>38379</c:v>
                </c:pt>
                <c:pt idx="676">
                  <c:v>38380</c:v>
                </c:pt>
                <c:pt idx="677">
                  <c:v>38383</c:v>
                </c:pt>
                <c:pt idx="678">
                  <c:v>38384</c:v>
                </c:pt>
                <c:pt idx="679">
                  <c:v>38385</c:v>
                </c:pt>
                <c:pt idx="680">
                  <c:v>38386</c:v>
                </c:pt>
                <c:pt idx="681">
                  <c:v>38387</c:v>
                </c:pt>
                <c:pt idx="682">
                  <c:v>38390</c:v>
                </c:pt>
                <c:pt idx="683">
                  <c:v>38391</c:v>
                </c:pt>
                <c:pt idx="684">
                  <c:v>38392</c:v>
                </c:pt>
                <c:pt idx="685">
                  <c:v>38393</c:v>
                </c:pt>
                <c:pt idx="686">
                  <c:v>38394</c:v>
                </c:pt>
                <c:pt idx="687">
                  <c:v>38397</c:v>
                </c:pt>
                <c:pt idx="688">
                  <c:v>38398</c:v>
                </c:pt>
                <c:pt idx="689">
                  <c:v>38399</c:v>
                </c:pt>
                <c:pt idx="690">
                  <c:v>38400</c:v>
                </c:pt>
                <c:pt idx="691">
                  <c:v>38401</c:v>
                </c:pt>
                <c:pt idx="692">
                  <c:v>38405</c:v>
                </c:pt>
                <c:pt idx="693">
                  <c:v>38406</c:v>
                </c:pt>
                <c:pt idx="694">
                  <c:v>38407</c:v>
                </c:pt>
                <c:pt idx="695">
                  <c:v>38408</c:v>
                </c:pt>
                <c:pt idx="696">
                  <c:v>38411</c:v>
                </c:pt>
                <c:pt idx="697">
                  <c:v>38412</c:v>
                </c:pt>
                <c:pt idx="698">
                  <c:v>38413</c:v>
                </c:pt>
                <c:pt idx="699">
                  <c:v>38414</c:v>
                </c:pt>
                <c:pt idx="700">
                  <c:v>38415</c:v>
                </c:pt>
                <c:pt idx="701">
                  <c:v>38418</c:v>
                </c:pt>
                <c:pt idx="702">
                  <c:v>38419</c:v>
                </c:pt>
                <c:pt idx="703">
                  <c:v>38420</c:v>
                </c:pt>
                <c:pt idx="704">
                  <c:v>38421</c:v>
                </c:pt>
                <c:pt idx="705">
                  <c:v>38422</c:v>
                </c:pt>
                <c:pt idx="706">
                  <c:v>38425</c:v>
                </c:pt>
                <c:pt idx="707">
                  <c:v>38426</c:v>
                </c:pt>
                <c:pt idx="708">
                  <c:v>38427</c:v>
                </c:pt>
                <c:pt idx="709">
                  <c:v>38428</c:v>
                </c:pt>
                <c:pt idx="710">
                  <c:v>38429</c:v>
                </c:pt>
                <c:pt idx="711">
                  <c:v>38432</c:v>
                </c:pt>
                <c:pt idx="712">
                  <c:v>38433</c:v>
                </c:pt>
                <c:pt idx="713">
                  <c:v>38434</c:v>
                </c:pt>
                <c:pt idx="714">
                  <c:v>38435</c:v>
                </c:pt>
                <c:pt idx="715">
                  <c:v>38439</c:v>
                </c:pt>
                <c:pt idx="716">
                  <c:v>38440</c:v>
                </c:pt>
                <c:pt idx="717">
                  <c:v>38441</c:v>
                </c:pt>
                <c:pt idx="718">
                  <c:v>38442</c:v>
                </c:pt>
                <c:pt idx="719">
                  <c:v>38443</c:v>
                </c:pt>
                <c:pt idx="720">
                  <c:v>38446</c:v>
                </c:pt>
                <c:pt idx="721">
                  <c:v>38447</c:v>
                </c:pt>
                <c:pt idx="722">
                  <c:v>38448</c:v>
                </c:pt>
                <c:pt idx="723">
                  <c:v>38449</c:v>
                </c:pt>
                <c:pt idx="724">
                  <c:v>38450</c:v>
                </c:pt>
                <c:pt idx="725">
                  <c:v>38453</c:v>
                </c:pt>
                <c:pt idx="726">
                  <c:v>38454</c:v>
                </c:pt>
                <c:pt idx="727">
                  <c:v>38455</c:v>
                </c:pt>
                <c:pt idx="728">
                  <c:v>38456</c:v>
                </c:pt>
                <c:pt idx="729">
                  <c:v>38457</c:v>
                </c:pt>
                <c:pt idx="730">
                  <c:v>38460</c:v>
                </c:pt>
                <c:pt idx="731">
                  <c:v>38461</c:v>
                </c:pt>
                <c:pt idx="732">
                  <c:v>38462</c:v>
                </c:pt>
                <c:pt idx="733">
                  <c:v>38463</c:v>
                </c:pt>
                <c:pt idx="734">
                  <c:v>38464</c:v>
                </c:pt>
                <c:pt idx="735">
                  <c:v>38467</c:v>
                </c:pt>
                <c:pt idx="736">
                  <c:v>38468</c:v>
                </c:pt>
                <c:pt idx="737">
                  <c:v>38469</c:v>
                </c:pt>
                <c:pt idx="738">
                  <c:v>38470</c:v>
                </c:pt>
                <c:pt idx="739">
                  <c:v>38471</c:v>
                </c:pt>
                <c:pt idx="740">
                  <c:v>38474</c:v>
                </c:pt>
                <c:pt idx="741">
                  <c:v>38475</c:v>
                </c:pt>
                <c:pt idx="742">
                  <c:v>38476</c:v>
                </c:pt>
                <c:pt idx="743">
                  <c:v>38477</c:v>
                </c:pt>
                <c:pt idx="744">
                  <c:v>38478</c:v>
                </c:pt>
                <c:pt idx="745">
                  <c:v>38481</c:v>
                </c:pt>
                <c:pt idx="746">
                  <c:v>38482</c:v>
                </c:pt>
                <c:pt idx="747">
                  <c:v>38483</c:v>
                </c:pt>
                <c:pt idx="748">
                  <c:v>38484</c:v>
                </c:pt>
                <c:pt idx="749">
                  <c:v>38485</c:v>
                </c:pt>
                <c:pt idx="750">
                  <c:v>38488</c:v>
                </c:pt>
                <c:pt idx="751">
                  <c:v>38489</c:v>
                </c:pt>
                <c:pt idx="752">
                  <c:v>38490</c:v>
                </c:pt>
                <c:pt idx="753">
                  <c:v>38491</c:v>
                </c:pt>
                <c:pt idx="754">
                  <c:v>38492</c:v>
                </c:pt>
                <c:pt idx="755">
                  <c:v>38495</c:v>
                </c:pt>
                <c:pt idx="756">
                  <c:v>38496</c:v>
                </c:pt>
                <c:pt idx="757">
                  <c:v>38497</c:v>
                </c:pt>
                <c:pt idx="758">
                  <c:v>38498</c:v>
                </c:pt>
                <c:pt idx="759">
                  <c:v>38499</c:v>
                </c:pt>
                <c:pt idx="760">
                  <c:v>38503</c:v>
                </c:pt>
                <c:pt idx="761">
                  <c:v>38504</c:v>
                </c:pt>
                <c:pt idx="762">
                  <c:v>38505</c:v>
                </c:pt>
                <c:pt idx="763">
                  <c:v>38506</c:v>
                </c:pt>
                <c:pt idx="764">
                  <c:v>38509</c:v>
                </c:pt>
                <c:pt idx="765">
                  <c:v>38510</c:v>
                </c:pt>
                <c:pt idx="766">
                  <c:v>38511</c:v>
                </c:pt>
                <c:pt idx="767">
                  <c:v>38512</c:v>
                </c:pt>
                <c:pt idx="768">
                  <c:v>38513</c:v>
                </c:pt>
                <c:pt idx="769">
                  <c:v>38516</c:v>
                </c:pt>
                <c:pt idx="770">
                  <c:v>38517</c:v>
                </c:pt>
                <c:pt idx="771">
                  <c:v>38518</c:v>
                </c:pt>
                <c:pt idx="772">
                  <c:v>38519</c:v>
                </c:pt>
                <c:pt idx="773">
                  <c:v>38520</c:v>
                </c:pt>
                <c:pt idx="774">
                  <c:v>38523</c:v>
                </c:pt>
                <c:pt idx="775">
                  <c:v>38524</c:v>
                </c:pt>
                <c:pt idx="776">
                  <c:v>38525</c:v>
                </c:pt>
                <c:pt idx="777">
                  <c:v>38526</c:v>
                </c:pt>
                <c:pt idx="778">
                  <c:v>38527</c:v>
                </c:pt>
                <c:pt idx="779">
                  <c:v>38530</c:v>
                </c:pt>
                <c:pt idx="780">
                  <c:v>38531</c:v>
                </c:pt>
                <c:pt idx="781">
                  <c:v>38532</c:v>
                </c:pt>
                <c:pt idx="782">
                  <c:v>38533</c:v>
                </c:pt>
                <c:pt idx="783">
                  <c:v>38534</c:v>
                </c:pt>
                <c:pt idx="784">
                  <c:v>38538</c:v>
                </c:pt>
                <c:pt idx="785">
                  <c:v>38539</c:v>
                </c:pt>
                <c:pt idx="786">
                  <c:v>38540</c:v>
                </c:pt>
                <c:pt idx="787">
                  <c:v>38541</c:v>
                </c:pt>
                <c:pt idx="788">
                  <c:v>38544</c:v>
                </c:pt>
                <c:pt idx="789">
                  <c:v>38545</c:v>
                </c:pt>
                <c:pt idx="790">
                  <c:v>38546</c:v>
                </c:pt>
                <c:pt idx="791">
                  <c:v>38547</c:v>
                </c:pt>
                <c:pt idx="792">
                  <c:v>38548</c:v>
                </c:pt>
                <c:pt idx="793">
                  <c:v>38551</c:v>
                </c:pt>
                <c:pt idx="794">
                  <c:v>38552</c:v>
                </c:pt>
                <c:pt idx="795">
                  <c:v>38553</c:v>
                </c:pt>
                <c:pt idx="796">
                  <c:v>38554</c:v>
                </c:pt>
                <c:pt idx="797">
                  <c:v>38555</c:v>
                </c:pt>
                <c:pt idx="798">
                  <c:v>38558</c:v>
                </c:pt>
                <c:pt idx="799">
                  <c:v>38559</c:v>
                </c:pt>
                <c:pt idx="800">
                  <c:v>38560</c:v>
                </c:pt>
                <c:pt idx="801">
                  <c:v>38561</c:v>
                </c:pt>
                <c:pt idx="802">
                  <c:v>38562</c:v>
                </c:pt>
                <c:pt idx="803">
                  <c:v>38565</c:v>
                </c:pt>
                <c:pt idx="804">
                  <c:v>38566</c:v>
                </c:pt>
                <c:pt idx="805">
                  <c:v>38567</c:v>
                </c:pt>
                <c:pt idx="806">
                  <c:v>38568</c:v>
                </c:pt>
                <c:pt idx="807">
                  <c:v>38569</c:v>
                </c:pt>
                <c:pt idx="808">
                  <c:v>38572</c:v>
                </c:pt>
                <c:pt idx="809">
                  <c:v>38573</c:v>
                </c:pt>
                <c:pt idx="810">
                  <c:v>38574</c:v>
                </c:pt>
                <c:pt idx="811">
                  <c:v>38575</c:v>
                </c:pt>
                <c:pt idx="812">
                  <c:v>38576</c:v>
                </c:pt>
                <c:pt idx="813">
                  <c:v>38579</c:v>
                </c:pt>
                <c:pt idx="814">
                  <c:v>38580</c:v>
                </c:pt>
                <c:pt idx="815">
                  <c:v>38581</c:v>
                </c:pt>
                <c:pt idx="816">
                  <c:v>38582</c:v>
                </c:pt>
                <c:pt idx="817">
                  <c:v>38583</c:v>
                </c:pt>
                <c:pt idx="818">
                  <c:v>38586</c:v>
                </c:pt>
                <c:pt idx="819">
                  <c:v>38587</c:v>
                </c:pt>
                <c:pt idx="820">
                  <c:v>38588</c:v>
                </c:pt>
                <c:pt idx="821">
                  <c:v>38589</c:v>
                </c:pt>
                <c:pt idx="822">
                  <c:v>38590</c:v>
                </c:pt>
                <c:pt idx="823">
                  <c:v>38593</c:v>
                </c:pt>
                <c:pt idx="824">
                  <c:v>38594</c:v>
                </c:pt>
                <c:pt idx="825">
                  <c:v>38595</c:v>
                </c:pt>
                <c:pt idx="826">
                  <c:v>38596</c:v>
                </c:pt>
                <c:pt idx="827">
                  <c:v>38597</c:v>
                </c:pt>
                <c:pt idx="828">
                  <c:v>38601</c:v>
                </c:pt>
                <c:pt idx="829">
                  <c:v>38602</c:v>
                </c:pt>
                <c:pt idx="830">
                  <c:v>38603</c:v>
                </c:pt>
                <c:pt idx="831">
                  <c:v>38604</c:v>
                </c:pt>
                <c:pt idx="832">
                  <c:v>38607</c:v>
                </c:pt>
                <c:pt idx="833">
                  <c:v>38608</c:v>
                </c:pt>
                <c:pt idx="834">
                  <c:v>38609</c:v>
                </c:pt>
                <c:pt idx="835">
                  <c:v>38610</c:v>
                </c:pt>
                <c:pt idx="836">
                  <c:v>38611</c:v>
                </c:pt>
                <c:pt idx="837">
                  <c:v>38614</c:v>
                </c:pt>
                <c:pt idx="838">
                  <c:v>38615</c:v>
                </c:pt>
                <c:pt idx="839">
                  <c:v>38616</c:v>
                </c:pt>
                <c:pt idx="840">
                  <c:v>38617</c:v>
                </c:pt>
                <c:pt idx="841">
                  <c:v>38618</c:v>
                </c:pt>
                <c:pt idx="842">
                  <c:v>38621</c:v>
                </c:pt>
                <c:pt idx="843">
                  <c:v>38622</c:v>
                </c:pt>
                <c:pt idx="844">
                  <c:v>38623</c:v>
                </c:pt>
                <c:pt idx="845">
                  <c:v>38624</c:v>
                </c:pt>
                <c:pt idx="846">
                  <c:v>38625</c:v>
                </c:pt>
                <c:pt idx="847">
                  <c:v>38628</c:v>
                </c:pt>
                <c:pt idx="848">
                  <c:v>38629</c:v>
                </c:pt>
                <c:pt idx="849">
                  <c:v>38630</c:v>
                </c:pt>
                <c:pt idx="850">
                  <c:v>38631</c:v>
                </c:pt>
                <c:pt idx="851">
                  <c:v>38632</c:v>
                </c:pt>
                <c:pt idx="852">
                  <c:v>38635</c:v>
                </c:pt>
                <c:pt idx="853">
                  <c:v>38636</c:v>
                </c:pt>
                <c:pt idx="854">
                  <c:v>38637</c:v>
                </c:pt>
                <c:pt idx="855">
                  <c:v>38638</c:v>
                </c:pt>
                <c:pt idx="856">
                  <c:v>38639</c:v>
                </c:pt>
                <c:pt idx="857">
                  <c:v>38642</c:v>
                </c:pt>
                <c:pt idx="858">
                  <c:v>38643</c:v>
                </c:pt>
                <c:pt idx="859">
                  <c:v>38644</c:v>
                </c:pt>
                <c:pt idx="860">
                  <c:v>38645</c:v>
                </c:pt>
                <c:pt idx="861">
                  <c:v>38646</c:v>
                </c:pt>
                <c:pt idx="862">
                  <c:v>38649</c:v>
                </c:pt>
                <c:pt idx="863">
                  <c:v>38650</c:v>
                </c:pt>
                <c:pt idx="864">
                  <c:v>38651</c:v>
                </c:pt>
                <c:pt idx="865">
                  <c:v>38652</c:v>
                </c:pt>
                <c:pt idx="866">
                  <c:v>38653</c:v>
                </c:pt>
                <c:pt idx="867">
                  <c:v>38656</c:v>
                </c:pt>
                <c:pt idx="868">
                  <c:v>38657</c:v>
                </c:pt>
                <c:pt idx="869">
                  <c:v>38658</c:v>
                </c:pt>
                <c:pt idx="870">
                  <c:v>38659</c:v>
                </c:pt>
                <c:pt idx="871">
                  <c:v>38660</c:v>
                </c:pt>
                <c:pt idx="872">
                  <c:v>38663</c:v>
                </c:pt>
                <c:pt idx="873">
                  <c:v>38664</c:v>
                </c:pt>
                <c:pt idx="874">
                  <c:v>38665</c:v>
                </c:pt>
                <c:pt idx="875">
                  <c:v>38666</c:v>
                </c:pt>
                <c:pt idx="876">
                  <c:v>38667</c:v>
                </c:pt>
                <c:pt idx="877">
                  <c:v>38670</c:v>
                </c:pt>
                <c:pt idx="878">
                  <c:v>38671</c:v>
                </c:pt>
                <c:pt idx="879">
                  <c:v>38672</c:v>
                </c:pt>
                <c:pt idx="880">
                  <c:v>38673</c:v>
                </c:pt>
                <c:pt idx="881">
                  <c:v>38674</c:v>
                </c:pt>
                <c:pt idx="882">
                  <c:v>38677</c:v>
                </c:pt>
                <c:pt idx="883">
                  <c:v>38678</c:v>
                </c:pt>
                <c:pt idx="884">
                  <c:v>38679</c:v>
                </c:pt>
                <c:pt idx="885">
                  <c:v>38681</c:v>
                </c:pt>
                <c:pt idx="886">
                  <c:v>38684</c:v>
                </c:pt>
                <c:pt idx="887">
                  <c:v>38685</c:v>
                </c:pt>
                <c:pt idx="888">
                  <c:v>38686</c:v>
                </c:pt>
                <c:pt idx="889">
                  <c:v>38687</c:v>
                </c:pt>
                <c:pt idx="890">
                  <c:v>38688</c:v>
                </c:pt>
                <c:pt idx="891">
                  <c:v>38691</c:v>
                </c:pt>
                <c:pt idx="892">
                  <c:v>38692</c:v>
                </c:pt>
                <c:pt idx="893">
                  <c:v>38693</c:v>
                </c:pt>
                <c:pt idx="894">
                  <c:v>38694</c:v>
                </c:pt>
                <c:pt idx="895">
                  <c:v>38695</c:v>
                </c:pt>
                <c:pt idx="896">
                  <c:v>38698</c:v>
                </c:pt>
                <c:pt idx="897">
                  <c:v>38699</c:v>
                </c:pt>
                <c:pt idx="898">
                  <c:v>38700</c:v>
                </c:pt>
                <c:pt idx="899">
                  <c:v>38701</c:v>
                </c:pt>
                <c:pt idx="900">
                  <c:v>38702</c:v>
                </c:pt>
                <c:pt idx="901">
                  <c:v>38705</c:v>
                </c:pt>
                <c:pt idx="902">
                  <c:v>38706</c:v>
                </c:pt>
                <c:pt idx="903">
                  <c:v>38707</c:v>
                </c:pt>
                <c:pt idx="904">
                  <c:v>38708</c:v>
                </c:pt>
                <c:pt idx="905">
                  <c:v>38709</c:v>
                </c:pt>
                <c:pt idx="906">
                  <c:v>38713</c:v>
                </c:pt>
                <c:pt idx="907">
                  <c:v>38714</c:v>
                </c:pt>
                <c:pt idx="908">
                  <c:v>38715</c:v>
                </c:pt>
                <c:pt idx="909">
                  <c:v>38716</c:v>
                </c:pt>
                <c:pt idx="910">
                  <c:v>38720</c:v>
                </c:pt>
                <c:pt idx="911">
                  <c:v>38721</c:v>
                </c:pt>
                <c:pt idx="912">
                  <c:v>38722</c:v>
                </c:pt>
                <c:pt idx="913">
                  <c:v>38723</c:v>
                </c:pt>
                <c:pt idx="914">
                  <c:v>38726</c:v>
                </c:pt>
                <c:pt idx="915">
                  <c:v>38727</c:v>
                </c:pt>
                <c:pt idx="916">
                  <c:v>38728</c:v>
                </c:pt>
                <c:pt idx="917">
                  <c:v>38729</c:v>
                </c:pt>
                <c:pt idx="918">
                  <c:v>38730</c:v>
                </c:pt>
                <c:pt idx="919">
                  <c:v>38734</c:v>
                </c:pt>
                <c:pt idx="920">
                  <c:v>38735</c:v>
                </c:pt>
                <c:pt idx="921">
                  <c:v>38736</c:v>
                </c:pt>
                <c:pt idx="922">
                  <c:v>38737</c:v>
                </c:pt>
                <c:pt idx="923">
                  <c:v>38740</c:v>
                </c:pt>
                <c:pt idx="924">
                  <c:v>38741</c:v>
                </c:pt>
                <c:pt idx="925">
                  <c:v>38742</c:v>
                </c:pt>
                <c:pt idx="926">
                  <c:v>38743</c:v>
                </c:pt>
                <c:pt idx="927">
                  <c:v>38744</c:v>
                </c:pt>
                <c:pt idx="928">
                  <c:v>38747</c:v>
                </c:pt>
                <c:pt idx="929">
                  <c:v>38748</c:v>
                </c:pt>
                <c:pt idx="930">
                  <c:v>38749</c:v>
                </c:pt>
                <c:pt idx="931">
                  <c:v>38750</c:v>
                </c:pt>
                <c:pt idx="932">
                  <c:v>38751</c:v>
                </c:pt>
                <c:pt idx="933">
                  <c:v>38754</c:v>
                </c:pt>
                <c:pt idx="934">
                  <c:v>38755</c:v>
                </c:pt>
                <c:pt idx="935">
                  <c:v>38756</c:v>
                </c:pt>
                <c:pt idx="936">
                  <c:v>38757</c:v>
                </c:pt>
                <c:pt idx="937">
                  <c:v>38758</c:v>
                </c:pt>
                <c:pt idx="938">
                  <c:v>38761</c:v>
                </c:pt>
                <c:pt idx="939">
                  <c:v>38762</c:v>
                </c:pt>
                <c:pt idx="940">
                  <c:v>38763</c:v>
                </c:pt>
                <c:pt idx="941">
                  <c:v>38764</c:v>
                </c:pt>
                <c:pt idx="942">
                  <c:v>38765</c:v>
                </c:pt>
                <c:pt idx="943">
                  <c:v>38769</c:v>
                </c:pt>
                <c:pt idx="944">
                  <c:v>38770</c:v>
                </c:pt>
                <c:pt idx="945">
                  <c:v>38771</c:v>
                </c:pt>
                <c:pt idx="946">
                  <c:v>38772</c:v>
                </c:pt>
                <c:pt idx="947">
                  <c:v>38775</c:v>
                </c:pt>
                <c:pt idx="948">
                  <c:v>38776</c:v>
                </c:pt>
                <c:pt idx="949">
                  <c:v>38777</c:v>
                </c:pt>
                <c:pt idx="950">
                  <c:v>38778</c:v>
                </c:pt>
                <c:pt idx="951">
                  <c:v>38779</c:v>
                </c:pt>
                <c:pt idx="952">
                  <c:v>38782</c:v>
                </c:pt>
                <c:pt idx="953">
                  <c:v>38783</c:v>
                </c:pt>
                <c:pt idx="954">
                  <c:v>38784</c:v>
                </c:pt>
                <c:pt idx="955">
                  <c:v>38785</c:v>
                </c:pt>
                <c:pt idx="956">
                  <c:v>38786</c:v>
                </c:pt>
                <c:pt idx="957">
                  <c:v>38789</c:v>
                </c:pt>
                <c:pt idx="958">
                  <c:v>38790</c:v>
                </c:pt>
                <c:pt idx="959">
                  <c:v>38791</c:v>
                </c:pt>
                <c:pt idx="960">
                  <c:v>38792</c:v>
                </c:pt>
                <c:pt idx="961">
                  <c:v>38793</c:v>
                </c:pt>
                <c:pt idx="962">
                  <c:v>38796</c:v>
                </c:pt>
                <c:pt idx="963">
                  <c:v>38797</c:v>
                </c:pt>
                <c:pt idx="964">
                  <c:v>38798</c:v>
                </c:pt>
                <c:pt idx="965">
                  <c:v>38799</c:v>
                </c:pt>
                <c:pt idx="966">
                  <c:v>38800</c:v>
                </c:pt>
                <c:pt idx="967">
                  <c:v>38803</c:v>
                </c:pt>
                <c:pt idx="968">
                  <c:v>38804</c:v>
                </c:pt>
                <c:pt idx="969">
                  <c:v>38805</c:v>
                </c:pt>
                <c:pt idx="970">
                  <c:v>38806</c:v>
                </c:pt>
                <c:pt idx="971">
                  <c:v>38807</c:v>
                </c:pt>
                <c:pt idx="972">
                  <c:v>38810</c:v>
                </c:pt>
                <c:pt idx="973">
                  <c:v>38811</c:v>
                </c:pt>
                <c:pt idx="974">
                  <c:v>38812</c:v>
                </c:pt>
                <c:pt idx="975">
                  <c:v>38813</c:v>
                </c:pt>
                <c:pt idx="976">
                  <c:v>38814</c:v>
                </c:pt>
                <c:pt idx="977">
                  <c:v>38817</c:v>
                </c:pt>
                <c:pt idx="978">
                  <c:v>38818</c:v>
                </c:pt>
                <c:pt idx="979">
                  <c:v>38819</c:v>
                </c:pt>
                <c:pt idx="980">
                  <c:v>38820</c:v>
                </c:pt>
                <c:pt idx="981">
                  <c:v>38824</c:v>
                </c:pt>
                <c:pt idx="982">
                  <c:v>38825</c:v>
                </c:pt>
                <c:pt idx="983">
                  <c:v>38826</c:v>
                </c:pt>
                <c:pt idx="984">
                  <c:v>38827</c:v>
                </c:pt>
                <c:pt idx="985">
                  <c:v>38828</c:v>
                </c:pt>
                <c:pt idx="986">
                  <c:v>38831</c:v>
                </c:pt>
                <c:pt idx="987">
                  <c:v>38832</c:v>
                </c:pt>
                <c:pt idx="988">
                  <c:v>38833</c:v>
                </c:pt>
                <c:pt idx="989">
                  <c:v>38834</c:v>
                </c:pt>
                <c:pt idx="990">
                  <c:v>38835</c:v>
                </c:pt>
                <c:pt idx="991">
                  <c:v>38838</c:v>
                </c:pt>
                <c:pt idx="992">
                  <c:v>38839</c:v>
                </c:pt>
                <c:pt idx="993">
                  <c:v>38840</c:v>
                </c:pt>
                <c:pt idx="994">
                  <c:v>38841</c:v>
                </c:pt>
                <c:pt idx="995">
                  <c:v>38842</c:v>
                </c:pt>
                <c:pt idx="996">
                  <c:v>38845</c:v>
                </c:pt>
                <c:pt idx="997">
                  <c:v>38846</c:v>
                </c:pt>
                <c:pt idx="998">
                  <c:v>38847</c:v>
                </c:pt>
                <c:pt idx="999">
                  <c:v>38848</c:v>
                </c:pt>
                <c:pt idx="1000">
                  <c:v>38849</c:v>
                </c:pt>
                <c:pt idx="1001">
                  <c:v>38852</c:v>
                </c:pt>
                <c:pt idx="1002">
                  <c:v>38853</c:v>
                </c:pt>
                <c:pt idx="1003">
                  <c:v>38854</c:v>
                </c:pt>
                <c:pt idx="1004">
                  <c:v>38855</c:v>
                </c:pt>
                <c:pt idx="1005">
                  <c:v>38856</c:v>
                </c:pt>
                <c:pt idx="1006">
                  <c:v>38859</c:v>
                </c:pt>
                <c:pt idx="1007">
                  <c:v>38860</c:v>
                </c:pt>
                <c:pt idx="1008">
                  <c:v>38861</c:v>
                </c:pt>
                <c:pt idx="1009">
                  <c:v>38862</c:v>
                </c:pt>
                <c:pt idx="1010">
                  <c:v>38863</c:v>
                </c:pt>
                <c:pt idx="1011">
                  <c:v>38867</c:v>
                </c:pt>
                <c:pt idx="1012">
                  <c:v>38868</c:v>
                </c:pt>
                <c:pt idx="1013">
                  <c:v>38869</c:v>
                </c:pt>
                <c:pt idx="1014">
                  <c:v>38870</c:v>
                </c:pt>
                <c:pt idx="1015">
                  <c:v>38873</c:v>
                </c:pt>
                <c:pt idx="1016">
                  <c:v>38874</c:v>
                </c:pt>
                <c:pt idx="1017">
                  <c:v>38875</c:v>
                </c:pt>
                <c:pt idx="1018">
                  <c:v>38876</c:v>
                </c:pt>
                <c:pt idx="1019">
                  <c:v>38877</c:v>
                </c:pt>
                <c:pt idx="1020">
                  <c:v>38880</c:v>
                </c:pt>
                <c:pt idx="1021">
                  <c:v>38881</c:v>
                </c:pt>
                <c:pt idx="1022">
                  <c:v>38882</c:v>
                </c:pt>
                <c:pt idx="1023">
                  <c:v>38883</c:v>
                </c:pt>
                <c:pt idx="1024">
                  <c:v>38884</c:v>
                </c:pt>
                <c:pt idx="1025">
                  <c:v>38887</c:v>
                </c:pt>
                <c:pt idx="1026">
                  <c:v>38888</c:v>
                </c:pt>
                <c:pt idx="1027">
                  <c:v>38889</c:v>
                </c:pt>
                <c:pt idx="1028">
                  <c:v>38890</c:v>
                </c:pt>
                <c:pt idx="1029">
                  <c:v>38891</c:v>
                </c:pt>
                <c:pt idx="1030">
                  <c:v>38894</c:v>
                </c:pt>
                <c:pt idx="1031">
                  <c:v>38895</c:v>
                </c:pt>
                <c:pt idx="1032">
                  <c:v>38896</c:v>
                </c:pt>
                <c:pt idx="1033">
                  <c:v>38897</c:v>
                </c:pt>
                <c:pt idx="1034">
                  <c:v>38898</c:v>
                </c:pt>
                <c:pt idx="1035">
                  <c:v>38901</c:v>
                </c:pt>
                <c:pt idx="1036">
                  <c:v>38903</c:v>
                </c:pt>
                <c:pt idx="1037">
                  <c:v>38904</c:v>
                </c:pt>
                <c:pt idx="1038">
                  <c:v>38905</c:v>
                </c:pt>
                <c:pt idx="1039">
                  <c:v>38908</c:v>
                </c:pt>
                <c:pt idx="1040">
                  <c:v>38909</c:v>
                </c:pt>
                <c:pt idx="1041">
                  <c:v>38910</c:v>
                </c:pt>
                <c:pt idx="1042">
                  <c:v>38911</c:v>
                </c:pt>
                <c:pt idx="1043">
                  <c:v>38912</c:v>
                </c:pt>
                <c:pt idx="1044">
                  <c:v>38915</c:v>
                </c:pt>
                <c:pt idx="1045">
                  <c:v>38916</c:v>
                </c:pt>
                <c:pt idx="1046">
                  <c:v>38917</c:v>
                </c:pt>
                <c:pt idx="1047">
                  <c:v>38918</c:v>
                </c:pt>
                <c:pt idx="1048">
                  <c:v>38919</c:v>
                </c:pt>
                <c:pt idx="1049">
                  <c:v>38922</c:v>
                </c:pt>
                <c:pt idx="1050">
                  <c:v>38923</c:v>
                </c:pt>
                <c:pt idx="1051">
                  <c:v>38924</c:v>
                </c:pt>
                <c:pt idx="1052">
                  <c:v>38925</c:v>
                </c:pt>
                <c:pt idx="1053">
                  <c:v>38926</c:v>
                </c:pt>
                <c:pt idx="1054">
                  <c:v>38929</c:v>
                </c:pt>
                <c:pt idx="1055">
                  <c:v>38930</c:v>
                </c:pt>
                <c:pt idx="1056">
                  <c:v>38931</c:v>
                </c:pt>
                <c:pt idx="1057">
                  <c:v>38932</c:v>
                </c:pt>
                <c:pt idx="1058">
                  <c:v>38933</c:v>
                </c:pt>
                <c:pt idx="1059">
                  <c:v>38936</c:v>
                </c:pt>
                <c:pt idx="1060">
                  <c:v>38937</c:v>
                </c:pt>
                <c:pt idx="1061">
                  <c:v>38938</c:v>
                </c:pt>
                <c:pt idx="1062">
                  <c:v>38939</c:v>
                </c:pt>
                <c:pt idx="1063">
                  <c:v>38940</c:v>
                </c:pt>
                <c:pt idx="1064">
                  <c:v>38943</c:v>
                </c:pt>
                <c:pt idx="1065">
                  <c:v>38944</c:v>
                </c:pt>
                <c:pt idx="1066">
                  <c:v>38945</c:v>
                </c:pt>
                <c:pt idx="1067">
                  <c:v>38946</c:v>
                </c:pt>
                <c:pt idx="1068">
                  <c:v>38947</c:v>
                </c:pt>
                <c:pt idx="1069">
                  <c:v>38950</c:v>
                </c:pt>
                <c:pt idx="1070">
                  <c:v>38951</c:v>
                </c:pt>
                <c:pt idx="1071">
                  <c:v>38952</c:v>
                </c:pt>
                <c:pt idx="1072">
                  <c:v>38953</c:v>
                </c:pt>
                <c:pt idx="1073">
                  <c:v>38954</c:v>
                </c:pt>
                <c:pt idx="1074">
                  <c:v>38957</c:v>
                </c:pt>
                <c:pt idx="1075">
                  <c:v>38958</c:v>
                </c:pt>
                <c:pt idx="1076">
                  <c:v>38959</c:v>
                </c:pt>
                <c:pt idx="1077">
                  <c:v>38960</c:v>
                </c:pt>
                <c:pt idx="1078">
                  <c:v>38961</c:v>
                </c:pt>
                <c:pt idx="1079">
                  <c:v>38965</c:v>
                </c:pt>
                <c:pt idx="1080">
                  <c:v>38966</c:v>
                </c:pt>
                <c:pt idx="1081">
                  <c:v>38967</c:v>
                </c:pt>
                <c:pt idx="1082">
                  <c:v>38968</c:v>
                </c:pt>
                <c:pt idx="1083">
                  <c:v>38971</c:v>
                </c:pt>
                <c:pt idx="1084">
                  <c:v>38972</c:v>
                </c:pt>
                <c:pt idx="1085">
                  <c:v>38973</c:v>
                </c:pt>
                <c:pt idx="1086">
                  <c:v>38974</c:v>
                </c:pt>
                <c:pt idx="1087">
                  <c:v>38975</c:v>
                </c:pt>
                <c:pt idx="1088">
                  <c:v>38978</c:v>
                </c:pt>
                <c:pt idx="1089">
                  <c:v>38979</c:v>
                </c:pt>
                <c:pt idx="1090">
                  <c:v>38980</c:v>
                </c:pt>
                <c:pt idx="1091">
                  <c:v>38981</c:v>
                </c:pt>
                <c:pt idx="1092">
                  <c:v>38982</c:v>
                </c:pt>
                <c:pt idx="1093">
                  <c:v>38985</c:v>
                </c:pt>
                <c:pt idx="1094">
                  <c:v>38986</c:v>
                </c:pt>
                <c:pt idx="1095">
                  <c:v>38987</c:v>
                </c:pt>
                <c:pt idx="1096">
                  <c:v>38988</c:v>
                </c:pt>
                <c:pt idx="1097">
                  <c:v>38989</c:v>
                </c:pt>
                <c:pt idx="1098">
                  <c:v>38992</c:v>
                </c:pt>
                <c:pt idx="1099">
                  <c:v>38993</c:v>
                </c:pt>
                <c:pt idx="1100">
                  <c:v>38994</c:v>
                </c:pt>
                <c:pt idx="1101">
                  <c:v>38995</c:v>
                </c:pt>
                <c:pt idx="1102">
                  <c:v>38996</c:v>
                </c:pt>
                <c:pt idx="1103">
                  <c:v>38999</c:v>
                </c:pt>
                <c:pt idx="1104">
                  <c:v>39000</c:v>
                </c:pt>
                <c:pt idx="1105">
                  <c:v>39001</c:v>
                </c:pt>
                <c:pt idx="1106">
                  <c:v>39002</c:v>
                </c:pt>
                <c:pt idx="1107">
                  <c:v>39003</c:v>
                </c:pt>
                <c:pt idx="1108">
                  <c:v>39006</c:v>
                </c:pt>
                <c:pt idx="1109">
                  <c:v>39007</c:v>
                </c:pt>
                <c:pt idx="1110">
                  <c:v>39008</c:v>
                </c:pt>
                <c:pt idx="1111">
                  <c:v>39009</c:v>
                </c:pt>
                <c:pt idx="1112">
                  <c:v>39010</c:v>
                </c:pt>
                <c:pt idx="1113">
                  <c:v>39013</c:v>
                </c:pt>
                <c:pt idx="1114">
                  <c:v>39014</c:v>
                </c:pt>
                <c:pt idx="1115">
                  <c:v>39015</c:v>
                </c:pt>
                <c:pt idx="1116">
                  <c:v>39016</c:v>
                </c:pt>
                <c:pt idx="1117">
                  <c:v>39017</c:v>
                </c:pt>
                <c:pt idx="1118">
                  <c:v>39020</c:v>
                </c:pt>
                <c:pt idx="1119">
                  <c:v>39021</c:v>
                </c:pt>
                <c:pt idx="1120">
                  <c:v>39022</c:v>
                </c:pt>
                <c:pt idx="1121">
                  <c:v>39023</c:v>
                </c:pt>
                <c:pt idx="1122">
                  <c:v>39024</c:v>
                </c:pt>
                <c:pt idx="1123">
                  <c:v>39027</c:v>
                </c:pt>
                <c:pt idx="1124">
                  <c:v>39028</c:v>
                </c:pt>
                <c:pt idx="1125">
                  <c:v>39029</c:v>
                </c:pt>
                <c:pt idx="1126">
                  <c:v>39030</c:v>
                </c:pt>
                <c:pt idx="1127">
                  <c:v>39031</c:v>
                </c:pt>
                <c:pt idx="1128">
                  <c:v>39034</c:v>
                </c:pt>
                <c:pt idx="1129">
                  <c:v>39035</c:v>
                </c:pt>
                <c:pt idx="1130">
                  <c:v>39036</c:v>
                </c:pt>
                <c:pt idx="1131">
                  <c:v>39037</c:v>
                </c:pt>
                <c:pt idx="1132">
                  <c:v>39038</c:v>
                </c:pt>
                <c:pt idx="1133">
                  <c:v>39041</c:v>
                </c:pt>
                <c:pt idx="1134">
                  <c:v>39042</c:v>
                </c:pt>
                <c:pt idx="1135">
                  <c:v>39043</c:v>
                </c:pt>
                <c:pt idx="1136">
                  <c:v>39045</c:v>
                </c:pt>
                <c:pt idx="1137">
                  <c:v>39048</c:v>
                </c:pt>
                <c:pt idx="1138">
                  <c:v>39049</c:v>
                </c:pt>
                <c:pt idx="1139">
                  <c:v>39050</c:v>
                </c:pt>
                <c:pt idx="1140">
                  <c:v>39051</c:v>
                </c:pt>
                <c:pt idx="1141">
                  <c:v>39052</c:v>
                </c:pt>
                <c:pt idx="1142">
                  <c:v>39055</c:v>
                </c:pt>
                <c:pt idx="1143">
                  <c:v>39056</c:v>
                </c:pt>
                <c:pt idx="1144">
                  <c:v>39057</c:v>
                </c:pt>
                <c:pt idx="1145">
                  <c:v>39058</c:v>
                </c:pt>
                <c:pt idx="1146">
                  <c:v>39059</c:v>
                </c:pt>
                <c:pt idx="1147">
                  <c:v>39062</c:v>
                </c:pt>
                <c:pt idx="1148">
                  <c:v>39063</c:v>
                </c:pt>
                <c:pt idx="1149">
                  <c:v>39064</c:v>
                </c:pt>
                <c:pt idx="1150">
                  <c:v>39065</c:v>
                </c:pt>
                <c:pt idx="1151">
                  <c:v>39066</c:v>
                </c:pt>
                <c:pt idx="1152">
                  <c:v>39069</c:v>
                </c:pt>
                <c:pt idx="1153">
                  <c:v>39070</c:v>
                </c:pt>
                <c:pt idx="1154">
                  <c:v>39071</c:v>
                </c:pt>
                <c:pt idx="1155">
                  <c:v>39072</c:v>
                </c:pt>
                <c:pt idx="1156">
                  <c:v>39073</c:v>
                </c:pt>
                <c:pt idx="1157">
                  <c:v>39077</c:v>
                </c:pt>
                <c:pt idx="1158">
                  <c:v>39078</c:v>
                </c:pt>
                <c:pt idx="1159">
                  <c:v>39079</c:v>
                </c:pt>
                <c:pt idx="1160">
                  <c:v>39080</c:v>
                </c:pt>
                <c:pt idx="1161">
                  <c:v>39085</c:v>
                </c:pt>
                <c:pt idx="1162">
                  <c:v>39086</c:v>
                </c:pt>
                <c:pt idx="1163">
                  <c:v>39087</c:v>
                </c:pt>
                <c:pt idx="1164">
                  <c:v>39090</c:v>
                </c:pt>
                <c:pt idx="1165">
                  <c:v>39091</c:v>
                </c:pt>
                <c:pt idx="1166">
                  <c:v>39092</c:v>
                </c:pt>
                <c:pt idx="1167">
                  <c:v>39093</c:v>
                </c:pt>
                <c:pt idx="1168">
                  <c:v>39094</c:v>
                </c:pt>
                <c:pt idx="1169">
                  <c:v>39098</c:v>
                </c:pt>
                <c:pt idx="1170">
                  <c:v>39099</c:v>
                </c:pt>
                <c:pt idx="1171">
                  <c:v>39100</c:v>
                </c:pt>
                <c:pt idx="1172">
                  <c:v>39101</c:v>
                </c:pt>
                <c:pt idx="1173">
                  <c:v>39104</c:v>
                </c:pt>
                <c:pt idx="1174">
                  <c:v>39105</c:v>
                </c:pt>
                <c:pt idx="1175">
                  <c:v>39106</c:v>
                </c:pt>
                <c:pt idx="1176">
                  <c:v>39107</c:v>
                </c:pt>
                <c:pt idx="1177">
                  <c:v>39108</c:v>
                </c:pt>
                <c:pt idx="1178">
                  <c:v>39111</c:v>
                </c:pt>
                <c:pt idx="1179">
                  <c:v>39112</c:v>
                </c:pt>
                <c:pt idx="1180">
                  <c:v>39113</c:v>
                </c:pt>
                <c:pt idx="1181">
                  <c:v>39114</c:v>
                </c:pt>
                <c:pt idx="1182">
                  <c:v>39115</c:v>
                </c:pt>
                <c:pt idx="1183">
                  <c:v>39118</c:v>
                </c:pt>
                <c:pt idx="1184">
                  <c:v>39119</c:v>
                </c:pt>
                <c:pt idx="1185">
                  <c:v>39120</c:v>
                </c:pt>
                <c:pt idx="1186">
                  <c:v>39121</c:v>
                </c:pt>
                <c:pt idx="1187">
                  <c:v>39122</c:v>
                </c:pt>
                <c:pt idx="1188">
                  <c:v>39125</c:v>
                </c:pt>
                <c:pt idx="1189">
                  <c:v>39126</c:v>
                </c:pt>
                <c:pt idx="1190">
                  <c:v>39127</c:v>
                </c:pt>
                <c:pt idx="1191">
                  <c:v>39128</c:v>
                </c:pt>
                <c:pt idx="1192">
                  <c:v>39129</c:v>
                </c:pt>
                <c:pt idx="1193">
                  <c:v>39133</c:v>
                </c:pt>
                <c:pt idx="1194">
                  <c:v>39134</c:v>
                </c:pt>
                <c:pt idx="1195">
                  <c:v>39135</c:v>
                </c:pt>
                <c:pt idx="1196">
                  <c:v>39136</c:v>
                </c:pt>
                <c:pt idx="1197">
                  <c:v>39139</c:v>
                </c:pt>
                <c:pt idx="1198">
                  <c:v>39140</c:v>
                </c:pt>
                <c:pt idx="1199">
                  <c:v>39141</c:v>
                </c:pt>
                <c:pt idx="1200">
                  <c:v>39142</c:v>
                </c:pt>
                <c:pt idx="1201">
                  <c:v>39143</c:v>
                </c:pt>
                <c:pt idx="1202">
                  <c:v>39146</c:v>
                </c:pt>
                <c:pt idx="1203">
                  <c:v>39147</c:v>
                </c:pt>
                <c:pt idx="1204">
                  <c:v>39148</c:v>
                </c:pt>
                <c:pt idx="1205">
                  <c:v>39149</c:v>
                </c:pt>
                <c:pt idx="1206">
                  <c:v>39150</c:v>
                </c:pt>
                <c:pt idx="1207">
                  <c:v>39153</c:v>
                </c:pt>
                <c:pt idx="1208">
                  <c:v>39154</c:v>
                </c:pt>
                <c:pt idx="1209">
                  <c:v>39155</c:v>
                </c:pt>
                <c:pt idx="1210">
                  <c:v>39156</c:v>
                </c:pt>
                <c:pt idx="1211">
                  <c:v>39157</c:v>
                </c:pt>
                <c:pt idx="1212">
                  <c:v>39160</c:v>
                </c:pt>
                <c:pt idx="1213">
                  <c:v>39161</c:v>
                </c:pt>
                <c:pt idx="1214">
                  <c:v>39162</c:v>
                </c:pt>
                <c:pt idx="1215">
                  <c:v>39163</c:v>
                </c:pt>
                <c:pt idx="1216">
                  <c:v>39164</c:v>
                </c:pt>
                <c:pt idx="1217">
                  <c:v>39167</c:v>
                </c:pt>
                <c:pt idx="1218">
                  <c:v>39168</c:v>
                </c:pt>
                <c:pt idx="1219">
                  <c:v>39169</c:v>
                </c:pt>
                <c:pt idx="1220">
                  <c:v>39170</c:v>
                </c:pt>
                <c:pt idx="1221">
                  <c:v>39171</c:v>
                </c:pt>
                <c:pt idx="1222">
                  <c:v>39174</c:v>
                </c:pt>
                <c:pt idx="1223">
                  <c:v>39175</c:v>
                </c:pt>
                <c:pt idx="1224">
                  <c:v>39176</c:v>
                </c:pt>
                <c:pt idx="1225">
                  <c:v>39177</c:v>
                </c:pt>
                <c:pt idx="1226">
                  <c:v>39181</c:v>
                </c:pt>
                <c:pt idx="1227">
                  <c:v>39182</c:v>
                </c:pt>
                <c:pt idx="1228">
                  <c:v>39183</c:v>
                </c:pt>
                <c:pt idx="1229">
                  <c:v>39184</c:v>
                </c:pt>
                <c:pt idx="1230">
                  <c:v>39185</c:v>
                </c:pt>
                <c:pt idx="1231">
                  <c:v>39188</c:v>
                </c:pt>
                <c:pt idx="1232">
                  <c:v>39189</c:v>
                </c:pt>
                <c:pt idx="1233">
                  <c:v>39190</c:v>
                </c:pt>
                <c:pt idx="1234">
                  <c:v>39191</c:v>
                </c:pt>
                <c:pt idx="1235">
                  <c:v>39192</c:v>
                </c:pt>
                <c:pt idx="1236">
                  <c:v>39195</c:v>
                </c:pt>
                <c:pt idx="1237">
                  <c:v>39196</c:v>
                </c:pt>
                <c:pt idx="1238">
                  <c:v>39197</c:v>
                </c:pt>
                <c:pt idx="1239">
                  <c:v>39198</c:v>
                </c:pt>
                <c:pt idx="1240">
                  <c:v>39199</c:v>
                </c:pt>
                <c:pt idx="1241">
                  <c:v>39202</c:v>
                </c:pt>
                <c:pt idx="1242">
                  <c:v>39203</c:v>
                </c:pt>
                <c:pt idx="1243">
                  <c:v>39204</c:v>
                </c:pt>
                <c:pt idx="1244">
                  <c:v>39205</c:v>
                </c:pt>
                <c:pt idx="1245">
                  <c:v>39206</c:v>
                </c:pt>
                <c:pt idx="1246">
                  <c:v>39209</c:v>
                </c:pt>
                <c:pt idx="1247">
                  <c:v>39210</c:v>
                </c:pt>
                <c:pt idx="1248">
                  <c:v>39211</c:v>
                </c:pt>
                <c:pt idx="1249">
                  <c:v>39212</c:v>
                </c:pt>
                <c:pt idx="1250">
                  <c:v>39213</c:v>
                </c:pt>
                <c:pt idx="1251">
                  <c:v>39216</c:v>
                </c:pt>
                <c:pt idx="1252">
                  <c:v>39217</c:v>
                </c:pt>
                <c:pt idx="1253">
                  <c:v>39218</c:v>
                </c:pt>
                <c:pt idx="1254">
                  <c:v>39219</c:v>
                </c:pt>
                <c:pt idx="1255">
                  <c:v>39220</c:v>
                </c:pt>
                <c:pt idx="1256">
                  <c:v>39223</c:v>
                </c:pt>
                <c:pt idx="1257">
                  <c:v>39224</c:v>
                </c:pt>
                <c:pt idx="1258">
                  <c:v>39225</c:v>
                </c:pt>
                <c:pt idx="1259">
                  <c:v>39226</c:v>
                </c:pt>
                <c:pt idx="1260">
                  <c:v>39227</c:v>
                </c:pt>
                <c:pt idx="1261">
                  <c:v>39231</c:v>
                </c:pt>
                <c:pt idx="1262">
                  <c:v>39232</c:v>
                </c:pt>
                <c:pt idx="1263">
                  <c:v>39233</c:v>
                </c:pt>
                <c:pt idx="1264">
                  <c:v>39234</c:v>
                </c:pt>
                <c:pt idx="1265">
                  <c:v>39237</c:v>
                </c:pt>
                <c:pt idx="1266">
                  <c:v>39238</c:v>
                </c:pt>
                <c:pt idx="1267">
                  <c:v>39239</c:v>
                </c:pt>
                <c:pt idx="1268">
                  <c:v>39240</c:v>
                </c:pt>
                <c:pt idx="1269">
                  <c:v>39241</c:v>
                </c:pt>
                <c:pt idx="1270">
                  <c:v>39244</c:v>
                </c:pt>
                <c:pt idx="1271">
                  <c:v>39245</c:v>
                </c:pt>
                <c:pt idx="1272">
                  <c:v>39246</c:v>
                </c:pt>
                <c:pt idx="1273">
                  <c:v>39247</c:v>
                </c:pt>
                <c:pt idx="1274">
                  <c:v>39248</c:v>
                </c:pt>
                <c:pt idx="1275">
                  <c:v>39251</c:v>
                </c:pt>
                <c:pt idx="1276">
                  <c:v>39252</c:v>
                </c:pt>
                <c:pt idx="1277">
                  <c:v>39253</c:v>
                </c:pt>
                <c:pt idx="1278">
                  <c:v>39254</c:v>
                </c:pt>
                <c:pt idx="1279">
                  <c:v>39255</c:v>
                </c:pt>
                <c:pt idx="1280">
                  <c:v>39258</c:v>
                </c:pt>
                <c:pt idx="1281">
                  <c:v>39259</c:v>
                </c:pt>
                <c:pt idx="1282">
                  <c:v>39260</c:v>
                </c:pt>
                <c:pt idx="1283">
                  <c:v>39261</c:v>
                </c:pt>
                <c:pt idx="1284">
                  <c:v>39262</c:v>
                </c:pt>
                <c:pt idx="1285">
                  <c:v>39265</c:v>
                </c:pt>
                <c:pt idx="1286">
                  <c:v>39266</c:v>
                </c:pt>
                <c:pt idx="1287">
                  <c:v>39268</c:v>
                </c:pt>
                <c:pt idx="1288">
                  <c:v>39269</c:v>
                </c:pt>
                <c:pt idx="1289">
                  <c:v>39272</c:v>
                </c:pt>
                <c:pt idx="1290">
                  <c:v>39273</c:v>
                </c:pt>
                <c:pt idx="1291">
                  <c:v>39274</c:v>
                </c:pt>
                <c:pt idx="1292">
                  <c:v>39275</c:v>
                </c:pt>
                <c:pt idx="1293">
                  <c:v>39276</c:v>
                </c:pt>
                <c:pt idx="1294">
                  <c:v>39279</c:v>
                </c:pt>
                <c:pt idx="1295">
                  <c:v>39280</c:v>
                </c:pt>
                <c:pt idx="1296">
                  <c:v>39281</c:v>
                </c:pt>
                <c:pt idx="1297">
                  <c:v>39282</c:v>
                </c:pt>
                <c:pt idx="1298">
                  <c:v>39283</c:v>
                </c:pt>
                <c:pt idx="1299">
                  <c:v>39286</c:v>
                </c:pt>
                <c:pt idx="1300">
                  <c:v>39287</c:v>
                </c:pt>
                <c:pt idx="1301">
                  <c:v>39288</c:v>
                </c:pt>
                <c:pt idx="1302">
                  <c:v>39289</c:v>
                </c:pt>
                <c:pt idx="1303">
                  <c:v>39290</c:v>
                </c:pt>
                <c:pt idx="1304">
                  <c:v>39293</c:v>
                </c:pt>
                <c:pt idx="1305">
                  <c:v>39294</c:v>
                </c:pt>
                <c:pt idx="1306">
                  <c:v>39295</c:v>
                </c:pt>
                <c:pt idx="1307">
                  <c:v>39296</c:v>
                </c:pt>
                <c:pt idx="1308">
                  <c:v>39297</c:v>
                </c:pt>
                <c:pt idx="1309">
                  <c:v>39300</c:v>
                </c:pt>
                <c:pt idx="1310">
                  <c:v>39301</c:v>
                </c:pt>
                <c:pt idx="1311">
                  <c:v>39302</c:v>
                </c:pt>
                <c:pt idx="1312">
                  <c:v>39303</c:v>
                </c:pt>
                <c:pt idx="1313">
                  <c:v>39304</c:v>
                </c:pt>
                <c:pt idx="1314">
                  <c:v>39307</c:v>
                </c:pt>
                <c:pt idx="1315">
                  <c:v>39308</c:v>
                </c:pt>
                <c:pt idx="1316">
                  <c:v>39309</c:v>
                </c:pt>
                <c:pt idx="1317">
                  <c:v>39310</c:v>
                </c:pt>
                <c:pt idx="1318">
                  <c:v>39311</c:v>
                </c:pt>
                <c:pt idx="1319">
                  <c:v>39314</c:v>
                </c:pt>
                <c:pt idx="1320">
                  <c:v>39315</c:v>
                </c:pt>
                <c:pt idx="1321">
                  <c:v>39316</c:v>
                </c:pt>
                <c:pt idx="1322">
                  <c:v>39317</c:v>
                </c:pt>
                <c:pt idx="1323">
                  <c:v>39318</c:v>
                </c:pt>
                <c:pt idx="1324">
                  <c:v>39321</c:v>
                </c:pt>
                <c:pt idx="1325">
                  <c:v>39322</c:v>
                </c:pt>
                <c:pt idx="1326">
                  <c:v>39323</c:v>
                </c:pt>
                <c:pt idx="1327">
                  <c:v>39324</c:v>
                </c:pt>
                <c:pt idx="1328">
                  <c:v>39325</c:v>
                </c:pt>
                <c:pt idx="1329">
                  <c:v>39329</c:v>
                </c:pt>
                <c:pt idx="1330">
                  <c:v>39330</c:v>
                </c:pt>
                <c:pt idx="1331">
                  <c:v>39331</c:v>
                </c:pt>
                <c:pt idx="1332">
                  <c:v>39332</c:v>
                </c:pt>
                <c:pt idx="1333">
                  <c:v>39335</c:v>
                </c:pt>
                <c:pt idx="1334">
                  <c:v>39336</c:v>
                </c:pt>
                <c:pt idx="1335">
                  <c:v>39337</c:v>
                </c:pt>
                <c:pt idx="1336">
                  <c:v>39338</c:v>
                </c:pt>
                <c:pt idx="1337">
                  <c:v>39339</c:v>
                </c:pt>
                <c:pt idx="1338">
                  <c:v>39342</c:v>
                </c:pt>
                <c:pt idx="1339">
                  <c:v>39343</c:v>
                </c:pt>
                <c:pt idx="1340">
                  <c:v>39344</c:v>
                </c:pt>
                <c:pt idx="1341">
                  <c:v>39345</c:v>
                </c:pt>
                <c:pt idx="1342">
                  <c:v>39346</c:v>
                </c:pt>
                <c:pt idx="1343">
                  <c:v>39349</c:v>
                </c:pt>
                <c:pt idx="1344">
                  <c:v>39350</c:v>
                </c:pt>
                <c:pt idx="1345">
                  <c:v>39351</c:v>
                </c:pt>
                <c:pt idx="1346">
                  <c:v>39352</c:v>
                </c:pt>
                <c:pt idx="1347">
                  <c:v>39353</c:v>
                </c:pt>
                <c:pt idx="1348">
                  <c:v>39356</c:v>
                </c:pt>
                <c:pt idx="1349">
                  <c:v>39357</c:v>
                </c:pt>
                <c:pt idx="1350">
                  <c:v>39358</c:v>
                </c:pt>
                <c:pt idx="1351">
                  <c:v>39359</c:v>
                </c:pt>
                <c:pt idx="1352">
                  <c:v>39360</c:v>
                </c:pt>
                <c:pt idx="1353">
                  <c:v>39363</c:v>
                </c:pt>
                <c:pt idx="1354">
                  <c:v>39364</c:v>
                </c:pt>
                <c:pt idx="1355">
                  <c:v>39365</c:v>
                </c:pt>
                <c:pt idx="1356">
                  <c:v>39366</c:v>
                </c:pt>
                <c:pt idx="1357">
                  <c:v>39367</c:v>
                </c:pt>
                <c:pt idx="1358">
                  <c:v>39370</c:v>
                </c:pt>
                <c:pt idx="1359">
                  <c:v>39371</c:v>
                </c:pt>
                <c:pt idx="1360">
                  <c:v>39372</c:v>
                </c:pt>
                <c:pt idx="1361">
                  <c:v>39373</c:v>
                </c:pt>
                <c:pt idx="1362">
                  <c:v>39374</c:v>
                </c:pt>
                <c:pt idx="1363">
                  <c:v>39377</c:v>
                </c:pt>
                <c:pt idx="1364">
                  <c:v>39378</c:v>
                </c:pt>
                <c:pt idx="1365">
                  <c:v>39379</c:v>
                </c:pt>
                <c:pt idx="1366">
                  <c:v>39380</c:v>
                </c:pt>
                <c:pt idx="1367">
                  <c:v>39381</c:v>
                </c:pt>
                <c:pt idx="1368">
                  <c:v>39384</c:v>
                </c:pt>
                <c:pt idx="1369">
                  <c:v>39385</c:v>
                </c:pt>
                <c:pt idx="1370">
                  <c:v>39386</c:v>
                </c:pt>
                <c:pt idx="1371">
                  <c:v>39387</c:v>
                </c:pt>
                <c:pt idx="1372">
                  <c:v>39388</c:v>
                </c:pt>
                <c:pt idx="1373">
                  <c:v>39391</c:v>
                </c:pt>
                <c:pt idx="1374">
                  <c:v>39392</c:v>
                </c:pt>
                <c:pt idx="1375">
                  <c:v>39393</c:v>
                </c:pt>
                <c:pt idx="1376">
                  <c:v>39394</c:v>
                </c:pt>
                <c:pt idx="1377">
                  <c:v>39395</c:v>
                </c:pt>
                <c:pt idx="1378">
                  <c:v>39398</c:v>
                </c:pt>
                <c:pt idx="1379">
                  <c:v>39399</c:v>
                </c:pt>
                <c:pt idx="1380">
                  <c:v>39400</c:v>
                </c:pt>
                <c:pt idx="1381">
                  <c:v>39401</c:v>
                </c:pt>
                <c:pt idx="1382">
                  <c:v>39402</c:v>
                </c:pt>
                <c:pt idx="1383">
                  <c:v>39405</c:v>
                </c:pt>
                <c:pt idx="1384">
                  <c:v>39406</c:v>
                </c:pt>
                <c:pt idx="1385">
                  <c:v>39407</c:v>
                </c:pt>
                <c:pt idx="1386">
                  <c:v>39409</c:v>
                </c:pt>
                <c:pt idx="1387">
                  <c:v>39412</c:v>
                </c:pt>
                <c:pt idx="1388">
                  <c:v>39413</c:v>
                </c:pt>
                <c:pt idx="1389">
                  <c:v>39414</c:v>
                </c:pt>
                <c:pt idx="1390">
                  <c:v>39415</c:v>
                </c:pt>
                <c:pt idx="1391">
                  <c:v>39416</c:v>
                </c:pt>
                <c:pt idx="1392">
                  <c:v>39419</c:v>
                </c:pt>
                <c:pt idx="1393">
                  <c:v>39420</c:v>
                </c:pt>
                <c:pt idx="1394">
                  <c:v>39421</c:v>
                </c:pt>
                <c:pt idx="1395">
                  <c:v>39422</c:v>
                </c:pt>
                <c:pt idx="1396">
                  <c:v>39423</c:v>
                </c:pt>
                <c:pt idx="1397">
                  <c:v>39426</c:v>
                </c:pt>
                <c:pt idx="1398">
                  <c:v>39427</c:v>
                </c:pt>
                <c:pt idx="1399">
                  <c:v>39428</c:v>
                </c:pt>
                <c:pt idx="1400">
                  <c:v>39429</c:v>
                </c:pt>
                <c:pt idx="1401">
                  <c:v>39430</c:v>
                </c:pt>
                <c:pt idx="1402">
                  <c:v>39433</c:v>
                </c:pt>
                <c:pt idx="1403">
                  <c:v>39434</c:v>
                </c:pt>
                <c:pt idx="1404">
                  <c:v>39435</c:v>
                </c:pt>
                <c:pt idx="1405">
                  <c:v>39436</c:v>
                </c:pt>
                <c:pt idx="1406">
                  <c:v>39437</c:v>
                </c:pt>
                <c:pt idx="1407">
                  <c:v>39440</c:v>
                </c:pt>
                <c:pt idx="1408">
                  <c:v>39442</c:v>
                </c:pt>
                <c:pt idx="1409">
                  <c:v>39443</c:v>
                </c:pt>
                <c:pt idx="1410">
                  <c:v>39444</c:v>
                </c:pt>
                <c:pt idx="1411">
                  <c:v>39447</c:v>
                </c:pt>
                <c:pt idx="1412">
                  <c:v>39449</c:v>
                </c:pt>
                <c:pt idx="1413">
                  <c:v>39450</c:v>
                </c:pt>
                <c:pt idx="1414">
                  <c:v>39451</c:v>
                </c:pt>
                <c:pt idx="1415">
                  <c:v>39454</c:v>
                </c:pt>
                <c:pt idx="1416">
                  <c:v>39455</c:v>
                </c:pt>
                <c:pt idx="1417">
                  <c:v>39456</c:v>
                </c:pt>
                <c:pt idx="1418">
                  <c:v>39457</c:v>
                </c:pt>
                <c:pt idx="1419">
                  <c:v>39458</c:v>
                </c:pt>
                <c:pt idx="1420">
                  <c:v>39461</c:v>
                </c:pt>
                <c:pt idx="1421">
                  <c:v>39462</c:v>
                </c:pt>
                <c:pt idx="1422">
                  <c:v>39463</c:v>
                </c:pt>
                <c:pt idx="1423">
                  <c:v>39464</c:v>
                </c:pt>
                <c:pt idx="1424">
                  <c:v>39465</c:v>
                </c:pt>
                <c:pt idx="1425">
                  <c:v>39469</c:v>
                </c:pt>
                <c:pt idx="1426">
                  <c:v>39470</c:v>
                </c:pt>
                <c:pt idx="1427">
                  <c:v>39471</c:v>
                </c:pt>
                <c:pt idx="1428">
                  <c:v>39472</c:v>
                </c:pt>
                <c:pt idx="1429">
                  <c:v>39475</c:v>
                </c:pt>
                <c:pt idx="1430">
                  <c:v>39476</c:v>
                </c:pt>
                <c:pt idx="1431">
                  <c:v>39477</c:v>
                </c:pt>
                <c:pt idx="1432">
                  <c:v>39478</c:v>
                </c:pt>
                <c:pt idx="1433">
                  <c:v>39479</c:v>
                </c:pt>
                <c:pt idx="1434">
                  <c:v>39482</c:v>
                </c:pt>
                <c:pt idx="1435">
                  <c:v>39483</c:v>
                </c:pt>
                <c:pt idx="1436">
                  <c:v>39484</c:v>
                </c:pt>
                <c:pt idx="1437">
                  <c:v>39485</c:v>
                </c:pt>
                <c:pt idx="1438">
                  <c:v>39486</c:v>
                </c:pt>
                <c:pt idx="1439">
                  <c:v>39489</c:v>
                </c:pt>
                <c:pt idx="1440">
                  <c:v>39490</c:v>
                </c:pt>
                <c:pt idx="1441">
                  <c:v>39491</c:v>
                </c:pt>
                <c:pt idx="1442">
                  <c:v>39492</c:v>
                </c:pt>
                <c:pt idx="1443">
                  <c:v>39493</c:v>
                </c:pt>
                <c:pt idx="1444">
                  <c:v>39497</c:v>
                </c:pt>
                <c:pt idx="1445">
                  <c:v>39498</c:v>
                </c:pt>
                <c:pt idx="1446">
                  <c:v>39499</c:v>
                </c:pt>
                <c:pt idx="1447">
                  <c:v>39500</c:v>
                </c:pt>
                <c:pt idx="1448">
                  <c:v>39503</c:v>
                </c:pt>
                <c:pt idx="1449">
                  <c:v>39504</c:v>
                </c:pt>
                <c:pt idx="1450">
                  <c:v>39505</c:v>
                </c:pt>
                <c:pt idx="1451">
                  <c:v>39506</c:v>
                </c:pt>
                <c:pt idx="1452">
                  <c:v>39507</c:v>
                </c:pt>
                <c:pt idx="1453">
                  <c:v>39510</c:v>
                </c:pt>
                <c:pt idx="1454">
                  <c:v>39511</c:v>
                </c:pt>
                <c:pt idx="1455">
                  <c:v>39512</c:v>
                </c:pt>
                <c:pt idx="1456">
                  <c:v>39513</c:v>
                </c:pt>
                <c:pt idx="1457">
                  <c:v>39514</c:v>
                </c:pt>
                <c:pt idx="1458">
                  <c:v>39517</c:v>
                </c:pt>
                <c:pt idx="1459">
                  <c:v>39518</c:v>
                </c:pt>
                <c:pt idx="1460">
                  <c:v>39519</c:v>
                </c:pt>
                <c:pt idx="1461">
                  <c:v>39520</c:v>
                </c:pt>
                <c:pt idx="1462">
                  <c:v>39521</c:v>
                </c:pt>
                <c:pt idx="1463">
                  <c:v>39524</c:v>
                </c:pt>
                <c:pt idx="1464">
                  <c:v>39525</c:v>
                </c:pt>
                <c:pt idx="1465">
                  <c:v>39526</c:v>
                </c:pt>
                <c:pt idx="1466">
                  <c:v>39527</c:v>
                </c:pt>
                <c:pt idx="1467">
                  <c:v>39531</c:v>
                </c:pt>
                <c:pt idx="1468">
                  <c:v>39532</c:v>
                </c:pt>
                <c:pt idx="1469">
                  <c:v>39533</c:v>
                </c:pt>
                <c:pt idx="1470">
                  <c:v>39534</c:v>
                </c:pt>
                <c:pt idx="1471">
                  <c:v>39535</c:v>
                </c:pt>
                <c:pt idx="1472">
                  <c:v>39538</c:v>
                </c:pt>
                <c:pt idx="1473">
                  <c:v>39539</c:v>
                </c:pt>
                <c:pt idx="1474">
                  <c:v>39540</c:v>
                </c:pt>
                <c:pt idx="1475">
                  <c:v>39541</c:v>
                </c:pt>
                <c:pt idx="1476">
                  <c:v>39542</c:v>
                </c:pt>
                <c:pt idx="1477">
                  <c:v>39545</c:v>
                </c:pt>
                <c:pt idx="1478">
                  <c:v>39546</c:v>
                </c:pt>
                <c:pt idx="1479">
                  <c:v>39547</c:v>
                </c:pt>
                <c:pt idx="1480">
                  <c:v>39548</c:v>
                </c:pt>
                <c:pt idx="1481">
                  <c:v>39549</c:v>
                </c:pt>
                <c:pt idx="1482">
                  <c:v>39552</c:v>
                </c:pt>
                <c:pt idx="1483">
                  <c:v>39553</c:v>
                </c:pt>
                <c:pt idx="1484">
                  <c:v>39554</c:v>
                </c:pt>
                <c:pt idx="1485">
                  <c:v>39555</c:v>
                </c:pt>
                <c:pt idx="1486">
                  <c:v>39556</c:v>
                </c:pt>
                <c:pt idx="1487">
                  <c:v>39559</c:v>
                </c:pt>
                <c:pt idx="1488">
                  <c:v>39560</c:v>
                </c:pt>
                <c:pt idx="1489">
                  <c:v>39561</c:v>
                </c:pt>
                <c:pt idx="1490">
                  <c:v>39562</c:v>
                </c:pt>
                <c:pt idx="1491">
                  <c:v>39563</c:v>
                </c:pt>
                <c:pt idx="1492">
                  <c:v>39566</c:v>
                </c:pt>
                <c:pt idx="1493">
                  <c:v>39567</c:v>
                </c:pt>
                <c:pt idx="1494">
                  <c:v>39568</c:v>
                </c:pt>
                <c:pt idx="1495">
                  <c:v>39569</c:v>
                </c:pt>
                <c:pt idx="1496">
                  <c:v>39570</c:v>
                </c:pt>
                <c:pt idx="1497">
                  <c:v>39573</c:v>
                </c:pt>
                <c:pt idx="1498">
                  <c:v>39574</c:v>
                </c:pt>
                <c:pt idx="1499">
                  <c:v>39575</c:v>
                </c:pt>
                <c:pt idx="1500">
                  <c:v>39576</c:v>
                </c:pt>
                <c:pt idx="1501">
                  <c:v>39577</c:v>
                </c:pt>
                <c:pt idx="1502">
                  <c:v>39580</c:v>
                </c:pt>
                <c:pt idx="1503">
                  <c:v>39581</c:v>
                </c:pt>
                <c:pt idx="1504">
                  <c:v>39582</c:v>
                </c:pt>
                <c:pt idx="1505">
                  <c:v>39583</c:v>
                </c:pt>
                <c:pt idx="1506">
                  <c:v>39584</c:v>
                </c:pt>
                <c:pt idx="1507">
                  <c:v>39587</c:v>
                </c:pt>
                <c:pt idx="1508">
                  <c:v>39588</c:v>
                </c:pt>
                <c:pt idx="1509">
                  <c:v>39589</c:v>
                </c:pt>
                <c:pt idx="1510">
                  <c:v>39590</c:v>
                </c:pt>
                <c:pt idx="1511">
                  <c:v>39591</c:v>
                </c:pt>
                <c:pt idx="1512">
                  <c:v>39595</c:v>
                </c:pt>
                <c:pt idx="1513">
                  <c:v>39596</c:v>
                </c:pt>
                <c:pt idx="1514">
                  <c:v>39597</c:v>
                </c:pt>
                <c:pt idx="1515">
                  <c:v>39598</c:v>
                </c:pt>
                <c:pt idx="1516">
                  <c:v>39601</c:v>
                </c:pt>
                <c:pt idx="1517">
                  <c:v>39602</c:v>
                </c:pt>
                <c:pt idx="1518">
                  <c:v>39603</c:v>
                </c:pt>
                <c:pt idx="1519">
                  <c:v>39604</c:v>
                </c:pt>
                <c:pt idx="1520">
                  <c:v>39605</c:v>
                </c:pt>
                <c:pt idx="1521">
                  <c:v>39608</c:v>
                </c:pt>
                <c:pt idx="1522">
                  <c:v>39609</c:v>
                </c:pt>
                <c:pt idx="1523">
                  <c:v>39610</c:v>
                </c:pt>
                <c:pt idx="1524">
                  <c:v>39611</c:v>
                </c:pt>
                <c:pt idx="1525">
                  <c:v>39612</c:v>
                </c:pt>
                <c:pt idx="1526">
                  <c:v>39615</c:v>
                </c:pt>
                <c:pt idx="1527">
                  <c:v>39616</c:v>
                </c:pt>
                <c:pt idx="1528">
                  <c:v>39617</c:v>
                </c:pt>
                <c:pt idx="1529">
                  <c:v>39618</c:v>
                </c:pt>
                <c:pt idx="1530">
                  <c:v>39619</c:v>
                </c:pt>
                <c:pt idx="1531">
                  <c:v>39622</c:v>
                </c:pt>
                <c:pt idx="1532">
                  <c:v>39623</c:v>
                </c:pt>
                <c:pt idx="1533">
                  <c:v>39624</c:v>
                </c:pt>
                <c:pt idx="1534">
                  <c:v>39625</c:v>
                </c:pt>
                <c:pt idx="1535">
                  <c:v>39626</c:v>
                </c:pt>
                <c:pt idx="1536">
                  <c:v>39629</c:v>
                </c:pt>
                <c:pt idx="1537">
                  <c:v>39630</c:v>
                </c:pt>
                <c:pt idx="1538">
                  <c:v>39631</c:v>
                </c:pt>
                <c:pt idx="1539">
                  <c:v>39632</c:v>
                </c:pt>
                <c:pt idx="1540">
                  <c:v>39636</c:v>
                </c:pt>
                <c:pt idx="1541">
                  <c:v>39637</c:v>
                </c:pt>
                <c:pt idx="1542">
                  <c:v>39638</c:v>
                </c:pt>
                <c:pt idx="1543">
                  <c:v>39639</c:v>
                </c:pt>
                <c:pt idx="1544">
                  <c:v>39640</c:v>
                </c:pt>
                <c:pt idx="1545">
                  <c:v>39643</c:v>
                </c:pt>
                <c:pt idx="1546">
                  <c:v>39644</c:v>
                </c:pt>
                <c:pt idx="1547">
                  <c:v>39645</c:v>
                </c:pt>
                <c:pt idx="1548">
                  <c:v>39646</c:v>
                </c:pt>
                <c:pt idx="1549">
                  <c:v>39647</c:v>
                </c:pt>
                <c:pt idx="1550">
                  <c:v>39650</c:v>
                </c:pt>
                <c:pt idx="1551">
                  <c:v>39651</c:v>
                </c:pt>
                <c:pt idx="1552">
                  <c:v>39652</c:v>
                </c:pt>
                <c:pt idx="1553">
                  <c:v>39653</c:v>
                </c:pt>
                <c:pt idx="1554">
                  <c:v>39654</c:v>
                </c:pt>
                <c:pt idx="1555">
                  <c:v>39657</c:v>
                </c:pt>
                <c:pt idx="1556">
                  <c:v>39658</c:v>
                </c:pt>
                <c:pt idx="1557">
                  <c:v>39659</c:v>
                </c:pt>
                <c:pt idx="1558">
                  <c:v>39660</c:v>
                </c:pt>
                <c:pt idx="1559">
                  <c:v>39661</c:v>
                </c:pt>
                <c:pt idx="1560">
                  <c:v>39664</c:v>
                </c:pt>
                <c:pt idx="1561">
                  <c:v>39665</c:v>
                </c:pt>
                <c:pt idx="1562">
                  <c:v>39666</c:v>
                </c:pt>
                <c:pt idx="1563">
                  <c:v>39667</c:v>
                </c:pt>
                <c:pt idx="1564">
                  <c:v>39668</c:v>
                </c:pt>
                <c:pt idx="1565">
                  <c:v>39671</c:v>
                </c:pt>
                <c:pt idx="1566">
                  <c:v>39672</c:v>
                </c:pt>
                <c:pt idx="1567">
                  <c:v>39673</c:v>
                </c:pt>
                <c:pt idx="1568">
                  <c:v>39674</c:v>
                </c:pt>
                <c:pt idx="1569">
                  <c:v>39675</c:v>
                </c:pt>
                <c:pt idx="1570">
                  <c:v>39678</c:v>
                </c:pt>
                <c:pt idx="1571">
                  <c:v>39679</c:v>
                </c:pt>
                <c:pt idx="1572">
                  <c:v>39680</c:v>
                </c:pt>
                <c:pt idx="1573">
                  <c:v>39681</c:v>
                </c:pt>
                <c:pt idx="1574">
                  <c:v>39682</c:v>
                </c:pt>
                <c:pt idx="1575">
                  <c:v>39685</c:v>
                </c:pt>
                <c:pt idx="1576">
                  <c:v>39686</c:v>
                </c:pt>
                <c:pt idx="1577">
                  <c:v>39687</c:v>
                </c:pt>
                <c:pt idx="1578">
                  <c:v>39688</c:v>
                </c:pt>
                <c:pt idx="1579">
                  <c:v>39689</c:v>
                </c:pt>
                <c:pt idx="1580">
                  <c:v>39693</c:v>
                </c:pt>
                <c:pt idx="1581">
                  <c:v>39694</c:v>
                </c:pt>
                <c:pt idx="1582">
                  <c:v>39695</c:v>
                </c:pt>
                <c:pt idx="1583">
                  <c:v>39696</c:v>
                </c:pt>
                <c:pt idx="1584">
                  <c:v>39699</c:v>
                </c:pt>
                <c:pt idx="1585">
                  <c:v>39700</c:v>
                </c:pt>
                <c:pt idx="1586">
                  <c:v>39701</c:v>
                </c:pt>
                <c:pt idx="1587">
                  <c:v>39702</c:v>
                </c:pt>
                <c:pt idx="1588">
                  <c:v>39703</c:v>
                </c:pt>
                <c:pt idx="1589">
                  <c:v>39706</c:v>
                </c:pt>
                <c:pt idx="1590">
                  <c:v>39707</c:v>
                </c:pt>
                <c:pt idx="1591">
                  <c:v>39708</c:v>
                </c:pt>
                <c:pt idx="1592">
                  <c:v>39709</c:v>
                </c:pt>
                <c:pt idx="1593">
                  <c:v>39710</c:v>
                </c:pt>
                <c:pt idx="1594">
                  <c:v>39713</c:v>
                </c:pt>
                <c:pt idx="1595">
                  <c:v>39714</c:v>
                </c:pt>
                <c:pt idx="1596">
                  <c:v>39715</c:v>
                </c:pt>
                <c:pt idx="1597">
                  <c:v>39716</c:v>
                </c:pt>
                <c:pt idx="1598">
                  <c:v>39717</c:v>
                </c:pt>
                <c:pt idx="1599">
                  <c:v>39720</c:v>
                </c:pt>
                <c:pt idx="1600">
                  <c:v>39721</c:v>
                </c:pt>
                <c:pt idx="1601">
                  <c:v>39722</c:v>
                </c:pt>
                <c:pt idx="1602">
                  <c:v>39723</c:v>
                </c:pt>
                <c:pt idx="1603">
                  <c:v>39724</c:v>
                </c:pt>
                <c:pt idx="1604">
                  <c:v>39727</c:v>
                </c:pt>
                <c:pt idx="1605">
                  <c:v>39728</c:v>
                </c:pt>
                <c:pt idx="1606">
                  <c:v>39729</c:v>
                </c:pt>
                <c:pt idx="1607">
                  <c:v>39730</c:v>
                </c:pt>
                <c:pt idx="1608">
                  <c:v>39731</c:v>
                </c:pt>
                <c:pt idx="1609">
                  <c:v>39734</c:v>
                </c:pt>
                <c:pt idx="1610">
                  <c:v>39735</c:v>
                </c:pt>
                <c:pt idx="1611">
                  <c:v>39736</c:v>
                </c:pt>
                <c:pt idx="1612">
                  <c:v>39737</c:v>
                </c:pt>
                <c:pt idx="1613">
                  <c:v>39738</c:v>
                </c:pt>
                <c:pt idx="1614">
                  <c:v>39741</c:v>
                </c:pt>
                <c:pt idx="1615">
                  <c:v>39742</c:v>
                </c:pt>
                <c:pt idx="1616">
                  <c:v>39743</c:v>
                </c:pt>
                <c:pt idx="1617">
                  <c:v>39744</c:v>
                </c:pt>
                <c:pt idx="1618">
                  <c:v>39745</c:v>
                </c:pt>
                <c:pt idx="1619">
                  <c:v>39748</c:v>
                </c:pt>
                <c:pt idx="1620">
                  <c:v>39749</c:v>
                </c:pt>
                <c:pt idx="1621">
                  <c:v>39750</c:v>
                </c:pt>
                <c:pt idx="1622">
                  <c:v>39751</c:v>
                </c:pt>
                <c:pt idx="1623">
                  <c:v>39752</c:v>
                </c:pt>
                <c:pt idx="1624">
                  <c:v>39755</c:v>
                </c:pt>
                <c:pt idx="1625">
                  <c:v>39756</c:v>
                </c:pt>
                <c:pt idx="1626">
                  <c:v>39757</c:v>
                </c:pt>
                <c:pt idx="1627">
                  <c:v>39758</c:v>
                </c:pt>
                <c:pt idx="1628">
                  <c:v>39759</c:v>
                </c:pt>
                <c:pt idx="1629">
                  <c:v>39762</c:v>
                </c:pt>
                <c:pt idx="1630">
                  <c:v>39763</c:v>
                </c:pt>
                <c:pt idx="1631">
                  <c:v>39764</c:v>
                </c:pt>
                <c:pt idx="1632">
                  <c:v>39765</c:v>
                </c:pt>
                <c:pt idx="1633">
                  <c:v>39766</c:v>
                </c:pt>
                <c:pt idx="1634">
                  <c:v>39769</c:v>
                </c:pt>
                <c:pt idx="1635">
                  <c:v>39770</c:v>
                </c:pt>
                <c:pt idx="1636">
                  <c:v>39771</c:v>
                </c:pt>
                <c:pt idx="1637">
                  <c:v>39772</c:v>
                </c:pt>
                <c:pt idx="1638">
                  <c:v>39773</c:v>
                </c:pt>
                <c:pt idx="1639">
                  <c:v>39776</c:v>
                </c:pt>
                <c:pt idx="1640">
                  <c:v>39777</c:v>
                </c:pt>
                <c:pt idx="1641">
                  <c:v>39778</c:v>
                </c:pt>
                <c:pt idx="1642">
                  <c:v>39780</c:v>
                </c:pt>
                <c:pt idx="1643">
                  <c:v>39783</c:v>
                </c:pt>
                <c:pt idx="1644">
                  <c:v>39784</c:v>
                </c:pt>
                <c:pt idx="1645">
                  <c:v>39785</c:v>
                </c:pt>
                <c:pt idx="1646">
                  <c:v>39786</c:v>
                </c:pt>
                <c:pt idx="1647">
                  <c:v>39787</c:v>
                </c:pt>
                <c:pt idx="1648">
                  <c:v>39790</c:v>
                </c:pt>
                <c:pt idx="1649">
                  <c:v>39791</c:v>
                </c:pt>
                <c:pt idx="1650">
                  <c:v>39792</c:v>
                </c:pt>
                <c:pt idx="1651">
                  <c:v>39793</c:v>
                </c:pt>
                <c:pt idx="1652">
                  <c:v>39794</c:v>
                </c:pt>
                <c:pt idx="1653">
                  <c:v>39797</c:v>
                </c:pt>
                <c:pt idx="1654">
                  <c:v>39798</c:v>
                </c:pt>
                <c:pt idx="1655">
                  <c:v>39799</c:v>
                </c:pt>
                <c:pt idx="1656">
                  <c:v>39800</c:v>
                </c:pt>
                <c:pt idx="1657">
                  <c:v>39801</c:v>
                </c:pt>
                <c:pt idx="1658">
                  <c:v>39804</c:v>
                </c:pt>
                <c:pt idx="1659">
                  <c:v>39805</c:v>
                </c:pt>
                <c:pt idx="1660">
                  <c:v>39806</c:v>
                </c:pt>
                <c:pt idx="1661">
                  <c:v>39808</c:v>
                </c:pt>
                <c:pt idx="1662">
                  <c:v>39811</c:v>
                </c:pt>
                <c:pt idx="1663">
                  <c:v>39812</c:v>
                </c:pt>
                <c:pt idx="1664">
                  <c:v>39813</c:v>
                </c:pt>
                <c:pt idx="1665">
                  <c:v>39815</c:v>
                </c:pt>
                <c:pt idx="1666">
                  <c:v>39818</c:v>
                </c:pt>
                <c:pt idx="1667">
                  <c:v>39819</c:v>
                </c:pt>
                <c:pt idx="1668">
                  <c:v>39820</c:v>
                </c:pt>
                <c:pt idx="1669">
                  <c:v>39821</c:v>
                </c:pt>
                <c:pt idx="1670">
                  <c:v>39822</c:v>
                </c:pt>
                <c:pt idx="1671">
                  <c:v>39825</c:v>
                </c:pt>
                <c:pt idx="1672">
                  <c:v>39826</c:v>
                </c:pt>
                <c:pt idx="1673">
                  <c:v>39827</c:v>
                </c:pt>
                <c:pt idx="1674">
                  <c:v>39828</c:v>
                </c:pt>
                <c:pt idx="1675">
                  <c:v>39829</c:v>
                </c:pt>
                <c:pt idx="1676">
                  <c:v>39833</c:v>
                </c:pt>
                <c:pt idx="1677">
                  <c:v>39834</c:v>
                </c:pt>
                <c:pt idx="1678">
                  <c:v>39835</c:v>
                </c:pt>
                <c:pt idx="1679">
                  <c:v>39836</c:v>
                </c:pt>
                <c:pt idx="1680">
                  <c:v>39839</c:v>
                </c:pt>
                <c:pt idx="1681">
                  <c:v>39840</c:v>
                </c:pt>
                <c:pt idx="1682">
                  <c:v>39841</c:v>
                </c:pt>
                <c:pt idx="1683">
                  <c:v>39842</c:v>
                </c:pt>
                <c:pt idx="1684">
                  <c:v>39843</c:v>
                </c:pt>
                <c:pt idx="1685">
                  <c:v>39846</c:v>
                </c:pt>
                <c:pt idx="1686">
                  <c:v>39847</c:v>
                </c:pt>
                <c:pt idx="1687">
                  <c:v>39848</c:v>
                </c:pt>
                <c:pt idx="1688">
                  <c:v>39849</c:v>
                </c:pt>
                <c:pt idx="1689">
                  <c:v>39850</c:v>
                </c:pt>
                <c:pt idx="1690">
                  <c:v>39853</c:v>
                </c:pt>
                <c:pt idx="1691">
                  <c:v>39854</c:v>
                </c:pt>
                <c:pt idx="1692">
                  <c:v>39855</c:v>
                </c:pt>
                <c:pt idx="1693">
                  <c:v>39856</c:v>
                </c:pt>
                <c:pt idx="1694">
                  <c:v>39857</c:v>
                </c:pt>
                <c:pt idx="1695">
                  <c:v>39861</c:v>
                </c:pt>
                <c:pt idx="1696">
                  <c:v>39862</c:v>
                </c:pt>
                <c:pt idx="1697">
                  <c:v>39863</c:v>
                </c:pt>
                <c:pt idx="1698">
                  <c:v>39864</c:v>
                </c:pt>
                <c:pt idx="1699">
                  <c:v>39867</c:v>
                </c:pt>
                <c:pt idx="1700">
                  <c:v>39868</c:v>
                </c:pt>
                <c:pt idx="1701">
                  <c:v>39869</c:v>
                </c:pt>
                <c:pt idx="1702">
                  <c:v>39870</c:v>
                </c:pt>
                <c:pt idx="1703">
                  <c:v>39871</c:v>
                </c:pt>
                <c:pt idx="1704">
                  <c:v>39874</c:v>
                </c:pt>
                <c:pt idx="1705">
                  <c:v>39875</c:v>
                </c:pt>
                <c:pt idx="1706">
                  <c:v>39876</c:v>
                </c:pt>
                <c:pt idx="1707">
                  <c:v>39877</c:v>
                </c:pt>
                <c:pt idx="1708">
                  <c:v>39878</c:v>
                </c:pt>
                <c:pt idx="1709">
                  <c:v>39881</c:v>
                </c:pt>
                <c:pt idx="1710">
                  <c:v>39882</c:v>
                </c:pt>
                <c:pt idx="1711">
                  <c:v>39883</c:v>
                </c:pt>
                <c:pt idx="1712">
                  <c:v>39884</c:v>
                </c:pt>
                <c:pt idx="1713">
                  <c:v>39885</c:v>
                </c:pt>
                <c:pt idx="1714">
                  <c:v>39888</c:v>
                </c:pt>
                <c:pt idx="1715">
                  <c:v>39889</c:v>
                </c:pt>
                <c:pt idx="1716">
                  <c:v>39890</c:v>
                </c:pt>
                <c:pt idx="1717">
                  <c:v>39891</c:v>
                </c:pt>
                <c:pt idx="1718">
                  <c:v>39892</c:v>
                </c:pt>
                <c:pt idx="1719">
                  <c:v>39895</c:v>
                </c:pt>
                <c:pt idx="1720">
                  <c:v>39896</c:v>
                </c:pt>
                <c:pt idx="1721">
                  <c:v>39897</c:v>
                </c:pt>
                <c:pt idx="1722">
                  <c:v>39898</c:v>
                </c:pt>
                <c:pt idx="1723">
                  <c:v>39899</c:v>
                </c:pt>
                <c:pt idx="1724">
                  <c:v>39902</c:v>
                </c:pt>
                <c:pt idx="1725">
                  <c:v>39903</c:v>
                </c:pt>
                <c:pt idx="1726">
                  <c:v>39904</c:v>
                </c:pt>
                <c:pt idx="1727">
                  <c:v>39905</c:v>
                </c:pt>
                <c:pt idx="1728">
                  <c:v>39906</c:v>
                </c:pt>
                <c:pt idx="1729">
                  <c:v>39909</c:v>
                </c:pt>
                <c:pt idx="1730">
                  <c:v>39910</c:v>
                </c:pt>
                <c:pt idx="1731">
                  <c:v>39911</c:v>
                </c:pt>
                <c:pt idx="1732">
                  <c:v>39912</c:v>
                </c:pt>
                <c:pt idx="1733">
                  <c:v>39916</c:v>
                </c:pt>
                <c:pt idx="1734">
                  <c:v>39917</c:v>
                </c:pt>
                <c:pt idx="1735">
                  <c:v>39918</c:v>
                </c:pt>
                <c:pt idx="1736">
                  <c:v>39919</c:v>
                </c:pt>
                <c:pt idx="1737">
                  <c:v>39920</c:v>
                </c:pt>
                <c:pt idx="1738">
                  <c:v>39923</c:v>
                </c:pt>
                <c:pt idx="1739">
                  <c:v>39924</c:v>
                </c:pt>
                <c:pt idx="1740">
                  <c:v>39925</c:v>
                </c:pt>
                <c:pt idx="1741">
                  <c:v>39926</c:v>
                </c:pt>
                <c:pt idx="1742">
                  <c:v>39927</c:v>
                </c:pt>
                <c:pt idx="1743">
                  <c:v>39930</c:v>
                </c:pt>
                <c:pt idx="1744">
                  <c:v>39931</c:v>
                </c:pt>
                <c:pt idx="1745">
                  <c:v>39932</c:v>
                </c:pt>
                <c:pt idx="1746">
                  <c:v>39933</c:v>
                </c:pt>
                <c:pt idx="1747">
                  <c:v>39934</c:v>
                </c:pt>
                <c:pt idx="1748">
                  <c:v>39937</c:v>
                </c:pt>
                <c:pt idx="1749">
                  <c:v>39938</c:v>
                </c:pt>
                <c:pt idx="1750">
                  <c:v>39939</c:v>
                </c:pt>
                <c:pt idx="1751">
                  <c:v>39940</c:v>
                </c:pt>
                <c:pt idx="1752">
                  <c:v>39941</c:v>
                </c:pt>
                <c:pt idx="1753">
                  <c:v>39944</c:v>
                </c:pt>
                <c:pt idx="1754">
                  <c:v>39945</c:v>
                </c:pt>
                <c:pt idx="1755">
                  <c:v>39946</c:v>
                </c:pt>
                <c:pt idx="1756">
                  <c:v>39947</c:v>
                </c:pt>
                <c:pt idx="1757">
                  <c:v>39948</c:v>
                </c:pt>
                <c:pt idx="1758">
                  <c:v>39951</c:v>
                </c:pt>
                <c:pt idx="1759">
                  <c:v>39952</c:v>
                </c:pt>
                <c:pt idx="1760">
                  <c:v>39953</c:v>
                </c:pt>
                <c:pt idx="1761">
                  <c:v>39954</c:v>
                </c:pt>
                <c:pt idx="1762">
                  <c:v>39955</c:v>
                </c:pt>
                <c:pt idx="1763">
                  <c:v>39959</c:v>
                </c:pt>
                <c:pt idx="1764">
                  <c:v>39960</c:v>
                </c:pt>
                <c:pt idx="1765">
                  <c:v>39961</c:v>
                </c:pt>
                <c:pt idx="1766">
                  <c:v>39962</c:v>
                </c:pt>
                <c:pt idx="1767">
                  <c:v>39965</c:v>
                </c:pt>
                <c:pt idx="1768">
                  <c:v>39966</c:v>
                </c:pt>
                <c:pt idx="1769">
                  <c:v>39967</c:v>
                </c:pt>
                <c:pt idx="1770">
                  <c:v>39968</c:v>
                </c:pt>
                <c:pt idx="1771">
                  <c:v>39969</c:v>
                </c:pt>
                <c:pt idx="1772">
                  <c:v>39972</c:v>
                </c:pt>
                <c:pt idx="1773">
                  <c:v>39973</c:v>
                </c:pt>
                <c:pt idx="1774">
                  <c:v>39974</c:v>
                </c:pt>
                <c:pt idx="1775">
                  <c:v>39975</c:v>
                </c:pt>
                <c:pt idx="1776">
                  <c:v>39976</c:v>
                </c:pt>
                <c:pt idx="1777">
                  <c:v>39979</c:v>
                </c:pt>
                <c:pt idx="1778">
                  <c:v>39980</c:v>
                </c:pt>
                <c:pt idx="1779">
                  <c:v>39981</c:v>
                </c:pt>
                <c:pt idx="1780">
                  <c:v>39982</c:v>
                </c:pt>
                <c:pt idx="1781">
                  <c:v>39983</c:v>
                </c:pt>
                <c:pt idx="1782">
                  <c:v>39986</c:v>
                </c:pt>
                <c:pt idx="1783">
                  <c:v>39987</c:v>
                </c:pt>
                <c:pt idx="1784">
                  <c:v>39988</c:v>
                </c:pt>
                <c:pt idx="1785">
                  <c:v>39989</c:v>
                </c:pt>
                <c:pt idx="1786">
                  <c:v>39990</c:v>
                </c:pt>
                <c:pt idx="1787">
                  <c:v>39993</c:v>
                </c:pt>
                <c:pt idx="1788">
                  <c:v>39994</c:v>
                </c:pt>
                <c:pt idx="1789">
                  <c:v>39995</c:v>
                </c:pt>
                <c:pt idx="1790">
                  <c:v>39996</c:v>
                </c:pt>
                <c:pt idx="1791">
                  <c:v>40000</c:v>
                </c:pt>
                <c:pt idx="1792">
                  <c:v>40001</c:v>
                </c:pt>
                <c:pt idx="1793">
                  <c:v>40002</c:v>
                </c:pt>
                <c:pt idx="1794">
                  <c:v>40003</c:v>
                </c:pt>
                <c:pt idx="1795">
                  <c:v>40004</c:v>
                </c:pt>
                <c:pt idx="1796">
                  <c:v>40007</c:v>
                </c:pt>
                <c:pt idx="1797">
                  <c:v>40008</c:v>
                </c:pt>
                <c:pt idx="1798">
                  <c:v>40009</c:v>
                </c:pt>
                <c:pt idx="1799">
                  <c:v>40010</c:v>
                </c:pt>
                <c:pt idx="1800">
                  <c:v>40011</c:v>
                </c:pt>
                <c:pt idx="1801">
                  <c:v>40014</c:v>
                </c:pt>
                <c:pt idx="1802">
                  <c:v>40015</c:v>
                </c:pt>
                <c:pt idx="1803">
                  <c:v>40016</c:v>
                </c:pt>
                <c:pt idx="1804">
                  <c:v>40017</c:v>
                </c:pt>
                <c:pt idx="1805">
                  <c:v>40018</c:v>
                </c:pt>
                <c:pt idx="1806">
                  <c:v>40021</c:v>
                </c:pt>
                <c:pt idx="1807">
                  <c:v>40022</c:v>
                </c:pt>
                <c:pt idx="1808">
                  <c:v>40023</c:v>
                </c:pt>
                <c:pt idx="1809">
                  <c:v>40024</c:v>
                </c:pt>
                <c:pt idx="1810">
                  <c:v>40025</c:v>
                </c:pt>
                <c:pt idx="1811">
                  <c:v>40028</c:v>
                </c:pt>
                <c:pt idx="1812">
                  <c:v>40029</c:v>
                </c:pt>
                <c:pt idx="1813">
                  <c:v>40030</c:v>
                </c:pt>
                <c:pt idx="1814">
                  <c:v>40031</c:v>
                </c:pt>
                <c:pt idx="1815">
                  <c:v>40032</c:v>
                </c:pt>
                <c:pt idx="1816">
                  <c:v>40035</c:v>
                </c:pt>
                <c:pt idx="1817">
                  <c:v>40036</c:v>
                </c:pt>
                <c:pt idx="1818">
                  <c:v>40037</c:v>
                </c:pt>
                <c:pt idx="1819">
                  <c:v>40038</c:v>
                </c:pt>
                <c:pt idx="1820">
                  <c:v>40039</c:v>
                </c:pt>
                <c:pt idx="1821">
                  <c:v>40042</c:v>
                </c:pt>
                <c:pt idx="1822">
                  <c:v>40043</c:v>
                </c:pt>
                <c:pt idx="1823">
                  <c:v>40044</c:v>
                </c:pt>
                <c:pt idx="1824">
                  <c:v>40045</c:v>
                </c:pt>
                <c:pt idx="1825">
                  <c:v>40046</c:v>
                </c:pt>
                <c:pt idx="1826">
                  <c:v>40049</c:v>
                </c:pt>
                <c:pt idx="1827">
                  <c:v>40050</c:v>
                </c:pt>
                <c:pt idx="1828">
                  <c:v>40051</c:v>
                </c:pt>
                <c:pt idx="1829">
                  <c:v>40052</c:v>
                </c:pt>
                <c:pt idx="1830">
                  <c:v>40053</c:v>
                </c:pt>
                <c:pt idx="1831">
                  <c:v>40056</c:v>
                </c:pt>
                <c:pt idx="1832">
                  <c:v>40057</c:v>
                </c:pt>
                <c:pt idx="1833">
                  <c:v>40058</c:v>
                </c:pt>
                <c:pt idx="1834">
                  <c:v>40059</c:v>
                </c:pt>
                <c:pt idx="1835">
                  <c:v>40060</c:v>
                </c:pt>
                <c:pt idx="1836">
                  <c:v>40064</c:v>
                </c:pt>
                <c:pt idx="1837">
                  <c:v>40065</c:v>
                </c:pt>
                <c:pt idx="1838">
                  <c:v>40066</c:v>
                </c:pt>
                <c:pt idx="1839">
                  <c:v>40067</c:v>
                </c:pt>
                <c:pt idx="1840">
                  <c:v>40070</c:v>
                </c:pt>
                <c:pt idx="1841">
                  <c:v>40071</c:v>
                </c:pt>
                <c:pt idx="1842">
                  <c:v>40072</c:v>
                </c:pt>
                <c:pt idx="1843">
                  <c:v>40073</c:v>
                </c:pt>
                <c:pt idx="1844">
                  <c:v>40074</c:v>
                </c:pt>
                <c:pt idx="1845">
                  <c:v>40077</c:v>
                </c:pt>
                <c:pt idx="1846">
                  <c:v>40078</c:v>
                </c:pt>
                <c:pt idx="1847">
                  <c:v>40079</c:v>
                </c:pt>
                <c:pt idx="1848">
                  <c:v>40080</c:v>
                </c:pt>
                <c:pt idx="1849">
                  <c:v>40081</c:v>
                </c:pt>
                <c:pt idx="1850">
                  <c:v>40084</c:v>
                </c:pt>
                <c:pt idx="1851">
                  <c:v>40085</c:v>
                </c:pt>
                <c:pt idx="1852">
                  <c:v>40086</c:v>
                </c:pt>
                <c:pt idx="1853">
                  <c:v>40087</c:v>
                </c:pt>
                <c:pt idx="1854">
                  <c:v>40088</c:v>
                </c:pt>
                <c:pt idx="1855">
                  <c:v>40091</c:v>
                </c:pt>
                <c:pt idx="1856">
                  <c:v>40092</c:v>
                </c:pt>
                <c:pt idx="1857">
                  <c:v>40093</c:v>
                </c:pt>
                <c:pt idx="1858">
                  <c:v>40094</c:v>
                </c:pt>
                <c:pt idx="1859">
                  <c:v>40095</c:v>
                </c:pt>
                <c:pt idx="1860">
                  <c:v>40098</c:v>
                </c:pt>
                <c:pt idx="1861">
                  <c:v>40099</c:v>
                </c:pt>
                <c:pt idx="1862">
                  <c:v>40100</c:v>
                </c:pt>
                <c:pt idx="1863">
                  <c:v>40101</c:v>
                </c:pt>
                <c:pt idx="1864">
                  <c:v>40102</c:v>
                </c:pt>
                <c:pt idx="1865">
                  <c:v>40105</c:v>
                </c:pt>
                <c:pt idx="1866">
                  <c:v>40106</c:v>
                </c:pt>
                <c:pt idx="1867">
                  <c:v>40107</c:v>
                </c:pt>
                <c:pt idx="1868">
                  <c:v>40108</c:v>
                </c:pt>
                <c:pt idx="1869">
                  <c:v>40109</c:v>
                </c:pt>
                <c:pt idx="1870">
                  <c:v>40112</c:v>
                </c:pt>
                <c:pt idx="1871">
                  <c:v>40113</c:v>
                </c:pt>
                <c:pt idx="1872">
                  <c:v>40114</c:v>
                </c:pt>
                <c:pt idx="1873">
                  <c:v>40115</c:v>
                </c:pt>
                <c:pt idx="1874">
                  <c:v>40116</c:v>
                </c:pt>
                <c:pt idx="1875">
                  <c:v>40119</c:v>
                </c:pt>
                <c:pt idx="1876">
                  <c:v>40120</c:v>
                </c:pt>
                <c:pt idx="1877">
                  <c:v>40121</c:v>
                </c:pt>
                <c:pt idx="1878">
                  <c:v>40122</c:v>
                </c:pt>
                <c:pt idx="1879">
                  <c:v>40123</c:v>
                </c:pt>
                <c:pt idx="1880">
                  <c:v>40126</c:v>
                </c:pt>
                <c:pt idx="1881">
                  <c:v>40127</c:v>
                </c:pt>
                <c:pt idx="1882">
                  <c:v>40128</c:v>
                </c:pt>
                <c:pt idx="1883">
                  <c:v>40129</c:v>
                </c:pt>
                <c:pt idx="1884">
                  <c:v>40130</c:v>
                </c:pt>
                <c:pt idx="1885">
                  <c:v>40133</c:v>
                </c:pt>
                <c:pt idx="1886">
                  <c:v>40134</c:v>
                </c:pt>
                <c:pt idx="1887">
                  <c:v>40135</c:v>
                </c:pt>
                <c:pt idx="1888">
                  <c:v>40136</c:v>
                </c:pt>
                <c:pt idx="1889">
                  <c:v>40137</c:v>
                </c:pt>
                <c:pt idx="1890">
                  <c:v>40140</c:v>
                </c:pt>
                <c:pt idx="1891">
                  <c:v>40141</c:v>
                </c:pt>
                <c:pt idx="1892">
                  <c:v>40142</c:v>
                </c:pt>
                <c:pt idx="1893">
                  <c:v>40144</c:v>
                </c:pt>
                <c:pt idx="1894">
                  <c:v>40147</c:v>
                </c:pt>
                <c:pt idx="1895">
                  <c:v>40148</c:v>
                </c:pt>
                <c:pt idx="1896">
                  <c:v>40149</c:v>
                </c:pt>
                <c:pt idx="1897">
                  <c:v>40150</c:v>
                </c:pt>
                <c:pt idx="1898">
                  <c:v>40151</c:v>
                </c:pt>
                <c:pt idx="1899">
                  <c:v>40154</c:v>
                </c:pt>
                <c:pt idx="1900">
                  <c:v>40155</c:v>
                </c:pt>
                <c:pt idx="1901">
                  <c:v>40156</c:v>
                </c:pt>
                <c:pt idx="1902">
                  <c:v>40157</c:v>
                </c:pt>
                <c:pt idx="1903">
                  <c:v>40158</c:v>
                </c:pt>
                <c:pt idx="1904">
                  <c:v>40161</c:v>
                </c:pt>
                <c:pt idx="1905">
                  <c:v>40162</c:v>
                </c:pt>
                <c:pt idx="1906">
                  <c:v>40163</c:v>
                </c:pt>
                <c:pt idx="1907">
                  <c:v>40164</c:v>
                </c:pt>
                <c:pt idx="1908">
                  <c:v>40165</c:v>
                </c:pt>
                <c:pt idx="1909">
                  <c:v>40168</c:v>
                </c:pt>
                <c:pt idx="1910">
                  <c:v>40169</c:v>
                </c:pt>
                <c:pt idx="1911">
                  <c:v>40170</c:v>
                </c:pt>
                <c:pt idx="1912">
                  <c:v>40171</c:v>
                </c:pt>
                <c:pt idx="1913">
                  <c:v>40175</c:v>
                </c:pt>
                <c:pt idx="1914">
                  <c:v>40176</c:v>
                </c:pt>
                <c:pt idx="1915">
                  <c:v>40177</c:v>
                </c:pt>
                <c:pt idx="1916">
                  <c:v>40178</c:v>
                </c:pt>
                <c:pt idx="1917">
                  <c:v>40182</c:v>
                </c:pt>
                <c:pt idx="1918">
                  <c:v>40183</c:v>
                </c:pt>
                <c:pt idx="1919">
                  <c:v>40184</c:v>
                </c:pt>
                <c:pt idx="1920">
                  <c:v>40185</c:v>
                </c:pt>
                <c:pt idx="1921">
                  <c:v>40186</c:v>
                </c:pt>
                <c:pt idx="1922">
                  <c:v>40189</c:v>
                </c:pt>
                <c:pt idx="1923">
                  <c:v>40190</c:v>
                </c:pt>
                <c:pt idx="1924">
                  <c:v>40191</c:v>
                </c:pt>
                <c:pt idx="1925">
                  <c:v>40192</c:v>
                </c:pt>
                <c:pt idx="1926">
                  <c:v>40193</c:v>
                </c:pt>
                <c:pt idx="1927">
                  <c:v>40197</c:v>
                </c:pt>
                <c:pt idx="1928">
                  <c:v>40198</c:v>
                </c:pt>
                <c:pt idx="1929">
                  <c:v>40199</c:v>
                </c:pt>
                <c:pt idx="1930">
                  <c:v>40200</c:v>
                </c:pt>
                <c:pt idx="1931">
                  <c:v>40203</c:v>
                </c:pt>
                <c:pt idx="1932">
                  <c:v>40204</c:v>
                </c:pt>
                <c:pt idx="1933">
                  <c:v>40205</c:v>
                </c:pt>
                <c:pt idx="1934">
                  <c:v>40206</c:v>
                </c:pt>
                <c:pt idx="1935">
                  <c:v>40207</c:v>
                </c:pt>
                <c:pt idx="1936">
                  <c:v>40210</c:v>
                </c:pt>
                <c:pt idx="1937">
                  <c:v>40211</c:v>
                </c:pt>
                <c:pt idx="1938">
                  <c:v>40212</c:v>
                </c:pt>
                <c:pt idx="1939">
                  <c:v>40213</c:v>
                </c:pt>
                <c:pt idx="1940">
                  <c:v>40214</c:v>
                </c:pt>
                <c:pt idx="1941">
                  <c:v>40217</c:v>
                </c:pt>
                <c:pt idx="1942">
                  <c:v>40218</c:v>
                </c:pt>
                <c:pt idx="1943">
                  <c:v>40219</c:v>
                </c:pt>
                <c:pt idx="1944">
                  <c:v>40220</c:v>
                </c:pt>
                <c:pt idx="1945">
                  <c:v>40221</c:v>
                </c:pt>
                <c:pt idx="1946">
                  <c:v>40225</c:v>
                </c:pt>
                <c:pt idx="1947">
                  <c:v>40226</c:v>
                </c:pt>
                <c:pt idx="1948">
                  <c:v>40227</c:v>
                </c:pt>
                <c:pt idx="1949">
                  <c:v>40228</c:v>
                </c:pt>
                <c:pt idx="1950">
                  <c:v>40231</c:v>
                </c:pt>
                <c:pt idx="1951">
                  <c:v>40232</c:v>
                </c:pt>
                <c:pt idx="1952">
                  <c:v>40233</c:v>
                </c:pt>
                <c:pt idx="1953">
                  <c:v>40234</c:v>
                </c:pt>
                <c:pt idx="1954">
                  <c:v>40235</c:v>
                </c:pt>
                <c:pt idx="1955">
                  <c:v>40238</c:v>
                </c:pt>
                <c:pt idx="1956">
                  <c:v>40239</c:v>
                </c:pt>
                <c:pt idx="1957">
                  <c:v>40240</c:v>
                </c:pt>
                <c:pt idx="1958">
                  <c:v>40241</c:v>
                </c:pt>
                <c:pt idx="1959">
                  <c:v>40242</c:v>
                </c:pt>
                <c:pt idx="1960">
                  <c:v>40245</c:v>
                </c:pt>
                <c:pt idx="1961">
                  <c:v>40246</c:v>
                </c:pt>
                <c:pt idx="1962">
                  <c:v>40247</c:v>
                </c:pt>
                <c:pt idx="1963">
                  <c:v>40248</c:v>
                </c:pt>
                <c:pt idx="1964">
                  <c:v>40249</c:v>
                </c:pt>
                <c:pt idx="1965">
                  <c:v>40252</c:v>
                </c:pt>
                <c:pt idx="1966">
                  <c:v>40253</c:v>
                </c:pt>
                <c:pt idx="1967">
                  <c:v>40254</c:v>
                </c:pt>
                <c:pt idx="1968">
                  <c:v>40255</c:v>
                </c:pt>
                <c:pt idx="1969">
                  <c:v>40256</c:v>
                </c:pt>
                <c:pt idx="1970">
                  <c:v>40259</c:v>
                </c:pt>
                <c:pt idx="1971">
                  <c:v>40260</c:v>
                </c:pt>
                <c:pt idx="1972">
                  <c:v>40261</c:v>
                </c:pt>
                <c:pt idx="1973">
                  <c:v>40262</c:v>
                </c:pt>
                <c:pt idx="1974">
                  <c:v>40263</c:v>
                </c:pt>
                <c:pt idx="1975">
                  <c:v>40266</c:v>
                </c:pt>
                <c:pt idx="1976">
                  <c:v>40267</c:v>
                </c:pt>
                <c:pt idx="1977">
                  <c:v>40268</c:v>
                </c:pt>
                <c:pt idx="1978">
                  <c:v>40269</c:v>
                </c:pt>
                <c:pt idx="1979">
                  <c:v>40273</c:v>
                </c:pt>
                <c:pt idx="1980">
                  <c:v>40274</c:v>
                </c:pt>
                <c:pt idx="1981">
                  <c:v>40275</c:v>
                </c:pt>
                <c:pt idx="1982">
                  <c:v>40276</c:v>
                </c:pt>
                <c:pt idx="1983">
                  <c:v>40277</c:v>
                </c:pt>
                <c:pt idx="1984">
                  <c:v>40280</c:v>
                </c:pt>
                <c:pt idx="1985">
                  <c:v>40281</c:v>
                </c:pt>
                <c:pt idx="1986">
                  <c:v>40282</c:v>
                </c:pt>
                <c:pt idx="1987">
                  <c:v>40283</c:v>
                </c:pt>
                <c:pt idx="1988">
                  <c:v>40284</c:v>
                </c:pt>
                <c:pt idx="1989">
                  <c:v>40287</c:v>
                </c:pt>
                <c:pt idx="1990">
                  <c:v>40288</c:v>
                </c:pt>
                <c:pt idx="1991">
                  <c:v>40289</c:v>
                </c:pt>
                <c:pt idx="1992">
                  <c:v>40290</c:v>
                </c:pt>
                <c:pt idx="1993">
                  <c:v>40291</c:v>
                </c:pt>
                <c:pt idx="1994">
                  <c:v>40294</c:v>
                </c:pt>
                <c:pt idx="1995">
                  <c:v>40295</c:v>
                </c:pt>
                <c:pt idx="1996">
                  <c:v>40296</c:v>
                </c:pt>
                <c:pt idx="1997">
                  <c:v>40297</c:v>
                </c:pt>
                <c:pt idx="1998">
                  <c:v>40298</c:v>
                </c:pt>
                <c:pt idx="1999">
                  <c:v>40301</c:v>
                </c:pt>
                <c:pt idx="2000">
                  <c:v>40302</c:v>
                </c:pt>
                <c:pt idx="2001">
                  <c:v>40303</c:v>
                </c:pt>
                <c:pt idx="2002">
                  <c:v>40304</c:v>
                </c:pt>
                <c:pt idx="2003">
                  <c:v>40305</c:v>
                </c:pt>
                <c:pt idx="2004">
                  <c:v>40308</c:v>
                </c:pt>
                <c:pt idx="2005">
                  <c:v>40309</c:v>
                </c:pt>
                <c:pt idx="2006">
                  <c:v>40310</c:v>
                </c:pt>
                <c:pt idx="2007">
                  <c:v>40311</c:v>
                </c:pt>
                <c:pt idx="2008">
                  <c:v>40312</c:v>
                </c:pt>
                <c:pt idx="2009">
                  <c:v>40315</c:v>
                </c:pt>
                <c:pt idx="2010">
                  <c:v>40316</c:v>
                </c:pt>
                <c:pt idx="2011">
                  <c:v>40317</c:v>
                </c:pt>
                <c:pt idx="2012">
                  <c:v>40318</c:v>
                </c:pt>
                <c:pt idx="2013">
                  <c:v>40319</c:v>
                </c:pt>
                <c:pt idx="2014">
                  <c:v>40322</c:v>
                </c:pt>
                <c:pt idx="2015">
                  <c:v>40323</c:v>
                </c:pt>
                <c:pt idx="2016">
                  <c:v>40324</c:v>
                </c:pt>
                <c:pt idx="2017">
                  <c:v>40325</c:v>
                </c:pt>
                <c:pt idx="2018">
                  <c:v>40326</c:v>
                </c:pt>
                <c:pt idx="2019">
                  <c:v>40330</c:v>
                </c:pt>
                <c:pt idx="2020">
                  <c:v>40331</c:v>
                </c:pt>
                <c:pt idx="2021">
                  <c:v>40332</c:v>
                </c:pt>
                <c:pt idx="2022">
                  <c:v>40333</c:v>
                </c:pt>
                <c:pt idx="2023">
                  <c:v>40336</c:v>
                </c:pt>
                <c:pt idx="2024">
                  <c:v>40337</c:v>
                </c:pt>
                <c:pt idx="2025">
                  <c:v>40338</c:v>
                </c:pt>
                <c:pt idx="2026">
                  <c:v>40339</c:v>
                </c:pt>
                <c:pt idx="2027">
                  <c:v>40340</c:v>
                </c:pt>
                <c:pt idx="2028">
                  <c:v>40343</c:v>
                </c:pt>
                <c:pt idx="2029">
                  <c:v>40344</c:v>
                </c:pt>
                <c:pt idx="2030">
                  <c:v>40345</c:v>
                </c:pt>
                <c:pt idx="2031">
                  <c:v>40346</c:v>
                </c:pt>
                <c:pt idx="2032">
                  <c:v>40347</c:v>
                </c:pt>
                <c:pt idx="2033">
                  <c:v>40350</c:v>
                </c:pt>
                <c:pt idx="2034">
                  <c:v>40351</c:v>
                </c:pt>
                <c:pt idx="2035">
                  <c:v>40352</c:v>
                </c:pt>
                <c:pt idx="2036">
                  <c:v>40353</c:v>
                </c:pt>
                <c:pt idx="2037">
                  <c:v>40354</c:v>
                </c:pt>
                <c:pt idx="2038">
                  <c:v>40357</c:v>
                </c:pt>
                <c:pt idx="2039">
                  <c:v>40358</c:v>
                </c:pt>
                <c:pt idx="2040">
                  <c:v>40359</c:v>
                </c:pt>
                <c:pt idx="2041">
                  <c:v>40360</c:v>
                </c:pt>
                <c:pt idx="2042">
                  <c:v>40361</c:v>
                </c:pt>
                <c:pt idx="2043">
                  <c:v>40365</c:v>
                </c:pt>
                <c:pt idx="2044">
                  <c:v>40366</c:v>
                </c:pt>
                <c:pt idx="2045">
                  <c:v>40367</c:v>
                </c:pt>
                <c:pt idx="2046">
                  <c:v>40368</c:v>
                </c:pt>
                <c:pt idx="2047">
                  <c:v>40371</c:v>
                </c:pt>
                <c:pt idx="2048">
                  <c:v>40372</c:v>
                </c:pt>
                <c:pt idx="2049">
                  <c:v>40373</c:v>
                </c:pt>
                <c:pt idx="2050">
                  <c:v>40374</c:v>
                </c:pt>
                <c:pt idx="2051">
                  <c:v>40375</c:v>
                </c:pt>
                <c:pt idx="2052">
                  <c:v>40378</c:v>
                </c:pt>
                <c:pt idx="2053">
                  <c:v>40379</c:v>
                </c:pt>
                <c:pt idx="2054">
                  <c:v>40380</c:v>
                </c:pt>
                <c:pt idx="2055">
                  <c:v>40381</c:v>
                </c:pt>
                <c:pt idx="2056">
                  <c:v>40382</c:v>
                </c:pt>
                <c:pt idx="2057">
                  <c:v>40385</c:v>
                </c:pt>
                <c:pt idx="2058">
                  <c:v>40386</c:v>
                </c:pt>
                <c:pt idx="2059">
                  <c:v>40387</c:v>
                </c:pt>
                <c:pt idx="2060">
                  <c:v>40388</c:v>
                </c:pt>
                <c:pt idx="2061">
                  <c:v>40389</c:v>
                </c:pt>
                <c:pt idx="2062">
                  <c:v>40392</c:v>
                </c:pt>
                <c:pt idx="2063">
                  <c:v>40393</c:v>
                </c:pt>
                <c:pt idx="2064">
                  <c:v>40394</c:v>
                </c:pt>
                <c:pt idx="2065">
                  <c:v>40395</c:v>
                </c:pt>
                <c:pt idx="2066">
                  <c:v>40396</c:v>
                </c:pt>
                <c:pt idx="2067">
                  <c:v>40399</c:v>
                </c:pt>
                <c:pt idx="2068">
                  <c:v>40400</c:v>
                </c:pt>
                <c:pt idx="2069">
                  <c:v>40401</c:v>
                </c:pt>
                <c:pt idx="2070">
                  <c:v>40402</c:v>
                </c:pt>
                <c:pt idx="2071">
                  <c:v>40403</c:v>
                </c:pt>
                <c:pt idx="2072">
                  <c:v>40406</c:v>
                </c:pt>
                <c:pt idx="2073">
                  <c:v>40407</c:v>
                </c:pt>
                <c:pt idx="2074">
                  <c:v>40408</c:v>
                </c:pt>
                <c:pt idx="2075">
                  <c:v>40409</c:v>
                </c:pt>
                <c:pt idx="2076">
                  <c:v>40410</c:v>
                </c:pt>
                <c:pt idx="2077">
                  <c:v>40413</c:v>
                </c:pt>
                <c:pt idx="2078">
                  <c:v>40414</c:v>
                </c:pt>
                <c:pt idx="2079">
                  <c:v>40415</c:v>
                </c:pt>
                <c:pt idx="2080">
                  <c:v>40416</c:v>
                </c:pt>
                <c:pt idx="2081">
                  <c:v>40417</c:v>
                </c:pt>
                <c:pt idx="2082">
                  <c:v>40420</c:v>
                </c:pt>
                <c:pt idx="2083">
                  <c:v>40421</c:v>
                </c:pt>
                <c:pt idx="2084">
                  <c:v>40422</c:v>
                </c:pt>
                <c:pt idx="2085">
                  <c:v>40423</c:v>
                </c:pt>
                <c:pt idx="2086">
                  <c:v>40424</c:v>
                </c:pt>
                <c:pt idx="2087">
                  <c:v>40428</c:v>
                </c:pt>
                <c:pt idx="2088">
                  <c:v>40429</c:v>
                </c:pt>
                <c:pt idx="2089">
                  <c:v>40430</c:v>
                </c:pt>
                <c:pt idx="2090">
                  <c:v>40431</c:v>
                </c:pt>
                <c:pt idx="2091">
                  <c:v>40434</c:v>
                </c:pt>
                <c:pt idx="2092">
                  <c:v>40435</c:v>
                </c:pt>
                <c:pt idx="2093">
                  <c:v>40436</c:v>
                </c:pt>
                <c:pt idx="2094">
                  <c:v>40437</c:v>
                </c:pt>
                <c:pt idx="2095">
                  <c:v>40438</c:v>
                </c:pt>
                <c:pt idx="2096">
                  <c:v>40441</c:v>
                </c:pt>
                <c:pt idx="2097">
                  <c:v>40442</c:v>
                </c:pt>
                <c:pt idx="2098">
                  <c:v>40443</c:v>
                </c:pt>
                <c:pt idx="2099">
                  <c:v>40444</c:v>
                </c:pt>
                <c:pt idx="2100">
                  <c:v>40445</c:v>
                </c:pt>
                <c:pt idx="2101">
                  <c:v>40448</c:v>
                </c:pt>
                <c:pt idx="2102">
                  <c:v>40449</c:v>
                </c:pt>
                <c:pt idx="2103">
                  <c:v>40450</c:v>
                </c:pt>
                <c:pt idx="2104">
                  <c:v>40451</c:v>
                </c:pt>
                <c:pt idx="2105">
                  <c:v>40452</c:v>
                </c:pt>
                <c:pt idx="2106">
                  <c:v>40455</c:v>
                </c:pt>
                <c:pt idx="2107">
                  <c:v>40456</c:v>
                </c:pt>
                <c:pt idx="2108">
                  <c:v>40457</c:v>
                </c:pt>
                <c:pt idx="2109">
                  <c:v>40458</c:v>
                </c:pt>
                <c:pt idx="2110">
                  <c:v>40459</c:v>
                </c:pt>
                <c:pt idx="2111">
                  <c:v>40462</c:v>
                </c:pt>
                <c:pt idx="2112">
                  <c:v>40463</c:v>
                </c:pt>
                <c:pt idx="2113">
                  <c:v>40464</c:v>
                </c:pt>
                <c:pt idx="2114">
                  <c:v>40465</c:v>
                </c:pt>
                <c:pt idx="2115">
                  <c:v>40466</c:v>
                </c:pt>
                <c:pt idx="2116">
                  <c:v>40469</c:v>
                </c:pt>
                <c:pt idx="2117">
                  <c:v>40470</c:v>
                </c:pt>
                <c:pt idx="2118">
                  <c:v>40471</c:v>
                </c:pt>
                <c:pt idx="2119">
                  <c:v>40472</c:v>
                </c:pt>
                <c:pt idx="2120">
                  <c:v>40473</c:v>
                </c:pt>
                <c:pt idx="2121">
                  <c:v>40476</c:v>
                </c:pt>
                <c:pt idx="2122">
                  <c:v>40477</c:v>
                </c:pt>
                <c:pt idx="2123">
                  <c:v>40478</c:v>
                </c:pt>
                <c:pt idx="2124">
                  <c:v>40479</c:v>
                </c:pt>
                <c:pt idx="2125">
                  <c:v>40480</c:v>
                </c:pt>
                <c:pt idx="2126">
                  <c:v>40483</c:v>
                </c:pt>
                <c:pt idx="2127">
                  <c:v>40484</c:v>
                </c:pt>
                <c:pt idx="2128">
                  <c:v>40485</c:v>
                </c:pt>
                <c:pt idx="2129">
                  <c:v>40486</c:v>
                </c:pt>
                <c:pt idx="2130">
                  <c:v>40487</c:v>
                </c:pt>
                <c:pt idx="2131">
                  <c:v>40490</c:v>
                </c:pt>
                <c:pt idx="2132">
                  <c:v>40491</c:v>
                </c:pt>
                <c:pt idx="2133">
                  <c:v>40492</c:v>
                </c:pt>
                <c:pt idx="2134">
                  <c:v>40493</c:v>
                </c:pt>
                <c:pt idx="2135">
                  <c:v>40494</c:v>
                </c:pt>
                <c:pt idx="2136">
                  <c:v>40497</c:v>
                </c:pt>
                <c:pt idx="2137">
                  <c:v>40498</c:v>
                </c:pt>
                <c:pt idx="2138">
                  <c:v>40499</c:v>
                </c:pt>
                <c:pt idx="2139">
                  <c:v>40500</c:v>
                </c:pt>
                <c:pt idx="2140">
                  <c:v>40501</c:v>
                </c:pt>
                <c:pt idx="2141">
                  <c:v>40504</c:v>
                </c:pt>
                <c:pt idx="2142">
                  <c:v>40505</c:v>
                </c:pt>
                <c:pt idx="2143">
                  <c:v>40506</c:v>
                </c:pt>
                <c:pt idx="2144">
                  <c:v>40508</c:v>
                </c:pt>
                <c:pt idx="2145">
                  <c:v>40511</c:v>
                </c:pt>
                <c:pt idx="2146">
                  <c:v>40512</c:v>
                </c:pt>
                <c:pt idx="2147">
                  <c:v>40513</c:v>
                </c:pt>
                <c:pt idx="2148">
                  <c:v>40514</c:v>
                </c:pt>
                <c:pt idx="2149">
                  <c:v>40515</c:v>
                </c:pt>
                <c:pt idx="2150">
                  <c:v>40518</c:v>
                </c:pt>
                <c:pt idx="2151">
                  <c:v>40519</c:v>
                </c:pt>
                <c:pt idx="2152">
                  <c:v>40520</c:v>
                </c:pt>
                <c:pt idx="2153">
                  <c:v>40521</c:v>
                </c:pt>
                <c:pt idx="2154">
                  <c:v>40522</c:v>
                </c:pt>
                <c:pt idx="2155">
                  <c:v>40525</c:v>
                </c:pt>
                <c:pt idx="2156">
                  <c:v>40526</c:v>
                </c:pt>
                <c:pt idx="2157">
                  <c:v>40527</c:v>
                </c:pt>
                <c:pt idx="2158">
                  <c:v>40528</c:v>
                </c:pt>
                <c:pt idx="2159">
                  <c:v>40529</c:v>
                </c:pt>
                <c:pt idx="2160">
                  <c:v>40532</c:v>
                </c:pt>
                <c:pt idx="2161">
                  <c:v>40533</c:v>
                </c:pt>
                <c:pt idx="2162">
                  <c:v>40534</c:v>
                </c:pt>
                <c:pt idx="2163">
                  <c:v>40535</c:v>
                </c:pt>
                <c:pt idx="2164">
                  <c:v>40539</c:v>
                </c:pt>
                <c:pt idx="2165">
                  <c:v>40540</c:v>
                </c:pt>
                <c:pt idx="2166">
                  <c:v>40541</c:v>
                </c:pt>
                <c:pt idx="2167">
                  <c:v>40542</c:v>
                </c:pt>
                <c:pt idx="2168">
                  <c:v>40543</c:v>
                </c:pt>
                <c:pt idx="2169">
                  <c:v>40546</c:v>
                </c:pt>
                <c:pt idx="2170">
                  <c:v>40547</c:v>
                </c:pt>
                <c:pt idx="2171">
                  <c:v>40548</c:v>
                </c:pt>
                <c:pt idx="2172">
                  <c:v>40549</c:v>
                </c:pt>
                <c:pt idx="2173">
                  <c:v>40550</c:v>
                </c:pt>
                <c:pt idx="2174">
                  <c:v>40553</c:v>
                </c:pt>
                <c:pt idx="2175">
                  <c:v>40554</c:v>
                </c:pt>
                <c:pt idx="2176">
                  <c:v>40555</c:v>
                </c:pt>
                <c:pt idx="2177">
                  <c:v>40556</c:v>
                </c:pt>
                <c:pt idx="2178">
                  <c:v>40557</c:v>
                </c:pt>
                <c:pt idx="2179">
                  <c:v>40561</c:v>
                </c:pt>
                <c:pt idx="2180">
                  <c:v>40562</c:v>
                </c:pt>
                <c:pt idx="2181">
                  <c:v>40563</c:v>
                </c:pt>
                <c:pt idx="2182">
                  <c:v>40564</c:v>
                </c:pt>
                <c:pt idx="2183">
                  <c:v>40567</c:v>
                </c:pt>
                <c:pt idx="2184">
                  <c:v>40568</c:v>
                </c:pt>
                <c:pt idx="2185">
                  <c:v>40569</c:v>
                </c:pt>
                <c:pt idx="2186">
                  <c:v>40570</c:v>
                </c:pt>
                <c:pt idx="2187">
                  <c:v>40571</c:v>
                </c:pt>
                <c:pt idx="2188">
                  <c:v>40574</c:v>
                </c:pt>
                <c:pt idx="2189">
                  <c:v>40575</c:v>
                </c:pt>
                <c:pt idx="2190">
                  <c:v>40576</c:v>
                </c:pt>
                <c:pt idx="2191">
                  <c:v>40577</c:v>
                </c:pt>
                <c:pt idx="2192">
                  <c:v>40578</c:v>
                </c:pt>
                <c:pt idx="2193">
                  <c:v>40581</c:v>
                </c:pt>
                <c:pt idx="2194">
                  <c:v>40582</c:v>
                </c:pt>
                <c:pt idx="2195">
                  <c:v>40583</c:v>
                </c:pt>
                <c:pt idx="2196">
                  <c:v>40584</c:v>
                </c:pt>
                <c:pt idx="2197">
                  <c:v>40585</c:v>
                </c:pt>
                <c:pt idx="2198">
                  <c:v>40588</c:v>
                </c:pt>
                <c:pt idx="2199">
                  <c:v>40589</c:v>
                </c:pt>
                <c:pt idx="2200">
                  <c:v>40590</c:v>
                </c:pt>
                <c:pt idx="2201">
                  <c:v>40591</c:v>
                </c:pt>
                <c:pt idx="2202">
                  <c:v>40592</c:v>
                </c:pt>
                <c:pt idx="2203">
                  <c:v>40596</c:v>
                </c:pt>
                <c:pt idx="2204">
                  <c:v>40597</c:v>
                </c:pt>
                <c:pt idx="2205">
                  <c:v>40598</c:v>
                </c:pt>
                <c:pt idx="2206">
                  <c:v>40599</c:v>
                </c:pt>
                <c:pt idx="2207">
                  <c:v>40602</c:v>
                </c:pt>
                <c:pt idx="2208">
                  <c:v>40603</c:v>
                </c:pt>
                <c:pt idx="2209">
                  <c:v>40604</c:v>
                </c:pt>
                <c:pt idx="2210">
                  <c:v>40605</c:v>
                </c:pt>
                <c:pt idx="2211">
                  <c:v>40606</c:v>
                </c:pt>
                <c:pt idx="2212">
                  <c:v>40609</c:v>
                </c:pt>
                <c:pt idx="2213">
                  <c:v>40610</c:v>
                </c:pt>
                <c:pt idx="2214">
                  <c:v>40611</c:v>
                </c:pt>
                <c:pt idx="2215">
                  <c:v>40612</c:v>
                </c:pt>
                <c:pt idx="2216">
                  <c:v>40613</c:v>
                </c:pt>
                <c:pt idx="2217">
                  <c:v>40616</c:v>
                </c:pt>
                <c:pt idx="2218">
                  <c:v>40617</c:v>
                </c:pt>
                <c:pt idx="2219">
                  <c:v>40618</c:v>
                </c:pt>
                <c:pt idx="2220">
                  <c:v>40619</c:v>
                </c:pt>
                <c:pt idx="2221">
                  <c:v>40620</c:v>
                </c:pt>
                <c:pt idx="2222">
                  <c:v>40623</c:v>
                </c:pt>
                <c:pt idx="2223">
                  <c:v>40624</c:v>
                </c:pt>
                <c:pt idx="2224">
                  <c:v>40625</c:v>
                </c:pt>
                <c:pt idx="2225">
                  <c:v>40626</c:v>
                </c:pt>
                <c:pt idx="2226">
                  <c:v>40627</c:v>
                </c:pt>
                <c:pt idx="2227">
                  <c:v>40630</c:v>
                </c:pt>
                <c:pt idx="2228">
                  <c:v>40631</c:v>
                </c:pt>
                <c:pt idx="2229">
                  <c:v>40632</c:v>
                </c:pt>
                <c:pt idx="2230">
                  <c:v>40633</c:v>
                </c:pt>
                <c:pt idx="2231">
                  <c:v>40634</c:v>
                </c:pt>
                <c:pt idx="2232">
                  <c:v>40637</c:v>
                </c:pt>
                <c:pt idx="2233">
                  <c:v>40638</c:v>
                </c:pt>
                <c:pt idx="2234">
                  <c:v>40639</c:v>
                </c:pt>
                <c:pt idx="2235">
                  <c:v>40640</c:v>
                </c:pt>
                <c:pt idx="2236">
                  <c:v>40641</c:v>
                </c:pt>
                <c:pt idx="2237">
                  <c:v>40644</c:v>
                </c:pt>
                <c:pt idx="2238">
                  <c:v>40645</c:v>
                </c:pt>
                <c:pt idx="2239">
                  <c:v>40646</c:v>
                </c:pt>
                <c:pt idx="2240">
                  <c:v>40647</c:v>
                </c:pt>
                <c:pt idx="2241">
                  <c:v>40648</c:v>
                </c:pt>
                <c:pt idx="2242">
                  <c:v>40651</c:v>
                </c:pt>
                <c:pt idx="2243">
                  <c:v>40652</c:v>
                </c:pt>
                <c:pt idx="2244">
                  <c:v>40653</c:v>
                </c:pt>
                <c:pt idx="2245">
                  <c:v>40654</c:v>
                </c:pt>
                <c:pt idx="2246">
                  <c:v>40658</c:v>
                </c:pt>
                <c:pt idx="2247">
                  <c:v>40659</c:v>
                </c:pt>
                <c:pt idx="2248">
                  <c:v>40660</c:v>
                </c:pt>
                <c:pt idx="2249">
                  <c:v>40661</c:v>
                </c:pt>
                <c:pt idx="2250">
                  <c:v>40662</c:v>
                </c:pt>
                <c:pt idx="2251">
                  <c:v>40665</c:v>
                </c:pt>
                <c:pt idx="2252">
                  <c:v>40666</c:v>
                </c:pt>
                <c:pt idx="2253">
                  <c:v>40667</c:v>
                </c:pt>
                <c:pt idx="2254">
                  <c:v>40668</c:v>
                </c:pt>
                <c:pt idx="2255">
                  <c:v>40669</c:v>
                </c:pt>
                <c:pt idx="2256">
                  <c:v>40672</c:v>
                </c:pt>
                <c:pt idx="2257">
                  <c:v>40673</c:v>
                </c:pt>
                <c:pt idx="2258">
                  <c:v>40674</c:v>
                </c:pt>
                <c:pt idx="2259">
                  <c:v>40675</c:v>
                </c:pt>
                <c:pt idx="2260">
                  <c:v>40676</c:v>
                </c:pt>
                <c:pt idx="2261">
                  <c:v>40679</c:v>
                </c:pt>
                <c:pt idx="2262">
                  <c:v>40680</c:v>
                </c:pt>
                <c:pt idx="2263">
                  <c:v>40681</c:v>
                </c:pt>
                <c:pt idx="2264">
                  <c:v>40682</c:v>
                </c:pt>
                <c:pt idx="2265">
                  <c:v>40683</c:v>
                </c:pt>
                <c:pt idx="2266">
                  <c:v>40686</c:v>
                </c:pt>
                <c:pt idx="2267">
                  <c:v>40687</c:v>
                </c:pt>
                <c:pt idx="2268">
                  <c:v>40688</c:v>
                </c:pt>
                <c:pt idx="2269">
                  <c:v>40689</c:v>
                </c:pt>
                <c:pt idx="2270">
                  <c:v>40690</c:v>
                </c:pt>
                <c:pt idx="2271">
                  <c:v>40694</c:v>
                </c:pt>
                <c:pt idx="2272">
                  <c:v>40695</c:v>
                </c:pt>
                <c:pt idx="2273">
                  <c:v>40696</c:v>
                </c:pt>
                <c:pt idx="2274">
                  <c:v>40697</c:v>
                </c:pt>
                <c:pt idx="2275">
                  <c:v>40700</c:v>
                </c:pt>
                <c:pt idx="2276">
                  <c:v>40701</c:v>
                </c:pt>
                <c:pt idx="2277">
                  <c:v>40702</c:v>
                </c:pt>
                <c:pt idx="2278">
                  <c:v>40703</c:v>
                </c:pt>
                <c:pt idx="2279">
                  <c:v>40704</c:v>
                </c:pt>
                <c:pt idx="2280">
                  <c:v>40707</c:v>
                </c:pt>
                <c:pt idx="2281">
                  <c:v>40708</c:v>
                </c:pt>
                <c:pt idx="2282">
                  <c:v>40709</c:v>
                </c:pt>
                <c:pt idx="2283">
                  <c:v>40710</c:v>
                </c:pt>
                <c:pt idx="2284">
                  <c:v>40711</c:v>
                </c:pt>
                <c:pt idx="2285">
                  <c:v>40714</c:v>
                </c:pt>
                <c:pt idx="2286">
                  <c:v>40715</c:v>
                </c:pt>
                <c:pt idx="2287">
                  <c:v>40716</c:v>
                </c:pt>
                <c:pt idx="2288">
                  <c:v>40717</c:v>
                </c:pt>
                <c:pt idx="2289">
                  <c:v>40718</c:v>
                </c:pt>
                <c:pt idx="2290">
                  <c:v>40721</c:v>
                </c:pt>
                <c:pt idx="2291">
                  <c:v>40722</c:v>
                </c:pt>
                <c:pt idx="2292">
                  <c:v>40723</c:v>
                </c:pt>
                <c:pt idx="2293">
                  <c:v>40724</c:v>
                </c:pt>
                <c:pt idx="2294">
                  <c:v>40725</c:v>
                </c:pt>
                <c:pt idx="2295">
                  <c:v>40729</c:v>
                </c:pt>
                <c:pt idx="2296">
                  <c:v>40730</c:v>
                </c:pt>
                <c:pt idx="2297">
                  <c:v>40731</c:v>
                </c:pt>
                <c:pt idx="2298">
                  <c:v>40732</c:v>
                </c:pt>
                <c:pt idx="2299">
                  <c:v>40735</c:v>
                </c:pt>
                <c:pt idx="2300">
                  <c:v>40736</c:v>
                </c:pt>
                <c:pt idx="2301">
                  <c:v>40737</c:v>
                </c:pt>
                <c:pt idx="2302">
                  <c:v>40738</c:v>
                </c:pt>
                <c:pt idx="2303">
                  <c:v>40739</c:v>
                </c:pt>
                <c:pt idx="2304">
                  <c:v>40742</c:v>
                </c:pt>
                <c:pt idx="2305">
                  <c:v>40743</c:v>
                </c:pt>
                <c:pt idx="2306">
                  <c:v>40744</c:v>
                </c:pt>
                <c:pt idx="2307">
                  <c:v>40745</c:v>
                </c:pt>
                <c:pt idx="2308">
                  <c:v>40746</c:v>
                </c:pt>
                <c:pt idx="2309">
                  <c:v>40749</c:v>
                </c:pt>
                <c:pt idx="2310">
                  <c:v>40750</c:v>
                </c:pt>
                <c:pt idx="2311">
                  <c:v>40751</c:v>
                </c:pt>
                <c:pt idx="2312">
                  <c:v>40752</c:v>
                </c:pt>
                <c:pt idx="2313">
                  <c:v>40753</c:v>
                </c:pt>
                <c:pt idx="2314">
                  <c:v>40756</c:v>
                </c:pt>
                <c:pt idx="2315">
                  <c:v>40757</c:v>
                </c:pt>
                <c:pt idx="2316">
                  <c:v>40758</c:v>
                </c:pt>
                <c:pt idx="2317">
                  <c:v>40759</c:v>
                </c:pt>
                <c:pt idx="2318">
                  <c:v>40760</c:v>
                </c:pt>
                <c:pt idx="2319">
                  <c:v>40763</c:v>
                </c:pt>
                <c:pt idx="2320">
                  <c:v>40764</c:v>
                </c:pt>
                <c:pt idx="2321">
                  <c:v>40765</c:v>
                </c:pt>
                <c:pt idx="2322">
                  <c:v>40766</c:v>
                </c:pt>
                <c:pt idx="2323">
                  <c:v>40767</c:v>
                </c:pt>
                <c:pt idx="2324">
                  <c:v>40770</c:v>
                </c:pt>
                <c:pt idx="2325">
                  <c:v>40771</c:v>
                </c:pt>
                <c:pt idx="2326">
                  <c:v>40772</c:v>
                </c:pt>
                <c:pt idx="2327">
                  <c:v>40773</c:v>
                </c:pt>
                <c:pt idx="2328">
                  <c:v>40774</c:v>
                </c:pt>
                <c:pt idx="2329">
                  <c:v>40777</c:v>
                </c:pt>
                <c:pt idx="2330">
                  <c:v>40778</c:v>
                </c:pt>
                <c:pt idx="2331">
                  <c:v>40779</c:v>
                </c:pt>
                <c:pt idx="2332">
                  <c:v>40780</c:v>
                </c:pt>
                <c:pt idx="2333">
                  <c:v>40781</c:v>
                </c:pt>
                <c:pt idx="2334">
                  <c:v>40784</c:v>
                </c:pt>
                <c:pt idx="2335">
                  <c:v>40785</c:v>
                </c:pt>
                <c:pt idx="2336">
                  <c:v>40786</c:v>
                </c:pt>
                <c:pt idx="2337">
                  <c:v>40787</c:v>
                </c:pt>
                <c:pt idx="2338">
                  <c:v>40788</c:v>
                </c:pt>
                <c:pt idx="2339">
                  <c:v>40792</c:v>
                </c:pt>
                <c:pt idx="2340">
                  <c:v>40793</c:v>
                </c:pt>
                <c:pt idx="2341">
                  <c:v>40794</c:v>
                </c:pt>
                <c:pt idx="2342">
                  <c:v>40795</c:v>
                </c:pt>
                <c:pt idx="2343">
                  <c:v>40798</c:v>
                </c:pt>
                <c:pt idx="2344">
                  <c:v>40799</c:v>
                </c:pt>
                <c:pt idx="2345">
                  <c:v>40800</c:v>
                </c:pt>
                <c:pt idx="2346">
                  <c:v>40801</c:v>
                </c:pt>
                <c:pt idx="2347">
                  <c:v>40802</c:v>
                </c:pt>
                <c:pt idx="2348">
                  <c:v>40805</c:v>
                </c:pt>
                <c:pt idx="2349">
                  <c:v>40806</c:v>
                </c:pt>
                <c:pt idx="2350">
                  <c:v>40807</c:v>
                </c:pt>
                <c:pt idx="2351">
                  <c:v>40808</c:v>
                </c:pt>
                <c:pt idx="2352">
                  <c:v>40809</c:v>
                </c:pt>
                <c:pt idx="2353">
                  <c:v>40812</c:v>
                </c:pt>
                <c:pt idx="2354">
                  <c:v>40813</c:v>
                </c:pt>
                <c:pt idx="2355">
                  <c:v>40814</c:v>
                </c:pt>
                <c:pt idx="2356">
                  <c:v>40815</c:v>
                </c:pt>
                <c:pt idx="2357">
                  <c:v>40816</c:v>
                </c:pt>
                <c:pt idx="2358">
                  <c:v>40819</c:v>
                </c:pt>
                <c:pt idx="2359">
                  <c:v>40820</c:v>
                </c:pt>
                <c:pt idx="2360">
                  <c:v>40821</c:v>
                </c:pt>
                <c:pt idx="2361">
                  <c:v>40822</c:v>
                </c:pt>
                <c:pt idx="2362">
                  <c:v>40823</c:v>
                </c:pt>
                <c:pt idx="2363">
                  <c:v>40826</c:v>
                </c:pt>
                <c:pt idx="2364">
                  <c:v>40827</c:v>
                </c:pt>
                <c:pt idx="2365">
                  <c:v>40828</c:v>
                </c:pt>
                <c:pt idx="2366">
                  <c:v>40829</c:v>
                </c:pt>
                <c:pt idx="2367">
                  <c:v>40830</c:v>
                </c:pt>
                <c:pt idx="2368">
                  <c:v>40833</c:v>
                </c:pt>
                <c:pt idx="2369">
                  <c:v>40834</c:v>
                </c:pt>
                <c:pt idx="2370">
                  <c:v>40835</c:v>
                </c:pt>
                <c:pt idx="2371">
                  <c:v>40836</c:v>
                </c:pt>
                <c:pt idx="2372">
                  <c:v>40837</c:v>
                </c:pt>
                <c:pt idx="2373">
                  <c:v>40840</c:v>
                </c:pt>
                <c:pt idx="2374">
                  <c:v>40841</c:v>
                </c:pt>
                <c:pt idx="2375">
                  <c:v>40842</c:v>
                </c:pt>
                <c:pt idx="2376">
                  <c:v>40843</c:v>
                </c:pt>
                <c:pt idx="2377">
                  <c:v>40844</c:v>
                </c:pt>
                <c:pt idx="2378">
                  <c:v>40847</c:v>
                </c:pt>
                <c:pt idx="2379">
                  <c:v>40848</c:v>
                </c:pt>
                <c:pt idx="2380">
                  <c:v>40849</c:v>
                </c:pt>
                <c:pt idx="2381">
                  <c:v>40850</c:v>
                </c:pt>
                <c:pt idx="2382">
                  <c:v>40851</c:v>
                </c:pt>
                <c:pt idx="2383">
                  <c:v>40854</c:v>
                </c:pt>
                <c:pt idx="2384">
                  <c:v>40855</c:v>
                </c:pt>
                <c:pt idx="2385">
                  <c:v>40856</c:v>
                </c:pt>
                <c:pt idx="2386">
                  <c:v>40857</c:v>
                </c:pt>
                <c:pt idx="2387">
                  <c:v>40858</c:v>
                </c:pt>
                <c:pt idx="2388">
                  <c:v>40861</c:v>
                </c:pt>
                <c:pt idx="2389">
                  <c:v>40862</c:v>
                </c:pt>
                <c:pt idx="2390">
                  <c:v>40863</c:v>
                </c:pt>
                <c:pt idx="2391">
                  <c:v>40864</c:v>
                </c:pt>
                <c:pt idx="2392">
                  <c:v>40865</c:v>
                </c:pt>
                <c:pt idx="2393">
                  <c:v>40868</c:v>
                </c:pt>
                <c:pt idx="2394">
                  <c:v>40869</c:v>
                </c:pt>
                <c:pt idx="2395">
                  <c:v>40870</c:v>
                </c:pt>
                <c:pt idx="2396">
                  <c:v>40872</c:v>
                </c:pt>
                <c:pt idx="2397">
                  <c:v>40875</c:v>
                </c:pt>
                <c:pt idx="2398">
                  <c:v>40876</c:v>
                </c:pt>
                <c:pt idx="2399">
                  <c:v>40877</c:v>
                </c:pt>
                <c:pt idx="2400">
                  <c:v>40878</c:v>
                </c:pt>
                <c:pt idx="2401">
                  <c:v>40879</c:v>
                </c:pt>
                <c:pt idx="2402">
                  <c:v>40882</c:v>
                </c:pt>
                <c:pt idx="2403">
                  <c:v>40883</c:v>
                </c:pt>
                <c:pt idx="2404">
                  <c:v>40884</c:v>
                </c:pt>
                <c:pt idx="2405">
                  <c:v>40885</c:v>
                </c:pt>
                <c:pt idx="2406">
                  <c:v>40886</c:v>
                </c:pt>
                <c:pt idx="2407">
                  <c:v>40889</c:v>
                </c:pt>
                <c:pt idx="2408">
                  <c:v>40890</c:v>
                </c:pt>
                <c:pt idx="2409">
                  <c:v>40891</c:v>
                </c:pt>
                <c:pt idx="2410">
                  <c:v>40892</c:v>
                </c:pt>
                <c:pt idx="2411">
                  <c:v>40893</c:v>
                </c:pt>
                <c:pt idx="2412">
                  <c:v>40896</c:v>
                </c:pt>
                <c:pt idx="2413">
                  <c:v>40897</c:v>
                </c:pt>
                <c:pt idx="2414">
                  <c:v>40898</c:v>
                </c:pt>
                <c:pt idx="2415">
                  <c:v>40899</c:v>
                </c:pt>
                <c:pt idx="2416">
                  <c:v>40900</c:v>
                </c:pt>
                <c:pt idx="2417">
                  <c:v>40904</c:v>
                </c:pt>
                <c:pt idx="2418">
                  <c:v>40905</c:v>
                </c:pt>
                <c:pt idx="2419">
                  <c:v>40906</c:v>
                </c:pt>
                <c:pt idx="2420">
                  <c:v>40907</c:v>
                </c:pt>
                <c:pt idx="2421">
                  <c:v>40911</c:v>
                </c:pt>
                <c:pt idx="2422">
                  <c:v>40912</c:v>
                </c:pt>
                <c:pt idx="2423">
                  <c:v>40913</c:v>
                </c:pt>
                <c:pt idx="2424">
                  <c:v>40914</c:v>
                </c:pt>
                <c:pt idx="2425">
                  <c:v>40917</c:v>
                </c:pt>
                <c:pt idx="2426">
                  <c:v>40918</c:v>
                </c:pt>
                <c:pt idx="2427">
                  <c:v>40919</c:v>
                </c:pt>
                <c:pt idx="2428">
                  <c:v>40920</c:v>
                </c:pt>
                <c:pt idx="2429">
                  <c:v>40921</c:v>
                </c:pt>
                <c:pt idx="2430">
                  <c:v>40925</c:v>
                </c:pt>
                <c:pt idx="2431">
                  <c:v>40926</c:v>
                </c:pt>
                <c:pt idx="2432">
                  <c:v>40927</c:v>
                </c:pt>
                <c:pt idx="2433">
                  <c:v>40928</c:v>
                </c:pt>
                <c:pt idx="2434">
                  <c:v>40931</c:v>
                </c:pt>
                <c:pt idx="2435">
                  <c:v>40932</c:v>
                </c:pt>
                <c:pt idx="2436">
                  <c:v>40933</c:v>
                </c:pt>
                <c:pt idx="2437">
                  <c:v>40934</c:v>
                </c:pt>
                <c:pt idx="2438">
                  <c:v>40935</c:v>
                </c:pt>
                <c:pt idx="2439">
                  <c:v>40938</c:v>
                </c:pt>
                <c:pt idx="2440">
                  <c:v>40939</c:v>
                </c:pt>
                <c:pt idx="2441">
                  <c:v>40940</c:v>
                </c:pt>
                <c:pt idx="2442">
                  <c:v>40941</c:v>
                </c:pt>
                <c:pt idx="2443">
                  <c:v>40942</c:v>
                </c:pt>
                <c:pt idx="2444">
                  <c:v>40945</c:v>
                </c:pt>
                <c:pt idx="2445">
                  <c:v>40946</c:v>
                </c:pt>
                <c:pt idx="2446">
                  <c:v>40947</c:v>
                </c:pt>
                <c:pt idx="2447">
                  <c:v>40948</c:v>
                </c:pt>
                <c:pt idx="2448">
                  <c:v>40949</c:v>
                </c:pt>
                <c:pt idx="2449">
                  <c:v>40952</c:v>
                </c:pt>
                <c:pt idx="2450">
                  <c:v>40953</c:v>
                </c:pt>
                <c:pt idx="2451">
                  <c:v>40954</c:v>
                </c:pt>
                <c:pt idx="2452">
                  <c:v>40955</c:v>
                </c:pt>
                <c:pt idx="2453">
                  <c:v>40956</c:v>
                </c:pt>
                <c:pt idx="2454">
                  <c:v>40960</c:v>
                </c:pt>
                <c:pt idx="2455">
                  <c:v>40961</c:v>
                </c:pt>
                <c:pt idx="2456">
                  <c:v>40962</c:v>
                </c:pt>
                <c:pt idx="2457">
                  <c:v>40963</c:v>
                </c:pt>
                <c:pt idx="2458">
                  <c:v>40966</c:v>
                </c:pt>
                <c:pt idx="2459">
                  <c:v>40967</c:v>
                </c:pt>
                <c:pt idx="2460">
                  <c:v>40968</c:v>
                </c:pt>
                <c:pt idx="2461">
                  <c:v>40969</c:v>
                </c:pt>
                <c:pt idx="2462">
                  <c:v>40970</c:v>
                </c:pt>
                <c:pt idx="2463">
                  <c:v>40973</c:v>
                </c:pt>
                <c:pt idx="2464">
                  <c:v>40974</c:v>
                </c:pt>
                <c:pt idx="2465">
                  <c:v>40975</c:v>
                </c:pt>
                <c:pt idx="2466">
                  <c:v>40976</c:v>
                </c:pt>
                <c:pt idx="2467">
                  <c:v>40977</c:v>
                </c:pt>
                <c:pt idx="2468">
                  <c:v>40980</c:v>
                </c:pt>
                <c:pt idx="2469">
                  <c:v>40981</c:v>
                </c:pt>
                <c:pt idx="2470">
                  <c:v>40982</c:v>
                </c:pt>
                <c:pt idx="2471">
                  <c:v>40983</c:v>
                </c:pt>
                <c:pt idx="2472">
                  <c:v>40984</c:v>
                </c:pt>
                <c:pt idx="2473">
                  <c:v>40987</c:v>
                </c:pt>
                <c:pt idx="2474">
                  <c:v>40988</c:v>
                </c:pt>
                <c:pt idx="2475">
                  <c:v>40989</c:v>
                </c:pt>
                <c:pt idx="2476">
                  <c:v>40990</c:v>
                </c:pt>
                <c:pt idx="2477">
                  <c:v>40991</c:v>
                </c:pt>
                <c:pt idx="2478">
                  <c:v>40994</c:v>
                </c:pt>
                <c:pt idx="2479">
                  <c:v>40995</c:v>
                </c:pt>
                <c:pt idx="2480">
                  <c:v>40996</c:v>
                </c:pt>
                <c:pt idx="2481">
                  <c:v>40997</c:v>
                </c:pt>
                <c:pt idx="2482">
                  <c:v>40998</c:v>
                </c:pt>
                <c:pt idx="2483">
                  <c:v>41001</c:v>
                </c:pt>
                <c:pt idx="2484">
                  <c:v>41002</c:v>
                </c:pt>
                <c:pt idx="2485">
                  <c:v>41003</c:v>
                </c:pt>
                <c:pt idx="2486">
                  <c:v>41004</c:v>
                </c:pt>
                <c:pt idx="2487">
                  <c:v>41008</c:v>
                </c:pt>
                <c:pt idx="2488">
                  <c:v>41009</c:v>
                </c:pt>
                <c:pt idx="2489">
                  <c:v>41010</c:v>
                </c:pt>
                <c:pt idx="2490">
                  <c:v>41011</c:v>
                </c:pt>
                <c:pt idx="2491">
                  <c:v>41012</c:v>
                </c:pt>
                <c:pt idx="2492">
                  <c:v>41015</c:v>
                </c:pt>
                <c:pt idx="2493">
                  <c:v>41016</c:v>
                </c:pt>
                <c:pt idx="2494">
                  <c:v>41017</c:v>
                </c:pt>
                <c:pt idx="2495">
                  <c:v>41018</c:v>
                </c:pt>
                <c:pt idx="2496">
                  <c:v>41019</c:v>
                </c:pt>
                <c:pt idx="2497">
                  <c:v>41022</c:v>
                </c:pt>
                <c:pt idx="2498">
                  <c:v>41023</c:v>
                </c:pt>
                <c:pt idx="2499">
                  <c:v>41024</c:v>
                </c:pt>
                <c:pt idx="2500">
                  <c:v>41025</c:v>
                </c:pt>
                <c:pt idx="2501">
                  <c:v>41026</c:v>
                </c:pt>
                <c:pt idx="2502">
                  <c:v>41029</c:v>
                </c:pt>
                <c:pt idx="2503">
                  <c:v>41030</c:v>
                </c:pt>
                <c:pt idx="2504">
                  <c:v>41031</c:v>
                </c:pt>
                <c:pt idx="2505">
                  <c:v>41032</c:v>
                </c:pt>
                <c:pt idx="2506">
                  <c:v>41033</c:v>
                </c:pt>
                <c:pt idx="2507">
                  <c:v>41036</c:v>
                </c:pt>
                <c:pt idx="2508">
                  <c:v>41037</c:v>
                </c:pt>
                <c:pt idx="2509">
                  <c:v>41038</c:v>
                </c:pt>
                <c:pt idx="2510">
                  <c:v>41039</c:v>
                </c:pt>
                <c:pt idx="2511">
                  <c:v>41040</c:v>
                </c:pt>
                <c:pt idx="2512">
                  <c:v>41043</c:v>
                </c:pt>
                <c:pt idx="2513">
                  <c:v>41044</c:v>
                </c:pt>
                <c:pt idx="2514">
                  <c:v>41045</c:v>
                </c:pt>
                <c:pt idx="2515">
                  <c:v>41046</c:v>
                </c:pt>
                <c:pt idx="2516">
                  <c:v>41047</c:v>
                </c:pt>
                <c:pt idx="2517">
                  <c:v>41050</c:v>
                </c:pt>
                <c:pt idx="2518">
                  <c:v>41051</c:v>
                </c:pt>
                <c:pt idx="2519">
                  <c:v>41052</c:v>
                </c:pt>
                <c:pt idx="2520">
                  <c:v>41053</c:v>
                </c:pt>
                <c:pt idx="2521">
                  <c:v>41054</c:v>
                </c:pt>
                <c:pt idx="2522">
                  <c:v>41058</c:v>
                </c:pt>
                <c:pt idx="2523">
                  <c:v>41059</c:v>
                </c:pt>
                <c:pt idx="2524">
                  <c:v>41060</c:v>
                </c:pt>
                <c:pt idx="2525">
                  <c:v>41061</c:v>
                </c:pt>
                <c:pt idx="2526">
                  <c:v>41064</c:v>
                </c:pt>
                <c:pt idx="2527">
                  <c:v>41065</c:v>
                </c:pt>
                <c:pt idx="2528">
                  <c:v>41066</c:v>
                </c:pt>
                <c:pt idx="2529">
                  <c:v>41067</c:v>
                </c:pt>
                <c:pt idx="2530">
                  <c:v>41068</c:v>
                </c:pt>
                <c:pt idx="2531">
                  <c:v>41071</c:v>
                </c:pt>
                <c:pt idx="2532">
                  <c:v>41072</c:v>
                </c:pt>
                <c:pt idx="2533">
                  <c:v>41073</c:v>
                </c:pt>
                <c:pt idx="2534">
                  <c:v>41074</c:v>
                </c:pt>
                <c:pt idx="2535">
                  <c:v>41075</c:v>
                </c:pt>
                <c:pt idx="2536">
                  <c:v>41078</c:v>
                </c:pt>
                <c:pt idx="2537">
                  <c:v>41079</c:v>
                </c:pt>
                <c:pt idx="2538">
                  <c:v>41080</c:v>
                </c:pt>
                <c:pt idx="2539">
                  <c:v>41081</c:v>
                </c:pt>
                <c:pt idx="2540">
                  <c:v>41082</c:v>
                </c:pt>
                <c:pt idx="2541">
                  <c:v>41085</c:v>
                </c:pt>
                <c:pt idx="2542">
                  <c:v>41086</c:v>
                </c:pt>
                <c:pt idx="2543">
                  <c:v>41087</c:v>
                </c:pt>
                <c:pt idx="2544">
                  <c:v>41088</c:v>
                </c:pt>
                <c:pt idx="2545">
                  <c:v>41089</c:v>
                </c:pt>
                <c:pt idx="2546">
                  <c:v>41092</c:v>
                </c:pt>
                <c:pt idx="2547">
                  <c:v>41093</c:v>
                </c:pt>
                <c:pt idx="2548">
                  <c:v>41095</c:v>
                </c:pt>
                <c:pt idx="2549">
                  <c:v>41096</c:v>
                </c:pt>
                <c:pt idx="2550">
                  <c:v>41099</c:v>
                </c:pt>
                <c:pt idx="2551">
                  <c:v>41100</c:v>
                </c:pt>
                <c:pt idx="2552">
                  <c:v>41101</c:v>
                </c:pt>
                <c:pt idx="2553">
                  <c:v>41102</c:v>
                </c:pt>
                <c:pt idx="2554">
                  <c:v>41103</c:v>
                </c:pt>
                <c:pt idx="2555">
                  <c:v>41106</c:v>
                </c:pt>
                <c:pt idx="2556">
                  <c:v>41107</c:v>
                </c:pt>
                <c:pt idx="2557">
                  <c:v>41108</c:v>
                </c:pt>
                <c:pt idx="2558">
                  <c:v>41109</c:v>
                </c:pt>
                <c:pt idx="2559">
                  <c:v>41110</c:v>
                </c:pt>
                <c:pt idx="2560">
                  <c:v>41113</c:v>
                </c:pt>
                <c:pt idx="2561">
                  <c:v>41114</c:v>
                </c:pt>
                <c:pt idx="2562">
                  <c:v>41115</c:v>
                </c:pt>
                <c:pt idx="2563">
                  <c:v>41116</c:v>
                </c:pt>
                <c:pt idx="2564">
                  <c:v>41117</c:v>
                </c:pt>
                <c:pt idx="2565">
                  <c:v>41120</c:v>
                </c:pt>
                <c:pt idx="2566">
                  <c:v>41121</c:v>
                </c:pt>
                <c:pt idx="2567">
                  <c:v>41122</c:v>
                </c:pt>
                <c:pt idx="2568">
                  <c:v>41123</c:v>
                </c:pt>
                <c:pt idx="2569">
                  <c:v>41124</c:v>
                </c:pt>
                <c:pt idx="2570">
                  <c:v>41127</c:v>
                </c:pt>
                <c:pt idx="2571">
                  <c:v>41128</c:v>
                </c:pt>
                <c:pt idx="2572">
                  <c:v>41129</c:v>
                </c:pt>
                <c:pt idx="2573">
                  <c:v>41130</c:v>
                </c:pt>
                <c:pt idx="2574">
                  <c:v>41131</c:v>
                </c:pt>
                <c:pt idx="2575">
                  <c:v>41134</c:v>
                </c:pt>
                <c:pt idx="2576">
                  <c:v>41135</c:v>
                </c:pt>
                <c:pt idx="2577">
                  <c:v>41136</c:v>
                </c:pt>
                <c:pt idx="2578">
                  <c:v>41137</c:v>
                </c:pt>
                <c:pt idx="2579">
                  <c:v>41138</c:v>
                </c:pt>
                <c:pt idx="2580">
                  <c:v>41141</c:v>
                </c:pt>
                <c:pt idx="2581">
                  <c:v>41142</c:v>
                </c:pt>
                <c:pt idx="2582">
                  <c:v>41143</c:v>
                </c:pt>
                <c:pt idx="2583">
                  <c:v>41144</c:v>
                </c:pt>
                <c:pt idx="2584">
                  <c:v>41145</c:v>
                </c:pt>
                <c:pt idx="2585">
                  <c:v>41148</c:v>
                </c:pt>
                <c:pt idx="2586">
                  <c:v>41149</c:v>
                </c:pt>
                <c:pt idx="2587">
                  <c:v>41150</c:v>
                </c:pt>
                <c:pt idx="2588">
                  <c:v>41151</c:v>
                </c:pt>
                <c:pt idx="2589">
                  <c:v>41152</c:v>
                </c:pt>
                <c:pt idx="2590">
                  <c:v>41156</c:v>
                </c:pt>
                <c:pt idx="2591">
                  <c:v>41157</c:v>
                </c:pt>
                <c:pt idx="2592">
                  <c:v>41158</c:v>
                </c:pt>
                <c:pt idx="2593">
                  <c:v>41159</c:v>
                </c:pt>
                <c:pt idx="2594">
                  <c:v>41162</c:v>
                </c:pt>
                <c:pt idx="2595">
                  <c:v>41163</c:v>
                </c:pt>
                <c:pt idx="2596">
                  <c:v>41164</c:v>
                </c:pt>
                <c:pt idx="2597">
                  <c:v>41165</c:v>
                </c:pt>
                <c:pt idx="2598">
                  <c:v>41166</c:v>
                </c:pt>
                <c:pt idx="2599">
                  <c:v>41169</c:v>
                </c:pt>
                <c:pt idx="2600">
                  <c:v>41170</c:v>
                </c:pt>
                <c:pt idx="2601">
                  <c:v>41171</c:v>
                </c:pt>
                <c:pt idx="2602">
                  <c:v>41172</c:v>
                </c:pt>
                <c:pt idx="2603">
                  <c:v>41173</c:v>
                </c:pt>
                <c:pt idx="2604">
                  <c:v>41176</c:v>
                </c:pt>
                <c:pt idx="2605">
                  <c:v>41177</c:v>
                </c:pt>
                <c:pt idx="2606">
                  <c:v>41178</c:v>
                </c:pt>
                <c:pt idx="2607">
                  <c:v>41179</c:v>
                </c:pt>
                <c:pt idx="2608">
                  <c:v>41180</c:v>
                </c:pt>
                <c:pt idx="2609">
                  <c:v>41183</c:v>
                </c:pt>
                <c:pt idx="2610">
                  <c:v>41184</c:v>
                </c:pt>
                <c:pt idx="2611">
                  <c:v>41185</c:v>
                </c:pt>
                <c:pt idx="2612">
                  <c:v>41186</c:v>
                </c:pt>
                <c:pt idx="2613">
                  <c:v>41187</c:v>
                </c:pt>
                <c:pt idx="2614">
                  <c:v>41190</c:v>
                </c:pt>
                <c:pt idx="2615">
                  <c:v>41191</c:v>
                </c:pt>
                <c:pt idx="2616">
                  <c:v>41192</c:v>
                </c:pt>
                <c:pt idx="2617">
                  <c:v>41193</c:v>
                </c:pt>
                <c:pt idx="2618">
                  <c:v>41194</c:v>
                </c:pt>
                <c:pt idx="2619">
                  <c:v>41197</c:v>
                </c:pt>
                <c:pt idx="2620">
                  <c:v>41198</c:v>
                </c:pt>
                <c:pt idx="2621">
                  <c:v>41199</c:v>
                </c:pt>
                <c:pt idx="2622">
                  <c:v>41200</c:v>
                </c:pt>
                <c:pt idx="2623">
                  <c:v>41201</c:v>
                </c:pt>
                <c:pt idx="2624">
                  <c:v>41204</c:v>
                </c:pt>
                <c:pt idx="2625">
                  <c:v>41205</c:v>
                </c:pt>
                <c:pt idx="2626">
                  <c:v>41206</c:v>
                </c:pt>
                <c:pt idx="2627">
                  <c:v>41207</c:v>
                </c:pt>
                <c:pt idx="2628">
                  <c:v>41208</c:v>
                </c:pt>
                <c:pt idx="2629">
                  <c:v>41213</c:v>
                </c:pt>
                <c:pt idx="2630">
                  <c:v>41214</c:v>
                </c:pt>
                <c:pt idx="2631">
                  <c:v>41215</c:v>
                </c:pt>
                <c:pt idx="2632">
                  <c:v>41218</c:v>
                </c:pt>
                <c:pt idx="2633">
                  <c:v>41219</c:v>
                </c:pt>
                <c:pt idx="2634">
                  <c:v>41220</c:v>
                </c:pt>
                <c:pt idx="2635">
                  <c:v>41221</c:v>
                </c:pt>
                <c:pt idx="2636">
                  <c:v>41222</c:v>
                </c:pt>
                <c:pt idx="2637">
                  <c:v>41225</c:v>
                </c:pt>
                <c:pt idx="2638">
                  <c:v>41226</c:v>
                </c:pt>
                <c:pt idx="2639">
                  <c:v>41227</c:v>
                </c:pt>
                <c:pt idx="2640">
                  <c:v>41228</c:v>
                </c:pt>
                <c:pt idx="2641">
                  <c:v>41229</c:v>
                </c:pt>
                <c:pt idx="2642">
                  <c:v>41232</c:v>
                </c:pt>
                <c:pt idx="2643">
                  <c:v>41233</c:v>
                </c:pt>
                <c:pt idx="2644">
                  <c:v>41234</c:v>
                </c:pt>
                <c:pt idx="2645">
                  <c:v>41236</c:v>
                </c:pt>
                <c:pt idx="2646">
                  <c:v>41239</c:v>
                </c:pt>
                <c:pt idx="2647">
                  <c:v>41240</c:v>
                </c:pt>
                <c:pt idx="2648">
                  <c:v>41241</c:v>
                </c:pt>
                <c:pt idx="2649">
                  <c:v>41242</c:v>
                </c:pt>
                <c:pt idx="2650">
                  <c:v>41243</c:v>
                </c:pt>
                <c:pt idx="2651">
                  <c:v>41246</c:v>
                </c:pt>
                <c:pt idx="2652">
                  <c:v>41247</c:v>
                </c:pt>
                <c:pt idx="2653">
                  <c:v>41248</c:v>
                </c:pt>
                <c:pt idx="2654">
                  <c:v>41249</c:v>
                </c:pt>
                <c:pt idx="2655">
                  <c:v>41250</c:v>
                </c:pt>
                <c:pt idx="2656">
                  <c:v>41253</c:v>
                </c:pt>
                <c:pt idx="2657">
                  <c:v>41254</c:v>
                </c:pt>
                <c:pt idx="2658">
                  <c:v>41255</c:v>
                </c:pt>
                <c:pt idx="2659">
                  <c:v>41256</c:v>
                </c:pt>
                <c:pt idx="2660">
                  <c:v>41257</c:v>
                </c:pt>
                <c:pt idx="2661">
                  <c:v>41260</c:v>
                </c:pt>
                <c:pt idx="2662">
                  <c:v>41261</c:v>
                </c:pt>
                <c:pt idx="2663">
                  <c:v>41262</c:v>
                </c:pt>
                <c:pt idx="2664">
                  <c:v>41263</c:v>
                </c:pt>
                <c:pt idx="2665">
                  <c:v>41264</c:v>
                </c:pt>
                <c:pt idx="2666">
                  <c:v>41267</c:v>
                </c:pt>
                <c:pt idx="2667">
                  <c:v>41269</c:v>
                </c:pt>
                <c:pt idx="2668">
                  <c:v>41270</c:v>
                </c:pt>
                <c:pt idx="2669">
                  <c:v>41271</c:v>
                </c:pt>
                <c:pt idx="2670">
                  <c:v>41274</c:v>
                </c:pt>
                <c:pt idx="2671">
                  <c:v>41276</c:v>
                </c:pt>
                <c:pt idx="2672">
                  <c:v>41277</c:v>
                </c:pt>
                <c:pt idx="2673">
                  <c:v>41278</c:v>
                </c:pt>
                <c:pt idx="2674">
                  <c:v>41281</c:v>
                </c:pt>
                <c:pt idx="2675">
                  <c:v>41282</c:v>
                </c:pt>
                <c:pt idx="2676">
                  <c:v>41283</c:v>
                </c:pt>
                <c:pt idx="2677">
                  <c:v>41284</c:v>
                </c:pt>
                <c:pt idx="2678">
                  <c:v>41285</c:v>
                </c:pt>
                <c:pt idx="2679">
                  <c:v>41288</c:v>
                </c:pt>
                <c:pt idx="2680">
                  <c:v>41289</c:v>
                </c:pt>
                <c:pt idx="2681">
                  <c:v>41290</c:v>
                </c:pt>
                <c:pt idx="2682">
                  <c:v>41291</c:v>
                </c:pt>
                <c:pt idx="2683">
                  <c:v>41292</c:v>
                </c:pt>
                <c:pt idx="2684">
                  <c:v>41296</c:v>
                </c:pt>
                <c:pt idx="2685">
                  <c:v>41297</c:v>
                </c:pt>
                <c:pt idx="2686">
                  <c:v>41298</c:v>
                </c:pt>
                <c:pt idx="2687">
                  <c:v>41299</c:v>
                </c:pt>
                <c:pt idx="2688">
                  <c:v>41302</c:v>
                </c:pt>
                <c:pt idx="2689">
                  <c:v>41303</c:v>
                </c:pt>
                <c:pt idx="2690">
                  <c:v>41304</c:v>
                </c:pt>
                <c:pt idx="2691">
                  <c:v>41305</c:v>
                </c:pt>
                <c:pt idx="2692">
                  <c:v>41306</c:v>
                </c:pt>
                <c:pt idx="2693">
                  <c:v>41309</c:v>
                </c:pt>
                <c:pt idx="2694">
                  <c:v>41310</c:v>
                </c:pt>
                <c:pt idx="2695">
                  <c:v>41311</c:v>
                </c:pt>
                <c:pt idx="2696">
                  <c:v>41312</c:v>
                </c:pt>
                <c:pt idx="2697">
                  <c:v>41313</c:v>
                </c:pt>
                <c:pt idx="2698">
                  <c:v>41316</c:v>
                </c:pt>
                <c:pt idx="2699">
                  <c:v>41317</c:v>
                </c:pt>
                <c:pt idx="2700">
                  <c:v>41318</c:v>
                </c:pt>
                <c:pt idx="2701">
                  <c:v>41319</c:v>
                </c:pt>
                <c:pt idx="2702">
                  <c:v>41320</c:v>
                </c:pt>
                <c:pt idx="2703">
                  <c:v>41324</c:v>
                </c:pt>
                <c:pt idx="2704">
                  <c:v>41325</c:v>
                </c:pt>
                <c:pt idx="2705">
                  <c:v>41326</c:v>
                </c:pt>
                <c:pt idx="2706">
                  <c:v>41327</c:v>
                </c:pt>
                <c:pt idx="2707">
                  <c:v>41330</c:v>
                </c:pt>
                <c:pt idx="2708">
                  <c:v>41331</c:v>
                </c:pt>
                <c:pt idx="2709">
                  <c:v>41332</c:v>
                </c:pt>
                <c:pt idx="2710">
                  <c:v>41333</c:v>
                </c:pt>
                <c:pt idx="2711">
                  <c:v>41334</c:v>
                </c:pt>
                <c:pt idx="2712">
                  <c:v>41337</c:v>
                </c:pt>
                <c:pt idx="2713">
                  <c:v>41338</c:v>
                </c:pt>
                <c:pt idx="2714">
                  <c:v>41339</c:v>
                </c:pt>
                <c:pt idx="2715">
                  <c:v>41340</c:v>
                </c:pt>
                <c:pt idx="2716">
                  <c:v>41341</c:v>
                </c:pt>
                <c:pt idx="2717">
                  <c:v>41344</c:v>
                </c:pt>
                <c:pt idx="2718">
                  <c:v>41345</c:v>
                </c:pt>
                <c:pt idx="2719">
                  <c:v>41346</c:v>
                </c:pt>
                <c:pt idx="2720">
                  <c:v>41347</c:v>
                </c:pt>
                <c:pt idx="2721">
                  <c:v>41348</c:v>
                </c:pt>
                <c:pt idx="2722">
                  <c:v>41351</c:v>
                </c:pt>
                <c:pt idx="2723">
                  <c:v>41352</c:v>
                </c:pt>
                <c:pt idx="2724">
                  <c:v>41353</c:v>
                </c:pt>
                <c:pt idx="2725">
                  <c:v>41354</c:v>
                </c:pt>
                <c:pt idx="2726">
                  <c:v>41355</c:v>
                </c:pt>
                <c:pt idx="2727">
                  <c:v>41358</c:v>
                </c:pt>
                <c:pt idx="2728">
                  <c:v>41359</c:v>
                </c:pt>
                <c:pt idx="2729">
                  <c:v>41360</c:v>
                </c:pt>
                <c:pt idx="2730">
                  <c:v>41361</c:v>
                </c:pt>
                <c:pt idx="2731">
                  <c:v>41365</c:v>
                </c:pt>
                <c:pt idx="2732">
                  <c:v>41366</c:v>
                </c:pt>
                <c:pt idx="2733">
                  <c:v>41367</c:v>
                </c:pt>
                <c:pt idx="2734">
                  <c:v>41368</c:v>
                </c:pt>
                <c:pt idx="2735">
                  <c:v>41369</c:v>
                </c:pt>
                <c:pt idx="2736">
                  <c:v>41372</c:v>
                </c:pt>
                <c:pt idx="2737">
                  <c:v>41373</c:v>
                </c:pt>
                <c:pt idx="2738">
                  <c:v>41374</c:v>
                </c:pt>
                <c:pt idx="2739">
                  <c:v>41375</c:v>
                </c:pt>
                <c:pt idx="2740">
                  <c:v>41376</c:v>
                </c:pt>
                <c:pt idx="2741">
                  <c:v>41379</c:v>
                </c:pt>
                <c:pt idx="2742">
                  <c:v>41380</c:v>
                </c:pt>
                <c:pt idx="2743">
                  <c:v>41381</c:v>
                </c:pt>
                <c:pt idx="2744">
                  <c:v>41382</c:v>
                </c:pt>
                <c:pt idx="2745">
                  <c:v>41383</c:v>
                </c:pt>
                <c:pt idx="2746">
                  <c:v>41386</c:v>
                </c:pt>
                <c:pt idx="2747">
                  <c:v>41387</c:v>
                </c:pt>
                <c:pt idx="2748">
                  <c:v>41388</c:v>
                </c:pt>
                <c:pt idx="2749">
                  <c:v>41389</c:v>
                </c:pt>
                <c:pt idx="2750">
                  <c:v>41390</c:v>
                </c:pt>
                <c:pt idx="2751">
                  <c:v>41393</c:v>
                </c:pt>
                <c:pt idx="2752">
                  <c:v>41394</c:v>
                </c:pt>
                <c:pt idx="2753">
                  <c:v>41395</c:v>
                </c:pt>
                <c:pt idx="2754">
                  <c:v>41396</c:v>
                </c:pt>
                <c:pt idx="2755">
                  <c:v>41397</c:v>
                </c:pt>
                <c:pt idx="2756">
                  <c:v>41400</c:v>
                </c:pt>
                <c:pt idx="2757">
                  <c:v>41401</c:v>
                </c:pt>
                <c:pt idx="2758">
                  <c:v>41402</c:v>
                </c:pt>
                <c:pt idx="2759">
                  <c:v>41403</c:v>
                </c:pt>
                <c:pt idx="2760">
                  <c:v>41404</c:v>
                </c:pt>
                <c:pt idx="2761">
                  <c:v>41407</c:v>
                </c:pt>
                <c:pt idx="2762">
                  <c:v>41408</c:v>
                </c:pt>
                <c:pt idx="2763">
                  <c:v>41409</c:v>
                </c:pt>
                <c:pt idx="2764">
                  <c:v>41410</c:v>
                </c:pt>
                <c:pt idx="2765">
                  <c:v>41411</c:v>
                </c:pt>
                <c:pt idx="2766">
                  <c:v>41414</c:v>
                </c:pt>
                <c:pt idx="2767">
                  <c:v>41415</c:v>
                </c:pt>
                <c:pt idx="2768">
                  <c:v>41416</c:v>
                </c:pt>
                <c:pt idx="2769">
                  <c:v>41417</c:v>
                </c:pt>
                <c:pt idx="2770">
                  <c:v>41418</c:v>
                </c:pt>
                <c:pt idx="2771">
                  <c:v>41422</c:v>
                </c:pt>
                <c:pt idx="2772">
                  <c:v>41423</c:v>
                </c:pt>
                <c:pt idx="2773">
                  <c:v>41424</c:v>
                </c:pt>
                <c:pt idx="2774">
                  <c:v>41425</c:v>
                </c:pt>
                <c:pt idx="2775">
                  <c:v>41428</c:v>
                </c:pt>
                <c:pt idx="2776">
                  <c:v>41429</c:v>
                </c:pt>
                <c:pt idx="2777">
                  <c:v>41430</c:v>
                </c:pt>
                <c:pt idx="2778">
                  <c:v>41431</c:v>
                </c:pt>
                <c:pt idx="2779">
                  <c:v>41432</c:v>
                </c:pt>
                <c:pt idx="2780">
                  <c:v>41435</c:v>
                </c:pt>
                <c:pt idx="2781">
                  <c:v>41436</c:v>
                </c:pt>
                <c:pt idx="2782">
                  <c:v>41437</c:v>
                </c:pt>
                <c:pt idx="2783">
                  <c:v>41438</c:v>
                </c:pt>
                <c:pt idx="2784">
                  <c:v>41439</c:v>
                </c:pt>
                <c:pt idx="2785">
                  <c:v>41442</c:v>
                </c:pt>
                <c:pt idx="2786">
                  <c:v>41443</c:v>
                </c:pt>
                <c:pt idx="2787">
                  <c:v>41444</c:v>
                </c:pt>
                <c:pt idx="2788">
                  <c:v>41445</c:v>
                </c:pt>
                <c:pt idx="2789">
                  <c:v>41446</c:v>
                </c:pt>
                <c:pt idx="2790">
                  <c:v>41449</c:v>
                </c:pt>
                <c:pt idx="2791">
                  <c:v>41450</c:v>
                </c:pt>
                <c:pt idx="2792">
                  <c:v>41451</c:v>
                </c:pt>
                <c:pt idx="2793">
                  <c:v>41452</c:v>
                </c:pt>
                <c:pt idx="2794">
                  <c:v>41453</c:v>
                </c:pt>
                <c:pt idx="2795">
                  <c:v>41456</c:v>
                </c:pt>
                <c:pt idx="2796">
                  <c:v>41457</c:v>
                </c:pt>
                <c:pt idx="2797">
                  <c:v>41458</c:v>
                </c:pt>
                <c:pt idx="2798">
                  <c:v>41460</c:v>
                </c:pt>
                <c:pt idx="2799">
                  <c:v>41463</c:v>
                </c:pt>
                <c:pt idx="2800">
                  <c:v>41464</c:v>
                </c:pt>
                <c:pt idx="2801">
                  <c:v>41465</c:v>
                </c:pt>
                <c:pt idx="2802">
                  <c:v>41466</c:v>
                </c:pt>
                <c:pt idx="2803">
                  <c:v>41467</c:v>
                </c:pt>
                <c:pt idx="2804">
                  <c:v>41470</c:v>
                </c:pt>
                <c:pt idx="2805">
                  <c:v>41471</c:v>
                </c:pt>
                <c:pt idx="2806">
                  <c:v>41472</c:v>
                </c:pt>
                <c:pt idx="2807">
                  <c:v>41473</c:v>
                </c:pt>
                <c:pt idx="2808">
                  <c:v>41474</c:v>
                </c:pt>
                <c:pt idx="2809">
                  <c:v>41477</c:v>
                </c:pt>
                <c:pt idx="2810">
                  <c:v>41478</c:v>
                </c:pt>
                <c:pt idx="2811">
                  <c:v>41479</c:v>
                </c:pt>
                <c:pt idx="2812">
                  <c:v>41480</c:v>
                </c:pt>
                <c:pt idx="2813">
                  <c:v>41481</c:v>
                </c:pt>
                <c:pt idx="2814">
                  <c:v>41484</c:v>
                </c:pt>
                <c:pt idx="2815">
                  <c:v>41485</c:v>
                </c:pt>
                <c:pt idx="2816">
                  <c:v>41486</c:v>
                </c:pt>
                <c:pt idx="2817">
                  <c:v>41487</c:v>
                </c:pt>
                <c:pt idx="2818">
                  <c:v>41488</c:v>
                </c:pt>
                <c:pt idx="2819">
                  <c:v>41491</c:v>
                </c:pt>
                <c:pt idx="2820">
                  <c:v>41492</c:v>
                </c:pt>
                <c:pt idx="2821">
                  <c:v>41493</c:v>
                </c:pt>
                <c:pt idx="2822">
                  <c:v>41494</c:v>
                </c:pt>
                <c:pt idx="2823">
                  <c:v>41495</c:v>
                </c:pt>
                <c:pt idx="2824">
                  <c:v>41498</c:v>
                </c:pt>
                <c:pt idx="2825">
                  <c:v>41499</c:v>
                </c:pt>
                <c:pt idx="2826">
                  <c:v>41500</c:v>
                </c:pt>
                <c:pt idx="2827">
                  <c:v>41501</c:v>
                </c:pt>
                <c:pt idx="2828">
                  <c:v>41502</c:v>
                </c:pt>
                <c:pt idx="2829">
                  <c:v>41505</c:v>
                </c:pt>
                <c:pt idx="2830">
                  <c:v>41506</c:v>
                </c:pt>
                <c:pt idx="2831">
                  <c:v>41507</c:v>
                </c:pt>
                <c:pt idx="2832">
                  <c:v>41508</c:v>
                </c:pt>
                <c:pt idx="2833">
                  <c:v>41509</c:v>
                </c:pt>
                <c:pt idx="2834">
                  <c:v>41512</c:v>
                </c:pt>
                <c:pt idx="2835">
                  <c:v>41513</c:v>
                </c:pt>
                <c:pt idx="2836">
                  <c:v>41514</c:v>
                </c:pt>
                <c:pt idx="2837">
                  <c:v>41515</c:v>
                </c:pt>
                <c:pt idx="2838">
                  <c:v>41516</c:v>
                </c:pt>
                <c:pt idx="2839">
                  <c:v>41520</c:v>
                </c:pt>
                <c:pt idx="2840">
                  <c:v>41521</c:v>
                </c:pt>
                <c:pt idx="2841">
                  <c:v>41522</c:v>
                </c:pt>
                <c:pt idx="2842">
                  <c:v>41523</c:v>
                </c:pt>
                <c:pt idx="2843">
                  <c:v>41526</c:v>
                </c:pt>
                <c:pt idx="2844">
                  <c:v>41527</c:v>
                </c:pt>
                <c:pt idx="2845">
                  <c:v>41528</c:v>
                </c:pt>
                <c:pt idx="2846">
                  <c:v>41529</c:v>
                </c:pt>
                <c:pt idx="2847">
                  <c:v>41530</c:v>
                </c:pt>
                <c:pt idx="2848">
                  <c:v>41533</c:v>
                </c:pt>
                <c:pt idx="2849">
                  <c:v>41534</c:v>
                </c:pt>
                <c:pt idx="2850">
                  <c:v>41535</c:v>
                </c:pt>
                <c:pt idx="2851">
                  <c:v>41536</c:v>
                </c:pt>
                <c:pt idx="2852">
                  <c:v>41537</c:v>
                </c:pt>
                <c:pt idx="2853">
                  <c:v>41540</c:v>
                </c:pt>
                <c:pt idx="2854">
                  <c:v>41541</c:v>
                </c:pt>
                <c:pt idx="2855">
                  <c:v>41542</c:v>
                </c:pt>
                <c:pt idx="2856">
                  <c:v>41543</c:v>
                </c:pt>
                <c:pt idx="2857">
                  <c:v>41544</c:v>
                </c:pt>
                <c:pt idx="2858">
                  <c:v>41547</c:v>
                </c:pt>
                <c:pt idx="2859">
                  <c:v>41548</c:v>
                </c:pt>
                <c:pt idx="2860">
                  <c:v>41549</c:v>
                </c:pt>
                <c:pt idx="2861">
                  <c:v>41550</c:v>
                </c:pt>
                <c:pt idx="2862">
                  <c:v>41551</c:v>
                </c:pt>
                <c:pt idx="2863">
                  <c:v>41554</c:v>
                </c:pt>
                <c:pt idx="2864">
                  <c:v>41555</c:v>
                </c:pt>
                <c:pt idx="2865">
                  <c:v>41556</c:v>
                </c:pt>
                <c:pt idx="2866">
                  <c:v>41557</c:v>
                </c:pt>
                <c:pt idx="2867">
                  <c:v>41558</c:v>
                </c:pt>
                <c:pt idx="2868">
                  <c:v>41561</c:v>
                </c:pt>
                <c:pt idx="2869">
                  <c:v>41562</c:v>
                </c:pt>
                <c:pt idx="2870">
                  <c:v>41563</c:v>
                </c:pt>
                <c:pt idx="2871">
                  <c:v>41564</c:v>
                </c:pt>
                <c:pt idx="2872">
                  <c:v>41565</c:v>
                </c:pt>
                <c:pt idx="2873">
                  <c:v>41568</c:v>
                </c:pt>
                <c:pt idx="2874">
                  <c:v>41569</c:v>
                </c:pt>
                <c:pt idx="2875">
                  <c:v>41570</c:v>
                </c:pt>
                <c:pt idx="2876">
                  <c:v>41571</c:v>
                </c:pt>
                <c:pt idx="2877">
                  <c:v>41572</c:v>
                </c:pt>
                <c:pt idx="2878">
                  <c:v>41575</c:v>
                </c:pt>
                <c:pt idx="2879">
                  <c:v>41576</c:v>
                </c:pt>
                <c:pt idx="2880">
                  <c:v>41577</c:v>
                </c:pt>
                <c:pt idx="2881">
                  <c:v>41578</c:v>
                </c:pt>
                <c:pt idx="2882">
                  <c:v>41579</c:v>
                </c:pt>
                <c:pt idx="2883">
                  <c:v>41582</c:v>
                </c:pt>
                <c:pt idx="2884">
                  <c:v>41583</c:v>
                </c:pt>
                <c:pt idx="2885">
                  <c:v>41584</c:v>
                </c:pt>
                <c:pt idx="2886">
                  <c:v>41585</c:v>
                </c:pt>
                <c:pt idx="2887">
                  <c:v>41586</c:v>
                </c:pt>
                <c:pt idx="2888">
                  <c:v>41589</c:v>
                </c:pt>
                <c:pt idx="2889">
                  <c:v>41590</c:v>
                </c:pt>
                <c:pt idx="2890">
                  <c:v>41591</c:v>
                </c:pt>
                <c:pt idx="2891">
                  <c:v>41592</c:v>
                </c:pt>
                <c:pt idx="2892">
                  <c:v>41593</c:v>
                </c:pt>
                <c:pt idx="2893">
                  <c:v>41596</c:v>
                </c:pt>
                <c:pt idx="2894">
                  <c:v>41597</c:v>
                </c:pt>
                <c:pt idx="2895">
                  <c:v>41598</c:v>
                </c:pt>
                <c:pt idx="2896">
                  <c:v>41599</c:v>
                </c:pt>
                <c:pt idx="2897">
                  <c:v>41600</c:v>
                </c:pt>
                <c:pt idx="2898">
                  <c:v>41603</c:v>
                </c:pt>
                <c:pt idx="2899">
                  <c:v>41604</c:v>
                </c:pt>
                <c:pt idx="2900">
                  <c:v>41605</c:v>
                </c:pt>
                <c:pt idx="2901">
                  <c:v>41607</c:v>
                </c:pt>
                <c:pt idx="2902">
                  <c:v>41610</c:v>
                </c:pt>
                <c:pt idx="2903">
                  <c:v>41611</c:v>
                </c:pt>
                <c:pt idx="2904">
                  <c:v>41612</c:v>
                </c:pt>
                <c:pt idx="2905">
                  <c:v>41613</c:v>
                </c:pt>
                <c:pt idx="2906">
                  <c:v>41614</c:v>
                </c:pt>
                <c:pt idx="2907">
                  <c:v>41617</c:v>
                </c:pt>
                <c:pt idx="2908">
                  <c:v>41618</c:v>
                </c:pt>
                <c:pt idx="2909">
                  <c:v>41619</c:v>
                </c:pt>
                <c:pt idx="2910">
                  <c:v>41620</c:v>
                </c:pt>
                <c:pt idx="2911">
                  <c:v>41621</c:v>
                </c:pt>
                <c:pt idx="2912">
                  <c:v>41624</c:v>
                </c:pt>
                <c:pt idx="2913">
                  <c:v>41625</c:v>
                </c:pt>
                <c:pt idx="2914">
                  <c:v>41626</c:v>
                </c:pt>
                <c:pt idx="2915">
                  <c:v>41627</c:v>
                </c:pt>
                <c:pt idx="2916">
                  <c:v>41628</c:v>
                </c:pt>
                <c:pt idx="2917">
                  <c:v>41631</c:v>
                </c:pt>
                <c:pt idx="2918">
                  <c:v>41632</c:v>
                </c:pt>
                <c:pt idx="2919">
                  <c:v>41634</c:v>
                </c:pt>
                <c:pt idx="2920">
                  <c:v>41635</c:v>
                </c:pt>
                <c:pt idx="2921">
                  <c:v>41638</c:v>
                </c:pt>
                <c:pt idx="2922">
                  <c:v>41639</c:v>
                </c:pt>
                <c:pt idx="2923">
                  <c:v>41641</c:v>
                </c:pt>
                <c:pt idx="2924">
                  <c:v>41642</c:v>
                </c:pt>
                <c:pt idx="2925">
                  <c:v>41645</c:v>
                </c:pt>
                <c:pt idx="2926">
                  <c:v>41646</c:v>
                </c:pt>
                <c:pt idx="2927">
                  <c:v>41647</c:v>
                </c:pt>
                <c:pt idx="2928">
                  <c:v>41648</c:v>
                </c:pt>
                <c:pt idx="2929">
                  <c:v>41649</c:v>
                </c:pt>
                <c:pt idx="2930">
                  <c:v>41652</c:v>
                </c:pt>
                <c:pt idx="2931">
                  <c:v>41653</c:v>
                </c:pt>
                <c:pt idx="2932">
                  <c:v>41654</c:v>
                </c:pt>
                <c:pt idx="2933">
                  <c:v>41655</c:v>
                </c:pt>
                <c:pt idx="2934">
                  <c:v>41656</c:v>
                </c:pt>
                <c:pt idx="2935">
                  <c:v>41660</c:v>
                </c:pt>
                <c:pt idx="2936">
                  <c:v>41661</c:v>
                </c:pt>
                <c:pt idx="2937">
                  <c:v>41662</c:v>
                </c:pt>
                <c:pt idx="2938">
                  <c:v>41663</c:v>
                </c:pt>
                <c:pt idx="2939">
                  <c:v>41666</c:v>
                </c:pt>
                <c:pt idx="2940">
                  <c:v>41667</c:v>
                </c:pt>
                <c:pt idx="2941">
                  <c:v>41668</c:v>
                </c:pt>
                <c:pt idx="2942">
                  <c:v>41669</c:v>
                </c:pt>
                <c:pt idx="2943">
                  <c:v>41670</c:v>
                </c:pt>
                <c:pt idx="2944">
                  <c:v>41673</c:v>
                </c:pt>
                <c:pt idx="2945">
                  <c:v>41674</c:v>
                </c:pt>
                <c:pt idx="2946">
                  <c:v>41675</c:v>
                </c:pt>
                <c:pt idx="2947">
                  <c:v>41676</c:v>
                </c:pt>
                <c:pt idx="2948">
                  <c:v>41677</c:v>
                </c:pt>
                <c:pt idx="2949">
                  <c:v>41680</c:v>
                </c:pt>
                <c:pt idx="2950">
                  <c:v>41681</c:v>
                </c:pt>
                <c:pt idx="2951">
                  <c:v>41682</c:v>
                </c:pt>
                <c:pt idx="2952">
                  <c:v>41683</c:v>
                </c:pt>
                <c:pt idx="2953">
                  <c:v>41684</c:v>
                </c:pt>
                <c:pt idx="2954">
                  <c:v>41688</c:v>
                </c:pt>
                <c:pt idx="2955">
                  <c:v>41689</c:v>
                </c:pt>
                <c:pt idx="2956">
                  <c:v>41690</c:v>
                </c:pt>
                <c:pt idx="2957">
                  <c:v>41691</c:v>
                </c:pt>
                <c:pt idx="2958">
                  <c:v>41694</c:v>
                </c:pt>
                <c:pt idx="2959">
                  <c:v>41695</c:v>
                </c:pt>
                <c:pt idx="2960">
                  <c:v>41696</c:v>
                </c:pt>
                <c:pt idx="2961">
                  <c:v>41697</c:v>
                </c:pt>
                <c:pt idx="2962">
                  <c:v>41698</c:v>
                </c:pt>
                <c:pt idx="2963">
                  <c:v>41701</c:v>
                </c:pt>
                <c:pt idx="2964">
                  <c:v>41702</c:v>
                </c:pt>
                <c:pt idx="2965">
                  <c:v>41703</c:v>
                </c:pt>
                <c:pt idx="2966">
                  <c:v>41704</c:v>
                </c:pt>
                <c:pt idx="2967">
                  <c:v>41705</c:v>
                </c:pt>
                <c:pt idx="2968">
                  <c:v>41708</c:v>
                </c:pt>
                <c:pt idx="2969">
                  <c:v>41709</c:v>
                </c:pt>
                <c:pt idx="2970">
                  <c:v>41710</c:v>
                </c:pt>
                <c:pt idx="2971">
                  <c:v>41711</c:v>
                </c:pt>
                <c:pt idx="2972">
                  <c:v>41712</c:v>
                </c:pt>
                <c:pt idx="2973">
                  <c:v>41715</c:v>
                </c:pt>
                <c:pt idx="2974">
                  <c:v>41716</c:v>
                </c:pt>
                <c:pt idx="2975">
                  <c:v>41717</c:v>
                </c:pt>
                <c:pt idx="2976">
                  <c:v>41718</c:v>
                </c:pt>
                <c:pt idx="2977">
                  <c:v>41719</c:v>
                </c:pt>
                <c:pt idx="2978">
                  <c:v>41722</c:v>
                </c:pt>
                <c:pt idx="2979">
                  <c:v>41723</c:v>
                </c:pt>
                <c:pt idx="2980">
                  <c:v>41724</c:v>
                </c:pt>
                <c:pt idx="2981">
                  <c:v>41725</c:v>
                </c:pt>
                <c:pt idx="2982">
                  <c:v>41726</c:v>
                </c:pt>
                <c:pt idx="2983">
                  <c:v>41729</c:v>
                </c:pt>
                <c:pt idx="2984">
                  <c:v>41730</c:v>
                </c:pt>
                <c:pt idx="2985">
                  <c:v>41731</c:v>
                </c:pt>
                <c:pt idx="2986">
                  <c:v>41732</c:v>
                </c:pt>
                <c:pt idx="2987">
                  <c:v>41733</c:v>
                </c:pt>
                <c:pt idx="2988">
                  <c:v>41736</c:v>
                </c:pt>
                <c:pt idx="2989">
                  <c:v>41737</c:v>
                </c:pt>
                <c:pt idx="2990">
                  <c:v>41738</c:v>
                </c:pt>
                <c:pt idx="2991">
                  <c:v>41739</c:v>
                </c:pt>
                <c:pt idx="2992">
                  <c:v>41740</c:v>
                </c:pt>
                <c:pt idx="2993">
                  <c:v>41743</c:v>
                </c:pt>
                <c:pt idx="2994">
                  <c:v>41744</c:v>
                </c:pt>
                <c:pt idx="2995">
                  <c:v>41745</c:v>
                </c:pt>
                <c:pt idx="2996">
                  <c:v>41746</c:v>
                </c:pt>
                <c:pt idx="2997">
                  <c:v>41750</c:v>
                </c:pt>
                <c:pt idx="2998">
                  <c:v>41751</c:v>
                </c:pt>
                <c:pt idx="2999">
                  <c:v>41752</c:v>
                </c:pt>
                <c:pt idx="3000">
                  <c:v>41753</c:v>
                </c:pt>
                <c:pt idx="3001">
                  <c:v>41754</c:v>
                </c:pt>
                <c:pt idx="3002">
                  <c:v>41757</c:v>
                </c:pt>
                <c:pt idx="3003">
                  <c:v>41758</c:v>
                </c:pt>
                <c:pt idx="3004">
                  <c:v>41759</c:v>
                </c:pt>
                <c:pt idx="3005">
                  <c:v>41760</c:v>
                </c:pt>
                <c:pt idx="3006">
                  <c:v>41761</c:v>
                </c:pt>
                <c:pt idx="3007">
                  <c:v>41764</c:v>
                </c:pt>
                <c:pt idx="3008">
                  <c:v>41765</c:v>
                </c:pt>
                <c:pt idx="3009">
                  <c:v>41766</c:v>
                </c:pt>
                <c:pt idx="3010">
                  <c:v>41767</c:v>
                </c:pt>
                <c:pt idx="3011">
                  <c:v>41768</c:v>
                </c:pt>
                <c:pt idx="3012">
                  <c:v>41771</c:v>
                </c:pt>
                <c:pt idx="3013">
                  <c:v>41772</c:v>
                </c:pt>
                <c:pt idx="3014">
                  <c:v>41773</c:v>
                </c:pt>
                <c:pt idx="3015">
                  <c:v>41774</c:v>
                </c:pt>
                <c:pt idx="3016">
                  <c:v>41775</c:v>
                </c:pt>
                <c:pt idx="3017">
                  <c:v>41778</c:v>
                </c:pt>
                <c:pt idx="3018">
                  <c:v>41779</c:v>
                </c:pt>
                <c:pt idx="3019">
                  <c:v>41780</c:v>
                </c:pt>
                <c:pt idx="3020">
                  <c:v>41781</c:v>
                </c:pt>
                <c:pt idx="3021">
                  <c:v>41782</c:v>
                </c:pt>
                <c:pt idx="3022">
                  <c:v>41786</c:v>
                </c:pt>
                <c:pt idx="3023">
                  <c:v>41787</c:v>
                </c:pt>
                <c:pt idx="3024">
                  <c:v>41788</c:v>
                </c:pt>
                <c:pt idx="3025">
                  <c:v>41789</c:v>
                </c:pt>
                <c:pt idx="3026">
                  <c:v>41792</c:v>
                </c:pt>
                <c:pt idx="3027">
                  <c:v>41793</c:v>
                </c:pt>
                <c:pt idx="3028">
                  <c:v>41794</c:v>
                </c:pt>
                <c:pt idx="3029">
                  <c:v>41795</c:v>
                </c:pt>
                <c:pt idx="3030">
                  <c:v>41796</c:v>
                </c:pt>
                <c:pt idx="3031">
                  <c:v>41799</c:v>
                </c:pt>
                <c:pt idx="3032">
                  <c:v>41800</c:v>
                </c:pt>
                <c:pt idx="3033">
                  <c:v>41801</c:v>
                </c:pt>
                <c:pt idx="3034">
                  <c:v>41802</c:v>
                </c:pt>
                <c:pt idx="3035">
                  <c:v>41803</c:v>
                </c:pt>
                <c:pt idx="3036">
                  <c:v>41806</c:v>
                </c:pt>
                <c:pt idx="3037">
                  <c:v>41807</c:v>
                </c:pt>
                <c:pt idx="3038">
                  <c:v>41808</c:v>
                </c:pt>
                <c:pt idx="3039">
                  <c:v>41809</c:v>
                </c:pt>
                <c:pt idx="3040">
                  <c:v>41810</c:v>
                </c:pt>
                <c:pt idx="3041">
                  <c:v>41813</c:v>
                </c:pt>
                <c:pt idx="3042">
                  <c:v>41814</c:v>
                </c:pt>
                <c:pt idx="3043">
                  <c:v>41815</c:v>
                </c:pt>
                <c:pt idx="3044">
                  <c:v>41816</c:v>
                </c:pt>
                <c:pt idx="3045">
                  <c:v>41817</c:v>
                </c:pt>
                <c:pt idx="3046">
                  <c:v>41820</c:v>
                </c:pt>
                <c:pt idx="3047">
                  <c:v>41821</c:v>
                </c:pt>
                <c:pt idx="3048">
                  <c:v>41822</c:v>
                </c:pt>
                <c:pt idx="3049">
                  <c:v>41823</c:v>
                </c:pt>
                <c:pt idx="3050">
                  <c:v>41827</c:v>
                </c:pt>
                <c:pt idx="3051">
                  <c:v>41828</c:v>
                </c:pt>
                <c:pt idx="3052">
                  <c:v>41829</c:v>
                </c:pt>
                <c:pt idx="3053">
                  <c:v>41830</c:v>
                </c:pt>
                <c:pt idx="3054">
                  <c:v>41831</c:v>
                </c:pt>
                <c:pt idx="3055">
                  <c:v>41834</c:v>
                </c:pt>
                <c:pt idx="3056">
                  <c:v>41835</c:v>
                </c:pt>
                <c:pt idx="3057">
                  <c:v>41836</c:v>
                </c:pt>
                <c:pt idx="3058">
                  <c:v>41837</c:v>
                </c:pt>
                <c:pt idx="3059">
                  <c:v>41838</c:v>
                </c:pt>
                <c:pt idx="3060">
                  <c:v>41841</c:v>
                </c:pt>
                <c:pt idx="3061">
                  <c:v>41842</c:v>
                </c:pt>
                <c:pt idx="3062">
                  <c:v>41843</c:v>
                </c:pt>
                <c:pt idx="3063">
                  <c:v>41844</c:v>
                </c:pt>
                <c:pt idx="3064">
                  <c:v>41845</c:v>
                </c:pt>
                <c:pt idx="3065">
                  <c:v>41848</c:v>
                </c:pt>
                <c:pt idx="3066">
                  <c:v>41849</c:v>
                </c:pt>
                <c:pt idx="3067">
                  <c:v>41850</c:v>
                </c:pt>
                <c:pt idx="3068">
                  <c:v>41851</c:v>
                </c:pt>
                <c:pt idx="3069">
                  <c:v>41852</c:v>
                </c:pt>
                <c:pt idx="3070">
                  <c:v>41855</c:v>
                </c:pt>
                <c:pt idx="3071">
                  <c:v>41856</c:v>
                </c:pt>
                <c:pt idx="3072">
                  <c:v>41857</c:v>
                </c:pt>
                <c:pt idx="3073">
                  <c:v>41858</c:v>
                </c:pt>
                <c:pt idx="3074">
                  <c:v>41859</c:v>
                </c:pt>
                <c:pt idx="3075">
                  <c:v>41862</c:v>
                </c:pt>
                <c:pt idx="3076">
                  <c:v>41863</c:v>
                </c:pt>
                <c:pt idx="3077">
                  <c:v>41864</c:v>
                </c:pt>
                <c:pt idx="3078">
                  <c:v>41865</c:v>
                </c:pt>
                <c:pt idx="3079">
                  <c:v>41866</c:v>
                </c:pt>
                <c:pt idx="3080">
                  <c:v>41869</c:v>
                </c:pt>
                <c:pt idx="3081">
                  <c:v>41870</c:v>
                </c:pt>
                <c:pt idx="3082">
                  <c:v>41871</c:v>
                </c:pt>
                <c:pt idx="3083">
                  <c:v>41872</c:v>
                </c:pt>
                <c:pt idx="3084">
                  <c:v>41873</c:v>
                </c:pt>
                <c:pt idx="3085">
                  <c:v>41876</c:v>
                </c:pt>
                <c:pt idx="3086">
                  <c:v>41877</c:v>
                </c:pt>
                <c:pt idx="3087">
                  <c:v>41878</c:v>
                </c:pt>
                <c:pt idx="3088">
                  <c:v>41879</c:v>
                </c:pt>
                <c:pt idx="3089">
                  <c:v>41880</c:v>
                </c:pt>
                <c:pt idx="3090">
                  <c:v>41884</c:v>
                </c:pt>
                <c:pt idx="3091">
                  <c:v>41885</c:v>
                </c:pt>
                <c:pt idx="3092">
                  <c:v>41886</c:v>
                </c:pt>
                <c:pt idx="3093">
                  <c:v>41887</c:v>
                </c:pt>
                <c:pt idx="3094">
                  <c:v>41890</c:v>
                </c:pt>
                <c:pt idx="3095">
                  <c:v>41891</c:v>
                </c:pt>
                <c:pt idx="3096">
                  <c:v>41892</c:v>
                </c:pt>
                <c:pt idx="3097">
                  <c:v>41893</c:v>
                </c:pt>
                <c:pt idx="3098">
                  <c:v>41894</c:v>
                </c:pt>
                <c:pt idx="3099">
                  <c:v>41897</c:v>
                </c:pt>
                <c:pt idx="3100">
                  <c:v>41898</c:v>
                </c:pt>
                <c:pt idx="3101">
                  <c:v>41899</c:v>
                </c:pt>
                <c:pt idx="3102">
                  <c:v>41900</c:v>
                </c:pt>
                <c:pt idx="3103">
                  <c:v>41901</c:v>
                </c:pt>
                <c:pt idx="3104">
                  <c:v>41904</c:v>
                </c:pt>
                <c:pt idx="3105">
                  <c:v>41905</c:v>
                </c:pt>
                <c:pt idx="3106">
                  <c:v>41906</c:v>
                </c:pt>
                <c:pt idx="3107">
                  <c:v>41907</c:v>
                </c:pt>
                <c:pt idx="3108">
                  <c:v>41908</c:v>
                </c:pt>
                <c:pt idx="3109">
                  <c:v>41911</c:v>
                </c:pt>
                <c:pt idx="3110">
                  <c:v>41912</c:v>
                </c:pt>
                <c:pt idx="3111">
                  <c:v>41913</c:v>
                </c:pt>
                <c:pt idx="3112">
                  <c:v>41914</c:v>
                </c:pt>
                <c:pt idx="3113">
                  <c:v>41915</c:v>
                </c:pt>
                <c:pt idx="3114">
                  <c:v>41918</c:v>
                </c:pt>
                <c:pt idx="3115">
                  <c:v>41919</c:v>
                </c:pt>
                <c:pt idx="3116">
                  <c:v>41920</c:v>
                </c:pt>
                <c:pt idx="3117">
                  <c:v>41921</c:v>
                </c:pt>
                <c:pt idx="3118">
                  <c:v>41922</c:v>
                </c:pt>
                <c:pt idx="3119">
                  <c:v>41925</c:v>
                </c:pt>
                <c:pt idx="3120">
                  <c:v>41926</c:v>
                </c:pt>
                <c:pt idx="3121">
                  <c:v>41927</c:v>
                </c:pt>
                <c:pt idx="3122">
                  <c:v>41928</c:v>
                </c:pt>
                <c:pt idx="3123">
                  <c:v>41929</c:v>
                </c:pt>
                <c:pt idx="3124">
                  <c:v>41932</c:v>
                </c:pt>
                <c:pt idx="3125">
                  <c:v>41933</c:v>
                </c:pt>
                <c:pt idx="3126">
                  <c:v>41934</c:v>
                </c:pt>
                <c:pt idx="3127">
                  <c:v>41935</c:v>
                </c:pt>
                <c:pt idx="3128">
                  <c:v>41936</c:v>
                </c:pt>
                <c:pt idx="3129">
                  <c:v>41939</c:v>
                </c:pt>
                <c:pt idx="3130">
                  <c:v>41940</c:v>
                </c:pt>
                <c:pt idx="3131">
                  <c:v>41941</c:v>
                </c:pt>
                <c:pt idx="3132">
                  <c:v>41942</c:v>
                </c:pt>
                <c:pt idx="3133">
                  <c:v>41943</c:v>
                </c:pt>
                <c:pt idx="3134">
                  <c:v>41946</c:v>
                </c:pt>
                <c:pt idx="3135">
                  <c:v>41947</c:v>
                </c:pt>
                <c:pt idx="3136">
                  <c:v>41948</c:v>
                </c:pt>
                <c:pt idx="3137">
                  <c:v>41949</c:v>
                </c:pt>
                <c:pt idx="3138">
                  <c:v>41950</c:v>
                </c:pt>
                <c:pt idx="3139">
                  <c:v>41953</c:v>
                </c:pt>
                <c:pt idx="3140">
                  <c:v>41954</c:v>
                </c:pt>
                <c:pt idx="3141">
                  <c:v>41955</c:v>
                </c:pt>
                <c:pt idx="3142">
                  <c:v>41956</c:v>
                </c:pt>
                <c:pt idx="3143">
                  <c:v>41957</c:v>
                </c:pt>
                <c:pt idx="3144">
                  <c:v>41960</c:v>
                </c:pt>
                <c:pt idx="3145">
                  <c:v>41961</c:v>
                </c:pt>
                <c:pt idx="3146">
                  <c:v>41962</c:v>
                </c:pt>
                <c:pt idx="3147">
                  <c:v>41963</c:v>
                </c:pt>
                <c:pt idx="3148">
                  <c:v>41964</c:v>
                </c:pt>
                <c:pt idx="3149">
                  <c:v>41967</c:v>
                </c:pt>
                <c:pt idx="3150">
                  <c:v>41968</c:v>
                </c:pt>
                <c:pt idx="3151">
                  <c:v>41969</c:v>
                </c:pt>
                <c:pt idx="3152">
                  <c:v>41971</c:v>
                </c:pt>
                <c:pt idx="3153">
                  <c:v>41974</c:v>
                </c:pt>
                <c:pt idx="3154">
                  <c:v>41975</c:v>
                </c:pt>
                <c:pt idx="3155">
                  <c:v>41976</c:v>
                </c:pt>
                <c:pt idx="3156">
                  <c:v>41977</c:v>
                </c:pt>
                <c:pt idx="3157">
                  <c:v>41978</c:v>
                </c:pt>
                <c:pt idx="3158">
                  <c:v>41981</c:v>
                </c:pt>
                <c:pt idx="3159">
                  <c:v>41982</c:v>
                </c:pt>
                <c:pt idx="3160">
                  <c:v>41983</c:v>
                </c:pt>
                <c:pt idx="3161">
                  <c:v>41984</c:v>
                </c:pt>
                <c:pt idx="3162">
                  <c:v>41985</c:v>
                </c:pt>
                <c:pt idx="3163">
                  <c:v>41988</c:v>
                </c:pt>
                <c:pt idx="3164">
                  <c:v>41989</c:v>
                </c:pt>
                <c:pt idx="3165">
                  <c:v>41990</c:v>
                </c:pt>
                <c:pt idx="3166">
                  <c:v>41991</c:v>
                </c:pt>
                <c:pt idx="3167">
                  <c:v>41992</c:v>
                </c:pt>
                <c:pt idx="3168">
                  <c:v>41995</c:v>
                </c:pt>
                <c:pt idx="3169">
                  <c:v>41996</c:v>
                </c:pt>
                <c:pt idx="3170">
                  <c:v>41997</c:v>
                </c:pt>
                <c:pt idx="3171">
                  <c:v>41999</c:v>
                </c:pt>
                <c:pt idx="3172">
                  <c:v>42002</c:v>
                </c:pt>
                <c:pt idx="3173">
                  <c:v>42003</c:v>
                </c:pt>
                <c:pt idx="3174">
                  <c:v>42004</c:v>
                </c:pt>
                <c:pt idx="3175">
                  <c:v>42006</c:v>
                </c:pt>
                <c:pt idx="3176">
                  <c:v>42009</c:v>
                </c:pt>
                <c:pt idx="3177">
                  <c:v>42010</c:v>
                </c:pt>
                <c:pt idx="3178">
                  <c:v>42011</c:v>
                </c:pt>
                <c:pt idx="3179">
                  <c:v>42012</c:v>
                </c:pt>
                <c:pt idx="3180">
                  <c:v>42013</c:v>
                </c:pt>
                <c:pt idx="3181">
                  <c:v>42016</c:v>
                </c:pt>
                <c:pt idx="3182">
                  <c:v>42017</c:v>
                </c:pt>
                <c:pt idx="3183">
                  <c:v>42018</c:v>
                </c:pt>
                <c:pt idx="3184">
                  <c:v>42019</c:v>
                </c:pt>
                <c:pt idx="3185">
                  <c:v>42020</c:v>
                </c:pt>
                <c:pt idx="3186">
                  <c:v>42024</c:v>
                </c:pt>
                <c:pt idx="3187">
                  <c:v>42025</c:v>
                </c:pt>
                <c:pt idx="3188">
                  <c:v>42026</c:v>
                </c:pt>
                <c:pt idx="3189">
                  <c:v>42027</c:v>
                </c:pt>
                <c:pt idx="3190">
                  <c:v>42030</c:v>
                </c:pt>
                <c:pt idx="3191">
                  <c:v>42031</c:v>
                </c:pt>
                <c:pt idx="3192">
                  <c:v>42032</c:v>
                </c:pt>
                <c:pt idx="3193">
                  <c:v>42033</c:v>
                </c:pt>
                <c:pt idx="3194">
                  <c:v>42034</c:v>
                </c:pt>
                <c:pt idx="3195">
                  <c:v>42037</c:v>
                </c:pt>
                <c:pt idx="3196">
                  <c:v>42038</c:v>
                </c:pt>
                <c:pt idx="3197">
                  <c:v>42039</c:v>
                </c:pt>
                <c:pt idx="3198">
                  <c:v>42040</c:v>
                </c:pt>
                <c:pt idx="3199">
                  <c:v>42041</c:v>
                </c:pt>
                <c:pt idx="3200">
                  <c:v>42044</c:v>
                </c:pt>
                <c:pt idx="3201">
                  <c:v>42045</c:v>
                </c:pt>
                <c:pt idx="3202">
                  <c:v>42046</c:v>
                </c:pt>
                <c:pt idx="3203">
                  <c:v>42047</c:v>
                </c:pt>
                <c:pt idx="3204">
                  <c:v>42048</c:v>
                </c:pt>
                <c:pt idx="3205">
                  <c:v>42052</c:v>
                </c:pt>
                <c:pt idx="3206">
                  <c:v>42053</c:v>
                </c:pt>
                <c:pt idx="3207">
                  <c:v>42054</c:v>
                </c:pt>
                <c:pt idx="3208">
                  <c:v>42055</c:v>
                </c:pt>
                <c:pt idx="3209">
                  <c:v>42058</c:v>
                </c:pt>
                <c:pt idx="3210">
                  <c:v>42059</c:v>
                </c:pt>
                <c:pt idx="3211">
                  <c:v>42060</c:v>
                </c:pt>
                <c:pt idx="3212">
                  <c:v>42061</c:v>
                </c:pt>
                <c:pt idx="3213">
                  <c:v>42062</c:v>
                </c:pt>
                <c:pt idx="3214">
                  <c:v>42065</c:v>
                </c:pt>
                <c:pt idx="3215">
                  <c:v>42066</c:v>
                </c:pt>
                <c:pt idx="3216">
                  <c:v>42067</c:v>
                </c:pt>
                <c:pt idx="3217">
                  <c:v>42068</c:v>
                </c:pt>
                <c:pt idx="3218">
                  <c:v>42069</c:v>
                </c:pt>
                <c:pt idx="3219">
                  <c:v>42072</c:v>
                </c:pt>
                <c:pt idx="3220">
                  <c:v>42073</c:v>
                </c:pt>
                <c:pt idx="3221">
                  <c:v>42074</c:v>
                </c:pt>
                <c:pt idx="3222">
                  <c:v>42075</c:v>
                </c:pt>
                <c:pt idx="3223">
                  <c:v>42076</c:v>
                </c:pt>
                <c:pt idx="3224">
                  <c:v>42079</c:v>
                </c:pt>
                <c:pt idx="3225">
                  <c:v>42080</c:v>
                </c:pt>
                <c:pt idx="3226">
                  <c:v>42081</c:v>
                </c:pt>
                <c:pt idx="3227">
                  <c:v>42082</c:v>
                </c:pt>
                <c:pt idx="3228">
                  <c:v>42083</c:v>
                </c:pt>
                <c:pt idx="3229">
                  <c:v>42086</c:v>
                </c:pt>
                <c:pt idx="3230">
                  <c:v>42087</c:v>
                </c:pt>
                <c:pt idx="3231">
                  <c:v>42088</c:v>
                </c:pt>
                <c:pt idx="3232">
                  <c:v>42089</c:v>
                </c:pt>
                <c:pt idx="3233">
                  <c:v>42090</c:v>
                </c:pt>
                <c:pt idx="3234">
                  <c:v>42093</c:v>
                </c:pt>
                <c:pt idx="3235">
                  <c:v>42094</c:v>
                </c:pt>
                <c:pt idx="3236">
                  <c:v>42095</c:v>
                </c:pt>
                <c:pt idx="3237">
                  <c:v>42096</c:v>
                </c:pt>
                <c:pt idx="3238">
                  <c:v>42100</c:v>
                </c:pt>
                <c:pt idx="3239">
                  <c:v>42101</c:v>
                </c:pt>
                <c:pt idx="3240">
                  <c:v>42102</c:v>
                </c:pt>
                <c:pt idx="3241">
                  <c:v>42103</c:v>
                </c:pt>
                <c:pt idx="3242">
                  <c:v>42104</c:v>
                </c:pt>
                <c:pt idx="3243">
                  <c:v>42107</c:v>
                </c:pt>
                <c:pt idx="3244">
                  <c:v>42108</c:v>
                </c:pt>
                <c:pt idx="3245">
                  <c:v>42109</c:v>
                </c:pt>
                <c:pt idx="3246">
                  <c:v>42110</c:v>
                </c:pt>
                <c:pt idx="3247">
                  <c:v>42111</c:v>
                </c:pt>
                <c:pt idx="3248">
                  <c:v>42114</c:v>
                </c:pt>
                <c:pt idx="3249">
                  <c:v>42115</c:v>
                </c:pt>
                <c:pt idx="3250">
                  <c:v>42116</c:v>
                </c:pt>
                <c:pt idx="3251">
                  <c:v>42117</c:v>
                </c:pt>
                <c:pt idx="3252">
                  <c:v>42118</c:v>
                </c:pt>
                <c:pt idx="3253">
                  <c:v>42121</c:v>
                </c:pt>
                <c:pt idx="3254">
                  <c:v>42122</c:v>
                </c:pt>
                <c:pt idx="3255">
                  <c:v>42123</c:v>
                </c:pt>
                <c:pt idx="3256">
                  <c:v>42124</c:v>
                </c:pt>
                <c:pt idx="3257">
                  <c:v>42125</c:v>
                </c:pt>
                <c:pt idx="3258">
                  <c:v>42128</c:v>
                </c:pt>
                <c:pt idx="3259">
                  <c:v>42129</c:v>
                </c:pt>
                <c:pt idx="3260">
                  <c:v>42130</c:v>
                </c:pt>
                <c:pt idx="3261">
                  <c:v>42131</c:v>
                </c:pt>
                <c:pt idx="3262">
                  <c:v>42132</c:v>
                </c:pt>
                <c:pt idx="3263">
                  <c:v>42135</c:v>
                </c:pt>
                <c:pt idx="3264">
                  <c:v>42136</c:v>
                </c:pt>
                <c:pt idx="3265">
                  <c:v>42137</c:v>
                </c:pt>
                <c:pt idx="3266">
                  <c:v>42138</c:v>
                </c:pt>
                <c:pt idx="3267">
                  <c:v>42139</c:v>
                </c:pt>
                <c:pt idx="3268">
                  <c:v>42142</c:v>
                </c:pt>
                <c:pt idx="3269">
                  <c:v>42143</c:v>
                </c:pt>
                <c:pt idx="3270">
                  <c:v>42144</c:v>
                </c:pt>
                <c:pt idx="3271">
                  <c:v>42145</c:v>
                </c:pt>
                <c:pt idx="3272">
                  <c:v>42146</c:v>
                </c:pt>
                <c:pt idx="3273">
                  <c:v>42150</c:v>
                </c:pt>
                <c:pt idx="3274">
                  <c:v>42151</c:v>
                </c:pt>
                <c:pt idx="3275">
                  <c:v>42152</c:v>
                </c:pt>
                <c:pt idx="3276">
                  <c:v>42153</c:v>
                </c:pt>
                <c:pt idx="3277">
                  <c:v>42156</c:v>
                </c:pt>
                <c:pt idx="3278">
                  <c:v>42157</c:v>
                </c:pt>
                <c:pt idx="3279">
                  <c:v>42158</c:v>
                </c:pt>
                <c:pt idx="3280">
                  <c:v>42159</c:v>
                </c:pt>
                <c:pt idx="3281">
                  <c:v>42160</c:v>
                </c:pt>
                <c:pt idx="3282">
                  <c:v>42163</c:v>
                </c:pt>
                <c:pt idx="3283">
                  <c:v>42164</c:v>
                </c:pt>
                <c:pt idx="3284">
                  <c:v>42165</c:v>
                </c:pt>
                <c:pt idx="3285">
                  <c:v>42166</c:v>
                </c:pt>
                <c:pt idx="3286">
                  <c:v>42167</c:v>
                </c:pt>
                <c:pt idx="3287">
                  <c:v>42170</c:v>
                </c:pt>
                <c:pt idx="3288">
                  <c:v>42171</c:v>
                </c:pt>
                <c:pt idx="3289">
                  <c:v>42172</c:v>
                </c:pt>
                <c:pt idx="3290">
                  <c:v>42173</c:v>
                </c:pt>
                <c:pt idx="3291">
                  <c:v>42174</c:v>
                </c:pt>
                <c:pt idx="3292">
                  <c:v>42177</c:v>
                </c:pt>
                <c:pt idx="3293">
                  <c:v>42178</c:v>
                </c:pt>
                <c:pt idx="3294">
                  <c:v>42179</c:v>
                </c:pt>
                <c:pt idx="3295">
                  <c:v>42180</c:v>
                </c:pt>
                <c:pt idx="3296">
                  <c:v>42181</c:v>
                </c:pt>
                <c:pt idx="3297">
                  <c:v>42184</c:v>
                </c:pt>
                <c:pt idx="3298">
                  <c:v>42185</c:v>
                </c:pt>
                <c:pt idx="3299">
                  <c:v>42186</c:v>
                </c:pt>
                <c:pt idx="3300">
                  <c:v>42187</c:v>
                </c:pt>
                <c:pt idx="3301">
                  <c:v>42191</c:v>
                </c:pt>
                <c:pt idx="3302">
                  <c:v>42192</c:v>
                </c:pt>
                <c:pt idx="3303">
                  <c:v>42193</c:v>
                </c:pt>
                <c:pt idx="3304">
                  <c:v>42194</c:v>
                </c:pt>
                <c:pt idx="3305">
                  <c:v>42195</c:v>
                </c:pt>
                <c:pt idx="3306">
                  <c:v>42198</c:v>
                </c:pt>
                <c:pt idx="3307">
                  <c:v>42199</c:v>
                </c:pt>
                <c:pt idx="3308">
                  <c:v>42200</c:v>
                </c:pt>
                <c:pt idx="3309">
                  <c:v>42201</c:v>
                </c:pt>
                <c:pt idx="3310">
                  <c:v>42202</c:v>
                </c:pt>
                <c:pt idx="3311">
                  <c:v>42205</c:v>
                </c:pt>
                <c:pt idx="3312">
                  <c:v>42206</c:v>
                </c:pt>
                <c:pt idx="3313">
                  <c:v>42207</c:v>
                </c:pt>
                <c:pt idx="3314">
                  <c:v>42208</c:v>
                </c:pt>
                <c:pt idx="3315">
                  <c:v>42209</c:v>
                </c:pt>
                <c:pt idx="3316">
                  <c:v>42212</c:v>
                </c:pt>
                <c:pt idx="3317">
                  <c:v>42213</c:v>
                </c:pt>
                <c:pt idx="3318">
                  <c:v>42214</c:v>
                </c:pt>
                <c:pt idx="3319">
                  <c:v>42215</c:v>
                </c:pt>
                <c:pt idx="3320">
                  <c:v>42216</c:v>
                </c:pt>
                <c:pt idx="3321">
                  <c:v>42219</c:v>
                </c:pt>
                <c:pt idx="3322">
                  <c:v>42220</c:v>
                </c:pt>
                <c:pt idx="3323">
                  <c:v>42221</c:v>
                </c:pt>
                <c:pt idx="3324">
                  <c:v>42222</c:v>
                </c:pt>
                <c:pt idx="3325">
                  <c:v>42223</c:v>
                </c:pt>
                <c:pt idx="3326">
                  <c:v>42226</c:v>
                </c:pt>
                <c:pt idx="3327">
                  <c:v>42227</c:v>
                </c:pt>
                <c:pt idx="3328">
                  <c:v>42228</c:v>
                </c:pt>
                <c:pt idx="3329">
                  <c:v>42229</c:v>
                </c:pt>
                <c:pt idx="3330">
                  <c:v>42230</c:v>
                </c:pt>
                <c:pt idx="3331">
                  <c:v>42233</c:v>
                </c:pt>
                <c:pt idx="3332">
                  <c:v>42234</c:v>
                </c:pt>
                <c:pt idx="3333">
                  <c:v>42235</c:v>
                </c:pt>
                <c:pt idx="3334">
                  <c:v>42236</c:v>
                </c:pt>
                <c:pt idx="3335">
                  <c:v>42237</c:v>
                </c:pt>
                <c:pt idx="3336">
                  <c:v>42240</c:v>
                </c:pt>
                <c:pt idx="3337">
                  <c:v>42241</c:v>
                </c:pt>
                <c:pt idx="3338">
                  <c:v>42242</c:v>
                </c:pt>
                <c:pt idx="3339">
                  <c:v>42243</c:v>
                </c:pt>
                <c:pt idx="3340">
                  <c:v>42244</c:v>
                </c:pt>
                <c:pt idx="3341">
                  <c:v>42247</c:v>
                </c:pt>
                <c:pt idx="3342">
                  <c:v>42248</c:v>
                </c:pt>
                <c:pt idx="3343">
                  <c:v>42249</c:v>
                </c:pt>
                <c:pt idx="3344">
                  <c:v>42250</c:v>
                </c:pt>
                <c:pt idx="3345">
                  <c:v>42251</c:v>
                </c:pt>
                <c:pt idx="3346">
                  <c:v>42255</c:v>
                </c:pt>
                <c:pt idx="3347">
                  <c:v>42256</c:v>
                </c:pt>
                <c:pt idx="3348">
                  <c:v>42257</c:v>
                </c:pt>
                <c:pt idx="3349">
                  <c:v>42258</c:v>
                </c:pt>
                <c:pt idx="3350">
                  <c:v>42261</c:v>
                </c:pt>
                <c:pt idx="3351">
                  <c:v>42262</c:v>
                </c:pt>
                <c:pt idx="3352">
                  <c:v>42263</c:v>
                </c:pt>
                <c:pt idx="3353">
                  <c:v>42264</c:v>
                </c:pt>
                <c:pt idx="3354">
                  <c:v>42265</c:v>
                </c:pt>
                <c:pt idx="3355">
                  <c:v>42268</c:v>
                </c:pt>
                <c:pt idx="3356">
                  <c:v>42269</c:v>
                </c:pt>
                <c:pt idx="3357">
                  <c:v>42270</c:v>
                </c:pt>
                <c:pt idx="3358">
                  <c:v>42271</c:v>
                </c:pt>
                <c:pt idx="3359">
                  <c:v>42272</c:v>
                </c:pt>
                <c:pt idx="3360">
                  <c:v>42275</c:v>
                </c:pt>
                <c:pt idx="3361">
                  <c:v>42276</c:v>
                </c:pt>
                <c:pt idx="3362">
                  <c:v>42277</c:v>
                </c:pt>
                <c:pt idx="3363">
                  <c:v>42278</c:v>
                </c:pt>
                <c:pt idx="3364">
                  <c:v>42279</c:v>
                </c:pt>
                <c:pt idx="3365">
                  <c:v>42282</c:v>
                </c:pt>
                <c:pt idx="3366">
                  <c:v>42283</c:v>
                </c:pt>
                <c:pt idx="3367">
                  <c:v>42284</c:v>
                </c:pt>
                <c:pt idx="3368">
                  <c:v>42285</c:v>
                </c:pt>
                <c:pt idx="3369">
                  <c:v>42286</c:v>
                </c:pt>
                <c:pt idx="3370">
                  <c:v>42289</c:v>
                </c:pt>
                <c:pt idx="3371">
                  <c:v>42290</c:v>
                </c:pt>
                <c:pt idx="3372">
                  <c:v>42291</c:v>
                </c:pt>
                <c:pt idx="3373">
                  <c:v>42292</c:v>
                </c:pt>
                <c:pt idx="3374">
                  <c:v>42293</c:v>
                </c:pt>
                <c:pt idx="3375">
                  <c:v>42296</c:v>
                </c:pt>
                <c:pt idx="3376">
                  <c:v>42297</c:v>
                </c:pt>
                <c:pt idx="3377">
                  <c:v>42298</c:v>
                </c:pt>
                <c:pt idx="3378">
                  <c:v>42299</c:v>
                </c:pt>
                <c:pt idx="3379">
                  <c:v>42300</c:v>
                </c:pt>
                <c:pt idx="3380">
                  <c:v>42303</c:v>
                </c:pt>
                <c:pt idx="3381">
                  <c:v>42304</c:v>
                </c:pt>
                <c:pt idx="3382">
                  <c:v>42305</c:v>
                </c:pt>
                <c:pt idx="3383">
                  <c:v>42306</c:v>
                </c:pt>
                <c:pt idx="3384">
                  <c:v>42307</c:v>
                </c:pt>
                <c:pt idx="3385">
                  <c:v>42310</c:v>
                </c:pt>
                <c:pt idx="3386">
                  <c:v>42311</c:v>
                </c:pt>
                <c:pt idx="3387">
                  <c:v>42312</c:v>
                </c:pt>
                <c:pt idx="3388">
                  <c:v>42313</c:v>
                </c:pt>
                <c:pt idx="3389">
                  <c:v>42314</c:v>
                </c:pt>
                <c:pt idx="3390">
                  <c:v>42317</c:v>
                </c:pt>
                <c:pt idx="3391">
                  <c:v>42318</c:v>
                </c:pt>
                <c:pt idx="3392">
                  <c:v>42319</c:v>
                </c:pt>
                <c:pt idx="3393">
                  <c:v>42320</c:v>
                </c:pt>
                <c:pt idx="3394">
                  <c:v>42321</c:v>
                </c:pt>
                <c:pt idx="3395">
                  <c:v>42324</c:v>
                </c:pt>
                <c:pt idx="3396">
                  <c:v>42325</c:v>
                </c:pt>
                <c:pt idx="3397">
                  <c:v>42326</c:v>
                </c:pt>
                <c:pt idx="3398">
                  <c:v>42327</c:v>
                </c:pt>
                <c:pt idx="3399">
                  <c:v>42328</c:v>
                </c:pt>
                <c:pt idx="3400">
                  <c:v>42331</c:v>
                </c:pt>
                <c:pt idx="3401">
                  <c:v>42332</c:v>
                </c:pt>
                <c:pt idx="3402">
                  <c:v>42333</c:v>
                </c:pt>
                <c:pt idx="3403">
                  <c:v>42335</c:v>
                </c:pt>
                <c:pt idx="3404">
                  <c:v>42338</c:v>
                </c:pt>
                <c:pt idx="3405">
                  <c:v>42339</c:v>
                </c:pt>
                <c:pt idx="3406">
                  <c:v>42340</c:v>
                </c:pt>
                <c:pt idx="3407">
                  <c:v>42341</c:v>
                </c:pt>
                <c:pt idx="3408">
                  <c:v>42342</c:v>
                </c:pt>
                <c:pt idx="3409">
                  <c:v>42345</c:v>
                </c:pt>
                <c:pt idx="3410">
                  <c:v>42346</c:v>
                </c:pt>
                <c:pt idx="3411">
                  <c:v>42347</c:v>
                </c:pt>
                <c:pt idx="3412">
                  <c:v>42348</c:v>
                </c:pt>
                <c:pt idx="3413">
                  <c:v>42349</c:v>
                </c:pt>
                <c:pt idx="3414">
                  <c:v>42352</c:v>
                </c:pt>
                <c:pt idx="3415">
                  <c:v>42353</c:v>
                </c:pt>
                <c:pt idx="3416">
                  <c:v>42354</c:v>
                </c:pt>
                <c:pt idx="3417">
                  <c:v>42355</c:v>
                </c:pt>
                <c:pt idx="3418">
                  <c:v>42356</c:v>
                </c:pt>
                <c:pt idx="3419">
                  <c:v>42359</c:v>
                </c:pt>
                <c:pt idx="3420">
                  <c:v>42360</c:v>
                </c:pt>
                <c:pt idx="3421">
                  <c:v>42361</c:v>
                </c:pt>
                <c:pt idx="3422">
                  <c:v>42362</c:v>
                </c:pt>
                <c:pt idx="3423">
                  <c:v>42366</c:v>
                </c:pt>
                <c:pt idx="3424">
                  <c:v>42367</c:v>
                </c:pt>
                <c:pt idx="3425">
                  <c:v>42368</c:v>
                </c:pt>
                <c:pt idx="3426">
                  <c:v>42369</c:v>
                </c:pt>
                <c:pt idx="3427">
                  <c:v>42373</c:v>
                </c:pt>
                <c:pt idx="3428">
                  <c:v>42374</c:v>
                </c:pt>
                <c:pt idx="3429">
                  <c:v>42375</c:v>
                </c:pt>
                <c:pt idx="3430">
                  <c:v>42376</c:v>
                </c:pt>
                <c:pt idx="3431">
                  <c:v>42377</c:v>
                </c:pt>
                <c:pt idx="3432">
                  <c:v>42380</c:v>
                </c:pt>
                <c:pt idx="3433">
                  <c:v>42381</c:v>
                </c:pt>
                <c:pt idx="3434">
                  <c:v>42382</c:v>
                </c:pt>
                <c:pt idx="3435">
                  <c:v>42383</c:v>
                </c:pt>
                <c:pt idx="3436">
                  <c:v>42384</c:v>
                </c:pt>
                <c:pt idx="3437">
                  <c:v>42388</c:v>
                </c:pt>
                <c:pt idx="3438">
                  <c:v>42389</c:v>
                </c:pt>
                <c:pt idx="3439">
                  <c:v>42390</c:v>
                </c:pt>
                <c:pt idx="3440">
                  <c:v>42391</c:v>
                </c:pt>
                <c:pt idx="3441">
                  <c:v>42394</c:v>
                </c:pt>
                <c:pt idx="3442">
                  <c:v>42395</c:v>
                </c:pt>
                <c:pt idx="3443">
                  <c:v>42396</c:v>
                </c:pt>
                <c:pt idx="3444">
                  <c:v>42397</c:v>
                </c:pt>
                <c:pt idx="3445">
                  <c:v>42398</c:v>
                </c:pt>
                <c:pt idx="3446">
                  <c:v>42401</c:v>
                </c:pt>
                <c:pt idx="3447">
                  <c:v>42402</c:v>
                </c:pt>
                <c:pt idx="3448">
                  <c:v>42403</c:v>
                </c:pt>
                <c:pt idx="3449">
                  <c:v>42404</c:v>
                </c:pt>
                <c:pt idx="3450">
                  <c:v>42405</c:v>
                </c:pt>
                <c:pt idx="3451">
                  <c:v>42408</c:v>
                </c:pt>
                <c:pt idx="3452">
                  <c:v>42409</c:v>
                </c:pt>
                <c:pt idx="3453">
                  <c:v>42410</c:v>
                </c:pt>
                <c:pt idx="3454">
                  <c:v>42411</c:v>
                </c:pt>
                <c:pt idx="3455">
                  <c:v>42412</c:v>
                </c:pt>
                <c:pt idx="3456">
                  <c:v>42416</c:v>
                </c:pt>
                <c:pt idx="3457">
                  <c:v>42417</c:v>
                </c:pt>
                <c:pt idx="3458">
                  <c:v>42418</c:v>
                </c:pt>
                <c:pt idx="3459">
                  <c:v>42419</c:v>
                </c:pt>
                <c:pt idx="3460">
                  <c:v>42422</c:v>
                </c:pt>
                <c:pt idx="3461">
                  <c:v>42423</c:v>
                </c:pt>
                <c:pt idx="3462">
                  <c:v>42424</c:v>
                </c:pt>
                <c:pt idx="3463">
                  <c:v>42425</c:v>
                </c:pt>
                <c:pt idx="3464">
                  <c:v>42426</c:v>
                </c:pt>
                <c:pt idx="3465">
                  <c:v>42429</c:v>
                </c:pt>
                <c:pt idx="3466">
                  <c:v>42430</c:v>
                </c:pt>
                <c:pt idx="3467">
                  <c:v>42431</c:v>
                </c:pt>
                <c:pt idx="3468">
                  <c:v>42432</c:v>
                </c:pt>
                <c:pt idx="3469">
                  <c:v>42433</c:v>
                </c:pt>
                <c:pt idx="3470">
                  <c:v>42436</c:v>
                </c:pt>
                <c:pt idx="3471">
                  <c:v>42437</c:v>
                </c:pt>
                <c:pt idx="3472">
                  <c:v>42438</c:v>
                </c:pt>
                <c:pt idx="3473">
                  <c:v>42439</c:v>
                </c:pt>
                <c:pt idx="3474">
                  <c:v>42440</c:v>
                </c:pt>
                <c:pt idx="3475">
                  <c:v>42443</c:v>
                </c:pt>
                <c:pt idx="3476">
                  <c:v>42444</c:v>
                </c:pt>
                <c:pt idx="3477">
                  <c:v>42445</c:v>
                </c:pt>
                <c:pt idx="3478">
                  <c:v>42446</c:v>
                </c:pt>
                <c:pt idx="3479">
                  <c:v>42447</c:v>
                </c:pt>
                <c:pt idx="3480">
                  <c:v>42450</c:v>
                </c:pt>
                <c:pt idx="3481">
                  <c:v>42451</c:v>
                </c:pt>
                <c:pt idx="3482">
                  <c:v>42452</c:v>
                </c:pt>
                <c:pt idx="3483">
                  <c:v>42453</c:v>
                </c:pt>
                <c:pt idx="3484">
                  <c:v>42457</c:v>
                </c:pt>
                <c:pt idx="3485">
                  <c:v>42458</c:v>
                </c:pt>
                <c:pt idx="3486">
                  <c:v>42459</c:v>
                </c:pt>
                <c:pt idx="3487">
                  <c:v>42460</c:v>
                </c:pt>
                <c:pt idx="3488">
                  <c:v>42461</c:v>
                </c:pt>
                <c:pt idx="3489">
                  <c:v>42464</c:v>
                </c:pt>
                <c:pt idx="3490">
                  <c:v>42465</c:v>
                </c:pt>
                <c:pt idx="3491">
                  <c:v>42466</c:v>
                </c:pt>
                <c:pt idx="3492">
                  <c:v>42467</c:v>
                </c:pt>
                <c:pt idx="3493">
                  <c:v>42468</c:v>
                </c:pt>
                <c:pt idx="3494">
                  <c:v>42471</c:v>
                </c:pt>
                <c:pt idx="3495">
                  <c:v>42472</c:v>
                </c:pt>
                <c:pt idx="3496">
                  <c:v>42473</c:v>
                </c:pt>
                <c:pt idx="3497">
                  <c:v>42474</c:v>
                </c:pt>
                <c:pt idx="3498">
                  <c:v>42475</c:v>
                </c:pt>
                <c:pt idx="3499">
                  <c:v>42478</c:v>
                </c:pt>
                <c:pt idx="3500">
                  <c:v>42479</c:v>
                </c:pt>
                <c:pt idx="3501">
                  <c:v>42480</c:v>
                </c:pt>
                <c:pt idx="3502">
                  <c:v>42481</c:v>
                </c:pt>
                <c:pt idx="3503">
                  <c:v>42482</c:v>
                </c:pt>
                <c:pt idx="3504">
                  <c:v>42485</c:v>
                </c:pt>
                <c:pt idx="3505">
                  <c:v>42486</c:v>
                </c:pt>
                <c:pt idx="3506">
                  <c:v>42487</c:v>
                </c:pt>
                <c:pt idx="3507">
                  <c:v>42488</c:v>
                </c:pt>
                <c:pt idx="3508">
                  <c:v>42489</c:v>
                </c:pt>
                <c:pt idx="3509">
                  <c:v>42492</c:v>
                </c:pt>
                <c:pt idx="3510">
                  <c:v>42493</c:v>
                </c:pt>
                <c:pt idx="3511">
                  <c:v>42494</c:v>
                </c:pt>
                <c:pt idx="3512">
                  <c:v>42495</c:v>
                </c:pt>
                <c:pt idx="3513">
                  <c:v>42496</c:v>
                </c:pt>
                <c:pt idx="3514">
                  <c:v>42499</c:v>
                </c:pt>
                <c:pt idx="3515">
                  <c:v>42500</c:v>
                </c:pt>
                <c:pt idx="3516">
                  <c:v>42501</c:v>
                </c:pt>
                <c:pt idx="3517">
                  <c:v>42502</c:v>
                </c:pt>
                <c:pt idx="3518">
                  <c:v>42503</c:v>
                </c:pt>
                <c:pt idx="3519">
                  <c:v>42506</c:v>
                </c:pt>
                <c:pt idx="3520">
                  <c:v>42507</c:v>
                </c:pt>
                <c:pt idx="3521">
                  <c:v>42508</c:v>
                </c:pt>
                <c:pt idx="3522">
                  <c:v>42509</c:v>
                </c:pt>
                <c:pt idx="3523">
                  <c:v>42510</c:v>
                </c:pt>
                <c:pt idx="3524">
                  <c:v>42513</c:v>
                </c:pt>
                <c:pt idx="3525">
                  <c:v>42514</c:v>
                </c:pt>
                <c:pt idx="3526">
                  <c:v>42515</c:v>
                </c:pt>
                <c:pt idx="3527">
                  <c:v>42516</c:v>
                </c:pt>
                <c:pt idx="3528">
                  <c:v>42517</c:v>
                </c:pt>
                <c:pt idx="3529">
                  <c:v>42521</c:v>
                </c:pt>
                <c:pt idx="3530">
                  <c:v>42522</c:v>
                </c:pt>
                <c:pt idx="3531">
                  <c:v>42523</c:v>
                </c:pt>
                <c:pt idx="3532">
                  <c:v>42524</c:v>
                </c:pt>
                <c:pt idx="3533">
                  <c:v>42527</c:v>
                </c:pt>
                <c:pt idx="3534">
                  <c:v>42528</c:v>
                </c:pt>
                <c:pt idx="3535">
                  <c:v>42529</c:v>
                </c:pt>
                <c:pt idx="3536">
                  <c:v>42530</c:v>
                </c:pt>
                <c:pt idx="3537">
                  <c:v>42531</c:v>
                </c:pt>
                <c:pt idx="3538">
                  <c:v>42534</c:v>
                </c:pt>
                <c:pt idx="3539">
                  <c:v>42535</c:v>
                </c:pt>
                <c:pt idx="3540">
                  <c:v>42536</c:v>
                </c:pt>
                <c:pt idx="3541">
                  <c:v>42537</c:v>
                </c:pt>
                <c:pt idx="3542">
                  <c:v>42538</c:v>
                </c:pt>
                <c:pt idx="3543">
                  <c:v>42541</c:v>
                </c:pt>
                <c:pt idx="3544">
                  <c:v>42542</c:v>
                </c:pt>
                <c:pt idx="3545">
                  <c:v>42543</c:v>
                </c:pt>
                <c:pt idx="3546">
                  <c:v>42544</c:v>
                </c:pt>
                <c:pt idx="3547">
                  <c:v>42545</c:v>
                </c:pt>
                <c:pt idx="3548">
                  <c:v>42548</c:v>
                </c:pt>
                <c:pt idx="3549">
                  <c:v>42549</c:v>
                </c:pt>
                <c:pt idx="3550">
                  <c:v>42550</c:v>
                </c:pt>
                <c:pt idx="3551">
                  <c:v>42551</c:v>
                </c:pt>
                <c:pt idx="3552">
                  <c:v>42552</c:v>
                </c:pt>
                <c:pt idx="3553">
                  <c:v>42556</c:v>
                </c:pt>
                <c:pt idx="3554">
                  <c:v>42557</c:v>
                </c:pt>
                <c:pt idx="3555">
                  <c:v>42558</c:v>
                </c:pt>
                <c:pt idx="3556">
                  <c:v>42559</c:v>
                </c:pt>
                <c:pt idx="3557">
                  <c:v>42562</c:v>
                </c:pt>
                <c:pt idx="3558">
                  <c:v>42563</c:v>
                </c:pt>
                <c:pt idx="3559">
                  <c:v>42564</c:v>
                </c:pt>
                <c:pt idx="3560">
                  <c:v>42565</c:v>
                </c:pt>
                <c:pt idx="3561">
                  <c:v>42566</c:v>
                </c:pt>
                <c:pt idx="3562">
                  <c:v>42569</c:v>
                </c:pt>
                <c:pt idx="3563">
                  <c:v>42570</c:v>
                </c:pt>
                <c:pt idx="3564">
                  <c:v>42571</c:v>
                </c:pt>
                <c:pt idx="3565">
                  <c:v>42572</c:v>
                </c:pt>
                <c:pt idx="3566">
                  <c:v>42573</c:v>
                </c:pt>
                <c:pt idx="3567">
                  <c:v>42576</c:v>
                </c:pt>
                <c:pt idx="3568">
                  <c:v>42577</c:v>
                </c:pt>
                <c:pt idx="3569">
                  <c:v>42578</c:v>
                </c:pt>
                <c:pt idx="3570">
                  <c:v>42579</c:v>
                </c:pt>
                <c:pt idx="3571">
                  <c:v>42580</c:v>
                </c:pt>
                <c:pt idx="3572">
                  <c:v>42583</c:v>
                </c:pt>
                <c:pt idx="3573">
                  <c:v>42584</c:v>
                </c:pt>
                <c:pt idx="3574">
                  <c:v>42585</c:v>
                </c:pt>
                <c:pt idx="3575">
                  <c:v>42586</c:v>
                </c:pt>
                <c:pt idx="3576">
                  <c:v>42587</c:v>
                </c:pt>
                <c:pt idx="3577">
                  <c:v>42590</c:v>
                </c:pt>
                <c:pt idx="3578">
                  <c:v>42591</c:v>
                </c:pt>
                <c:pt idx="3579">
                  <c:v>42592</c:v>
                </c:pt>
                <c:pt idx="3580">
                  <c:v>42593</c:v>
                </c:pt>
                <c:pt idx="3581">
                  <c:v>42594</c:v>
                </c:pt>
                <c:pt idx="3582">
                  <c:v>42597</c:v>
                </c:pt>
                <c:pt idx="3583">
                  <c:v>42598</c:v>
                </c:pt>
                <c:pt idx="3584">
                  <c:v>42599</c:v>
                </c:pt>
                <c:pt idx="3585">
                  <c:v>42600</c:v>
                </c:pt>
                <c:pt idx="3586">
                  <c:v>42601</c:v>
                </c:pt>
                <c:pt idx="3587">
                  <c:v>42604</c:v>
                </c:pt>
                <c:pt idx="3588">
                  <c:v>42605</c:v>
                </c:pt>
                <c:pt idx="3589">
                  <c:v>42606</c:v>
                </c:pt>
                <c:pt idx="3590">
                  <c:v>42607</c:v>
                </c:pt>
                <c:pt idx="3591">
                  <c:v>42608</c:v>
                </c:pt>
                <c:pt idx="3592">
                  <c:v>42611</c:v>
                </c:pt>
                <c:pt idx="3593">
                  <c:v>42612</c:v>
                </c:pt>
                <c:pt idx="3594">
                  <c:v>42613</c:v>
                </c:pt>
                <c:pt idx="3595">
                  <c:v>42614</c:v>
                </c:pt>
                <c:pt idx="3596">
                  <c:v>42615</c:v>
                </c:pt>
                <c:pt idx="3597">
                  <c:v>42619</c:v>
                </c:pt>
                <c:pt idx="3598">
                  <c:v>42620</c:v>
                </c:pt>
                <c:pt idx="3599">
                  <c:v>42621</c:v>
                </c:pt>
                <c:pt idx="3600">
                  <c:v>42622</c:v>
                </c:pt>
                <c:pt idx="3601">
                  <c:v>42625</c:v>
                </c:pt>
                <c:pt idx="3602">
                  <c:v>42626</c:v>
                </c:pt>
                <c:pt idx="3603">
                  <c:v>42627</c:v>
                </c:pt>
                <c:pt idx="3604">
                  <c:v>42628</c:v>
                </c:pt>
                <c:pt idx="3605">
                  <c:v>42629</c:v>
                </c:pt>
                <c:pt idx="3606">
                  <c:v>42632</c:v>
                </c:pt>
                <c:pt idx="3607">
                  <c:v>42633</c:v>
                </c:pt>
                <c:pt idx="3608">
                  <c:v>42634</c:v>
                </c:pt>
                <c:pt idx="3609">
                  <c:v>42635</c:v>
                </c:pt>
                <c:pt idx="3610">
                  <c:v>42636</c:v>
                </c:pt>
                <c:pt idx="3611">
                  <c:v>42639</c:v>
                </c:pt>
                <c:pt idx="3612">
                  <c:v>42640</c:v>
                </c:pt>
                <c:pt idx="3613">
                  <c:v>42641</c:v>
                </c:pt>
                <c:pt idx="3614">
                  <c:v>42642</c:v>
                </c:pt>
                <c:pt idx="3615">
                  <c:v>42643</c:v>
                </c:pt>
                <c:pt idx="3616">
                  <c:v>42646</c:v>
                </c:pt>
                <c:pt idx="3617">
                  <c:v>42647</c:v>
                </c:pt>
                <c:pt idx="3618">
                  <c:v>42648</c:v>
                </c:pt>
                <c:pt idx="3619">
                  <c:v>42649</c:v>
                </c:pt>
                <c:pt idx="3620">
                  <c:v>42650</c:v>
                </c:pt>
                <c:pt idx="3621">
                  <c:v>42653</c:v>
                </c:pt>
                <c:pt idx="3622">
                  <c:v>42654</c:v>
                </c:pt>
                <c:pt idx="3623">
                  <c:v>42655</c:v>
                </c:pt>
                <c:pt idx="3624">
                  <c:v>42656</c:v>
                </c:pt>
                <c:pt idx="3625">
                  <c:v>42657</c:v>
                </c:pt>
                <c:pt idx="3626">
                  <c:v>42660</c:v>
                </c:pt>
                <c:pt idx="3627">
                  <c:v>42661</c:v>
                </c:pt>
                <c:pt idx="3628">
                  <c:v>42662</c:v>
                </c:pt>
                <c:pt idx="3629">
                  <c:v>42663</c:v>
                </c:pt>
                <c:pt idx="3630">
                  <c:v>42664</c:v>
                </c:pt>
                <c:pt idx="3631">
                  <c:v>42667</c:v>
                </c:pt>
                <c:pt idx="3632">
                  <c:v>42668</c:v>
                </c:pt>
                <c:pt idx="3633">
                  <c:v>42669</c:v>
                </c:pt>
                <c:pt idx="3634">
                  <c:v>42670</c:v>
                </c:pt>
                <c:pt idx="3635">
                  <c:v>42671</c:v>
                </c:pt>
                <c:pt idx="3636">
                  <c:v>42674</c:v>
                </c:pt>
                <c:pt idx="3637">
                  <c:v>42675</c:v>
                </c:pt>
                <c:pt idx="3638">
                  <c:v>42676</c:v>
                </c:pt>
                <c:pt idx="3639">
                  <c:v>42677</c:v>
                </c:pt>
                <c:pt idx="3640">
                  <c:v>42678</c:v>
                </c:pt>
                <c:pt idx="3641">
                  <c:v>42681</c:v>
                </c:pt>
                <c:pt idx="3642">
                  <c:v>42682</c:v>
                </c:pt>
                <c:pt idx="3643">
                  <c:v>42683</c:v>
                </c:pt>
                <c:pt idx="3644">
                  <c:v>42684</c:v>
                </c:pt>
                <c:pt idx="3645">
                  <c:v>42685</c:v>
                </c:pt>
                <c:pt idx="3646">
                  <c:v>42688</c:v>
                </c:pt>
                <c:pt idx="3647">
                  <c:v>42689</c:v>
                </c:pt>
                <c:pt idx="3648">
                  <c:v>42690</c:v>
                </c:pt>
                <c:pt idx="3649">
                  <c:v>42691</c:v>
                </c:pt>
                <c:pt idx="3650">
                  <c:v>42692</c:v>
                </c:pt>
                <c:pt idx="3651">
                  <c:v>42695</c:v>
                </c:pt>
                <c:pt idx="3652">
                  <c:v>42696</c:v>
                </c:pt>
                <c:pt idx="3653">
                  <c:v>42697</c:v>
                </c:pt>
                <c:pt idx="3654">
                  <c:v>42699</c:v>
                </c:pt>
                <c:pt idx="3655">
                  <c:v>42702</c:v>
                </c:pt>
                <c:pt idx="3656">
                  <c:v>42703</c:v>
                </c:pt>
                <c:pt idx="3657">
                  <c:v>42704</c:v>
                </c:pt>
                <c:pt idx="3658">
                  <c:v>42705</c:v>
                </c:pt>
                <c:pt idx="3659">
                  <c:v>42706</c:v>
                </c:pt>
                <c:pt idx="3660">
                  <c:v>42709</c:v>
                </c:pt>
                <c:pt idx="3661">
                  <c:v>42710</c:v>
                </c:pt>
                <c:pt idx="3662">
                  <c:v>42711</c:v>
                </c:pt>
                <c:pt idx="3663">
                  <c:v>42712</c:v>
                </c:pt>
                <c:pt idx="3664">
                  <c:v>42713</c:v>
                </c:pt>
                <c:pt idx="3665">
                  <c:v>42716</c:v>
                </c:pt>
                <c:pt idx="3666">
                  <c:v>42717</c:v>
                </c:pt>
                <c:pt idx="3667">
                  <c:v>42718</c:v>
                </c:pt>
                <c:pt idx="3668">
                  <c:v>42719</c:v>
                </c:pt>
                <c:pt idx="3669">
                  <c:v>42720</c:v>
                </c:pt>
                <c:pt idx="3670">
                  <c:v>42723</c:v>
                </c:pt>
                <c:pt idx="3671">
                  <c:v>42724</c:v>
                </c:pt>
                <c:pt idx="3672">
                  <c:v>42725</c:v>
                </c:pt>
                <c:pt idx="3673">
                  <c:v>42726</c:v>
                </c:pt>
                <c:pt idx="3674">
                  <c:v>42727</c:v>
                </c:pt>
                <c:pt idx="3675">
                  <c:v>42731</c:v>
                </c:pt>
                <c:pt idx="3676">
                  <c:v>42732</c:v>
                </c:pt>
                <c:pt idx="3677">
                  <c:v>42733</c:v>
                </c:pt>
                <c:pt idx="3678">
                  <c:v>42734</c:v>
                </c:pt>
                <c:pt idx="3679">
                  <c:v>42738</c:v>
                </c:pt>
                <c:pt idx="3680">
                  <c:v>42739</c:v>
                </c:pt>
                <c:pt idx="3681">
                  <c:v>42740</c:v>
                </c:pt>
                <c:pt idx="3682">
                  <c:v>42741</c:v>
                </c:pt>
                <c:pt idx="3683">
                  <c:v>42744</c:v>
                </c:pt>
                <c:pt idx="3684">
                  <c:v>42745</c:v>
                </c:pt>
                <c:pt idx="3685">
                  <c:v>42746</c:v>
                </c:pt>
                <c:pt idx="3686">
                  <c:v>42747</c:v>
                </c:pt>
                <c:pt idx="3687">
                  <c:v>42748</c:v>
                </c:pt>
                <c:pt idx="3688">
                  <c:v>42752</c:v>
                </c:pt>
                <c:pt idx="3689">
                  <c:v>42753</c:v>
                </c:pt>
                <c:pt idx="3690">
                  <c:v>42754</c:v>
                </c:pt>
                <c:pt idx="3691">
                  <c:v>42755</c:v>
                </c:pt>
                <c:pt idx="3692">
                  <c:v>42758</c:v>
                </c:pt>
                <c:pt idx="3693">
                  <c:v>42759</c:v>
                </c:pt>
                <c:pt idx="3694">
                  <c:v>42760</c:v>
                </c:pt>
                <c:pt idx="3695">
                  <c:v>42761</c:v>
                </c:pt>
                <c:pt idx="3696">
                  <c:v>42762</c:v>
                </c:pt>
                <c:pt idx="3697">
                  <c:v>42765</c:v>
                </c:pt>
                <c:pt idx="3698">
                  <c:v>42766</c:v>
                </c:pt>
                <c:pt idx="3699">
                  <c:v>42767</c:v>
                </c:pt>
                <c:pt idx="3700">
                  <c:v>42768</c:v>
                </c:pt>
                <c:pt idx="3701">
                  <c:v>42769</c:v>
                </c:pt>
                <c:pt idx="3702">
                  <c:v>42772</c:v>
                </c:pt>
                <c:pt idx="3703">
                  <c:v>42773</c:v>
                </c:pt>
                <c:pt idx="3704">
                  <c:v>42774</c:v>
                </c:pt>
                <c:pt idx="3705">
                  <c:v>42775</c:v>
                </c:pt>
                <c:pt idx="3706">
                  <c:v>42776</c:v>
                </c:pt>
                <c:pt idx="3707">
                  <c:v>42779</c:v>
                </c:pt>
                <c:pt idx="3708">
                  <c:v>42780</c:v>
                </c:pt>
                <c:pt idx="3709">
                  <c:v>42781</c:v>
                </c:pt>
                <c:pt idx="3710">
                  <c:v>42782</c:v>
                </c:pt>
                <c:pt idx="3711">
                  <c:v>42783</c:v>
                </c:pt>
                <c:pt idx="3712">
                  <c:v>42787</c:v>
                </c:pt>
                <c:pt idx="3713">
                  <c:v>42788</c:v>
                </c:pt>
                <c:pt idx="3714">
                  <c:v>42789</c:v>
                </c:pt>
                <c:pt idx="3715">
                  <c:v>42790</c:v>
                </c:pt>
                <c:pt idx="3716">
                  <c:v>42793</c:v>
                </c:pt>
                <c:pt idx="3717">
                  <c:v>42794</c:v>
                </c:pt>
                <c:pt idx="3718">
                  <c:v>42795</c:v>
                </c:pt>
                <c:pt idx="3719">
                  <c:v>42796</c:v>
                </c:pt>
                <c:pt idx="3720">
                  <c:v>42797</c:v>
                </c:pt>
                <c:pt idx="3721">
                  <c:v>42800</c:v>
                </c:pt>
                <c:pt idx="3722">
                  <c:v>42801</c:v>
                </c:pt>
                <c:pt idx="3723">
                  <c:v>42802</c:v>
                </c:pt>
                <c:pt idx="3724">
                  <c:v>42803</c:v>
                </c:pt>
                <c:pt idx="3725">
                  <c:v>42804</c:v>
                </c:pt>
                <c:pt idx="3726">
                  <c:v>42807</c:v>
                </c:pt>
                <c:pt idx="3727">
                  <c:v>42808</c:v>
                </c:pt>
                <c:pt idx="3728">
                  <c:v>42809</c:v>
                </c:pt>
                <c:pt idx="3729">
                  <c:v>42810</c:v>
                </c:pt>
                <c:pt idx="3730">
                  <c:v>42811</c:v>
                </c:pt>
                <c:pt idx="3731">
                  <c:v>42814</c:v>
                </c:pt>
                <c:pt idx="3732">
                  <c:v>42815</c:v>
                </c:pt>
                <c:pt idx="3733">
                  <c:v>42816</c:v>
                </c:pt>
                <c:pt idx="3734">
                  <c:v>42817</c:v>
                </c:pt>
                <c:pt idx="3735">
                  <c:v>42818</c:v>
                </c:pt>
                <c:pt idx="3736">
                  <c:v>42821</c:v>
                </c:pt>
                <c:pt idx="3737">
                  <c:v>42822</c:v>
                </c:pt>
                <c:pt idx="3738">
                  <c:v>42823</c:v>
                </c:pt>
                <c:pt idx="3739">
                  <c:v>42824</c:v>
                </c:pt>
                <c:pt idx="3740">
                  <c:v>42825</c:v>
                </c:pt>
                <c:pt idx="3741">
                  <c:v>42828</c:v>
                </c:pt>
                <c:pt idx="3742">
                  <c:v>42829</c:v>
                </c:pt>
                <c:pt idx="3743">
                  <c:v>42830</c:v>
                </c:pt>
                <c:pt idx="3744">
                  <c:v>42831</c:v>
                </c:pt>
                <c:pt idx="3745">
                  <c:v>42832</c:v>
                </c:pt>
                <c:pt idx="3746">
                  <c:v>42835</c:v>
                </c:pt>
                <c:pt idx="3747">
                  <c:v>42836</c:v>
                </c:pt>
                <c:pt idx="3748">
                  <c:v>42837</c:v>
                </c:pt>
                <c:pt idx="3749">
                  <c:v>42838</c:v>
                </c:pt>
                <c:pt idx="3750">
                  <c:v>42842</c:v>
                </c:pt>
                <c:pt idx="3751">
                  <c:v>42843</c:v>
                </c:pt>
                <c:pt idx="3752">
                  <c:v>42844</c:v>
                </c:pt>
                <c:pt idx="3753">
                  <c:v>42845</c:v>
                </c:pt>
                <c:pt idx="3754">
                  <c:v>42846</c:v>
                </c:pt>
                <c:pt idx="3755">
                  <c:v>42849</c:v>
                </c:pt>
                <c:pt idx="3756">
                  <c:v>42850</c:v>
                </c:pt>
                <c:pt idx="3757">
                  <c:v>42851</c:v>
                </c:pt>
                <c:pt idx="3758">
                  <c:v>42852</c:v>
                </c:pt>
                <c:pt idx="3759">
                  <c:v>42853</c:v>
                </c:pt>
                <c:pt idx="3760">
                  <c:v>42856</c:v>
                </c:pt>
                <c:pt idx="3761">
                  <c:v>42857</c:v>
                </c:pt>
                <c:pt idx="3762">
                  <c:v>42858</c:v>
                </c:pt>
                <c:pt idx="3763">
                  <c:v>42859</c:v>
                </c:pt>
                <c:pt idx="3764">
                  <c:v>42860</c:v>
                </c:pt>
                <c:pt idx="3765">
                  <c:v>42863</c:v>
                </c:pt>
                <c:pt idx="3766">
                  <c:v>42864</c:v>
                </c:pt>
                <c:pt idx="3767">
                  <c:v>42865</c:v>
                </c:pt>
                <c:pt idx="3768">
                  <c:v>42866</c:v>
                </c:pt>
                <c:pt idx="3769">
                  <c:v>42867</c:v>
                </c:pt>
                <c:pt idx="3770">
                  <c:v>42870</c:v>
                </c:pt>
                <c:pt idx="3771">
                  <c:v>42871</c:v>
                </c:pt>
                <c:pt idx="3772">
                  <c:v>42872</c:v>
                </c:pt>
                <c:pt idx="3773">
                  <c:v>42873</c:v>
                </c:pt>
                <c:pt idx="3774">
                  <c:v>42874</c:v>
                </c:pt>
                <c:pt idx="3775">
                  <c:v>42877</c:v>
                </c:pt>
                <c:pt idx="3776">
                  <c:v>42878</c:v>
                </c:pt>
                <c:pt idx="3777">
                  <c:v>42879</c:v>
                </c:pt>
                <c:pt idx="3778">
                  <c:v>42880</c:v>
                </c:pt>
                <c:pt idx="3779">
                  <c:v>42881</c:v>
                </c:pt>
                <c:pt idx="3780">
                  <c:v>42885</c:v>
                </c:pt>
                <c:pt idx="3781">
                  <c:v>42886</c:v>
                </c:pt>
                <c:pt idx="3782">
                  <c:v>42887</c:v>
                </c:pt>
                <c:pt idx="3783">
                  <c:v>42888</c:v>
                </c:pt>
                <c:pt idx="3784">
                  <c:v>42891</c:v>
                </c:pt>
                <c:pt idx="3785">
                  <c:v>42892</c:v>
                </c:pt>
                <c:pt idx="3786">
                  <c:v>42893</c:v>
                </c:pt>
                <c:pt idx="3787">
                  <c:v>42894</c:v>
                </c:pt>
                <c:pt idx="3788">
                  <c:v>42895</c:v>
                </c:pt>
                <c:pt idx="3789">
                  <c:v>42898</c:v>
                </c:pt>
                <c:pt idx="3790">
                  <c:v>42899</c:v>
                </c:pt>
                <c:pt idx="3791">
                  <c:v>42900</c:v>
                </c:pt>
                <c:pt idx="3792">
                  <c:v>42901</c:v>
                </c:pt>
                <c:pt idx="3793">
                  <c:v>42902</c:v>
                </c:pt>
                <c:pt idx="3794">
                  <c:v>42905</c:v>
                </c:pt>
                <c:pt idx="3795">
                  <c:v>42906</c:v>
                </c:pt>
                <c:pt idx="3796">
                  <c:v>42907</c:v>
                </c:pt>
                <c:pt idx="3797">
                  <c:v>42908</c:v>
                </c:pt>
                <c:pt idx="3798">
                  <c:v>42909</c:v>
                </c:pt>
                <c:pt idx="3799">
                  <c:v>42912</c:v>
                </c:pt>
                <c:pt idx="3800">
                  <c:v>42913</c:v>
                </c:pt>
                <c:pt idx="3801">
                  <c:v>42914</c:v>
                </c:pt>
                <c:pt idx="3802">
                  <c:v>42915</c:v>
                </c:pt>
                <c:pt idx="3803">
                  <c:v>42916</c:v>
                </c:pt>
                <c:pt idx="3804">
                  <c:v>42919</c:v>
                </c:pt>
                <c:pt idx="3805">
                  <c:v>42921</c:v>
                </c:pt>
                <c:pt idx="3806">
                  <c:v>42922</c:v>
                </c:pt>
                <c:pt idx="3807">
                  <c:v>42923</c:v>
                </c:pt>
                <c:pt idx="3808">
                  <c:v>42926</c:v>
                </c:pt>
                <c:pt idx="3809">
                  <c:v>42927</c:v>
                </c:pt>
                <c:pt idx="3810">
                  <c:v>42928</c:v>
                </c:pt>
                <c:pt idx="3811">
                  <c:v>42929</c:v>
                </c:pt>
                <c:pt idx="3812">
                  <c:v>42930</c:v>
                </c:pt>
                <c:pt idx="3813">
                  <c:v>42933</c:v>
                </c:pt>
                <c:pt idx="3814">
                  <c:v>42934</c:v>
                </c:pt>
                <c:pt idx="3815">
                  <c:v>42935</c:v>
                </c:pt>
                <c:pt idx="3816">
                  <c:v>42936</c:v>
                </c:pt>
                <c:pt idx="3817">
                  <c:v>42937</c:v>
                </c:pt>
                <c:pt idx="3818">
                  <c:v>42940</c:v>
                </c:pt>
                <c:pt idx="3819">
                  <c:v>42941</c:v>
                </c:pt>
                <c:pt idx="3820">
                  <c:v>42942</c:v>
                </c:pt>
                <c:pt idx="3821">
                  <c:v>42943</c:v>
                </c:pt>
                <c:pt idx="3822">
                  <c:v>42944</c:v>
                </c:pt>
                <c:pt idx="3823">
                  <c:v>42947</c:v>
                </c:pt>
                <c:pt idx="3824">
                  <c:v>42948</c:v>
                </c:pt>
                <c:pt idx="3825">
                  <c:v>42949</c:v>
                </c:pt>
                <c:pt idx="3826">
                  <c:v>42950</c:v>
                </c:pt>
                <c:pt idx="3827">
                  <c:v>42951</c:v>
                </c:pt>
                <c:pt idx="3828">
                  <c:v>42954</c:v>
                </c:pt>
                <c:pt idx="3829">
                  <c:v>42955</c:v>
                </c:pt>
                <c:pt idx="3830">
                  <c:v>42956</c:v>
                </c:pt>
                <c:pt idx="3831">
                  <c:v>42957</c:v>
                </c:pt>
                <c:pt idx="3832">
                  <c:v>42958</c:v>
                </c:pt>
                <c:pt idx="3833">
                  <c:v>42961</c:v>
                </c:pt>
                <c:pt idx="3834">
                  <c:v>42962</c:v>
                </c:pt>
                <c:pt idx="3835">
                  <c:v>42963</c:v>
                </c:pt>
                <c:pt idx="3836">
                  <c:v>42964</c:v>
                </c:pt>
                <c:pt idx="3837">
                  <c:v>42965</c:v>
                </c:pt>
                <c:pt idx="3838">
                  <c:v>42968</c:v>
                </c:pt>
                <c:pt idx="3839">
                  <c:v>42969</c:v>
                </c:pt>
                <c:pt idx="3840">
                  <c:v>42970</c:v>
                </c:pt>
                <c:pt idx="3841">
                  <c:v>42971</c:v>
                </c:pt>
                <c:pt idx="3842">
                  <c:v>42972</c:v>
                </c:pt>
                <c:pt idx="3843">
                  <c:v>42975</c:v>
                </c:pt>
                <c:pt idx="3844">
                  <c:v>42976</c:v>
                </c:pt>
                <c:pt idx="3845">
                  <c:v>42977</c:v>
                </c:pt>
                <c:pt idx="3846">
                  <c:v>42978</c:v>
                </c:pt>
                <c:pt idx="3847">
                  <c:v>42979</c:v>
                </c:pt>
                <c:pt idx="3848">
                  <c:v>42983</c:v>
                </c:pt>
                <c:pt idx="3849">
                  <c:v>42984</c:v>
                </c:pt>
                <c:pt idx="3850">
                  <c:v>42985</c:v>
                </c:pt>
                <c:pt idx="3851">
                  <c:v>42986</c:v>
                </c:pt>
                <c:pt idx="3852">
                  <c:v>42989</c:v>
                </c:pt>
                <c:pt idx="3853">
                  <c:v>42990</c:v>
                </c:pt>
                <c:pt idx="3854">
                  <c:v>42991</c:v>
                </c:pt>
                <c:pt idx="3855">
                  <c:v>42992</c:v>
                </c:pt>
                <c:pt idx="3856">
                  <c:v>42993</c:v>
                </c:pt>
                <c:pt idx="3857">
                  <c:v>42996</c:v>
                </c:pt>
                <c:pt idx="3858">
                  <c:v>42997</c:v>
                </c:pt>
                <c:pt idx="3859">
                  <c:v>42998</c:v>
                </c:pt>
                <c:pt idx="3860">
                  <c:v>42999</c:v>
                </c:pt>
                <c:pt idx="3861">
                  <c:v>43000</c:v>
                </c:pt>
                <c:pt idx="3862">
                  <c:v>43003</c:v>
                </c:pt>
                <c:pt idx="3863">
                  <c:v>43004</c:v>
                </c:pt>
                <c:pt idx="3864">
                  <c:v>43005</c:v>
                </c:pt>
                <c:pt idx="3865">
                  <c:v>43006</c:v>
                </c:pt>
                <c:pt idx="3866">
                  <c:v>43007</c:v>
                </c:pt>
                <c:pt idx="3867">
                  <c:v>43010</c:v>
                </c:pt>
                <c:pt idx="3868">
                  <c:v>43011</c:v>
                </c:pt>
                <c:pt idx="3869">
                  <c:v>43012</c:v>
                </c:pt>
                <c:pt idx="3870">
                  <c:v>43013</c:v>
                </c:pt>
                <c:pt idx="3871">
                  <c:v>43014</c:v>
                </c:pt>
                <c:pt idx="3872">
                  <c:v>43017</c:v>
                </c:pt>
                <c:pt idx="3873">
                  <c:v>43018</c:v>
                </c:pt>
                <c:pt idx="3874">
                  <c:v>43019</c:v>
                </c:pt>
                <c:pt idx="3875">
                  <c:v>43020</c:v>
                </c:pt>
                <c:pt idx="3876">
                  <c:v>43021</c:v>
                </c:pt>
                <c:pt idx="3877">
                  <c:v>43024</c:v>
                </c:pt>
                <c:pt idx="3878">
                  <c:v>43025</c:v>
                </c:pt>
                <c:pt idx="3879">
                  <c:v>43026</c:v>
                </c:pt>
                <c:pt idx="3880">
                  <c:v>43027</c:v>
                </c:pt>
                <c:pt idx="3881">
                  <c:v>43028</c:v>
                </c:pt>
                <c:pt idx="3882">
                  <c:v>43031</c:v>
                </c:pt>
                <c:pt idx="3883">
                  <c:v>43032</c:v>
                </c:pt>
                <c:pt idx="3884">
                  <c:v>43033</c:v>
                </c:pt>
                <c:pt idx="3885">
                  <c:v>43034</c:v>
                </c:pt>
                <c:pt idx="3886">
                  <c:v>43035</c:v>
                </c:pt>
                <c:pt idx="3887">
                  <c:v>43038</c:v>
                </c:pt>
                <c:pt idx="3888">
                  <c:v>43039</c:v>
                </c:pt>
                <c:pt idx="3889">
                  <c:v>43040</c:v>
                </c:pt>
                <c:pt idx="3890">
                  <c:v>43041</c:v>
                </c:pt>
                <c:pt idx="3891">
                  <c:v>43042</c:v>
                </c:pt>
                <c:pt idx="3892">
                  <c:v>43045</c:v>
                </c:pt>
                <c:pt idx="3893">
                  <c:v>43046</c:v>
                </c:pt>
                <c:pt idx="3894">
                  <c:v>43047</c:v>
                </c:pt>
                <c:pt idx="3895">
                  <c:v>43048</c:v>
                </c:pt>
                <c:pt idx="3896">
                  <c:v>43049</c:v>
                </c:pt>
                <c:pt idx="3897">
                  <c:v>43052</c:v>
                </c:pt>
                <c:pt idx="3898">
                  <c:v>43053</c:v>
                </c:pt>
                <c:pt idx="3899">
                  <c:v>43054</c:v>
                </c:pt>
                <c:pt idx="3900">
                  <c:v>43055</c:v>
                </c:pt>
                <c:pt idx="3901">
                  <c:v>43056</c:v>
                </c:pt>
                <c:pt idx="3902">
                  <c:v>43059</c:v>
                </c:pt>
                <c:pt idx="3903">
                  <c:v>43060</c:v>
                </c:pt>
                <c:pt idx="3904">
                  <c:v>43061</c:v>
                </c:pt>
                <c:pt idx="3905">
                  <c:v>43063</c:v>
                </c:pt>
                <c:pt idx="3906">
                  <c:v>43066</c:v>
                </c:pt>
                <c:pt idx="3907">
                  <c:v>43067</c:v>
                </c:pt>
                <c:pt idx="3908">
                  <c:v>43068</c:v>
                </c:pt>
                <c:pt idx="3909">
                  <c:v>43069</c:v>
                </c:pt>
                <c:pt idx="3910">
                  <c:v>43070</c:v>
                </c:pt>
                <c:pt idx="3911">
                  <c:v>43073</c:v>
                </c:pt>
                <c:pt idx="3912">
                  <c:v>43074</c:v>
                </c:pt>
                <c:pt idx="3913">
                  <c:v>43075</c:v>
                </c:pt>
                <c:pt idx="3914">
                  <c:v>43076</c:v>
                </c:pt>
                <c:pt idx="3915">
                  <c:v>43077</c:v>
                </c:pt>
                <c:pt idx="3916">
                  <c:v>43080</c:v>
                </c:pt>
                <c:pt idx="3917">
                  <c:v>43081</c:v>
                </c:pt>
                <c:pt idx="3918">
                  <c:v>43082</c:v>
                </c:pt>
                <c:pt idx="3919">
                  <c:v>43083</c:v>
                </c:pt>
                <c:pt idx="3920">
                  <c:v>43084</c:v>
                </c:pt>
                <c:pt idx="3921">
                  <c:v>43087</c:v>
                </c:pt>
                <c:pt idx="3922">
                  <c:v>43088</c:v>
                </c:pt>
                <c:pt idx="3923">
                  <c:v>43089</c:v>
                </c:pt>
                <c:pt idx="3924">
                  <c:v>43090</c:v>
                </c:pt>
                <c:pt idx="3925">
                  <c:v>43091</c:v>
                </c:pt>
                <c:pt idx="3926">
                  <c:v>43095</c:v>
                </c:pt>
                <c:pt idx="3927">
                  <c:v>43096</c:v>
                </c:pt>
                <c:pt idx="3928">
                  <c:v>43097</c:v>
                </c:pt>
                <c:pt idx="3929">
                  <c:v>43098</c:v>
                </c:pt>
                <c:pt idx="3930">
                  <c:v>43102</c:v>
                </c:pt>
                <c:pt idx="3931">
                  <c:v>43103</c:v>
                </c:pt>
                <c:pt idx="3932">
                  <c:v>43104</c:v>
                </c:pt>
                <c:pt idx="3933">
                  <c:v>43105</c:v>
                </c:pt>
                <c:pt idx="3934">
                  <c:v>43108</c:v>
                </c:pt>
                <c:pt idx="3935">
                  <c:v>43109</c:v>
                </c:pt>
                <c:pt idx="3936">
                  <c:v>43110</c:v>
                </c:pt>
                <c:pt idx="3937">
                  <c:v>43111</c:v>
                </c:pt>
                <c:pt idx="3938">
                  <c:v>43112</c:v>
                </c:pt>
                <c:pt idx="3939">
                  <c:v>43116</c:v>
                </c:pt>
                <c:pt idx="3940">
                  <c:v>43117</c:v>
                </c:pt>
                <c:pt idx="3941">
                  <c:v>43118</c:v>
                </c:pt>
                <c:pt idx="3942">
                  <c:v>43119</c:v>
                </c:pt>
                <c:pt idx="3943">
                  <c:v>43122</c:v>
                </c:pt>
                <c:pt idx="3944">
                  <c:v>43123</c:v>
                </c:pt>
                <c:pt idx="3945">
                  <c:v>43124</c:v>
                </c:pt>
                <c:pt idx="3946">
                  <c:v>43125</c:v>
                </c:pt>
                <c:pt idx="3947">
                  <c:v>43126</c:v>
                </c:pt>
                <c:pt idx="3948">
                  <c:v>43129</c:v>
                </c:pt>
                <c:pt idx="3949">
                  <c:v>43130</c:v>
                </c:pt>
                <c:pt idx="3950">
                  <c:v>43131</c:v>
                </c:pt>
                <c:pt idx="3951">
                  <c:v>43132</c:v>
                </c:pt>
                <c:pt idx="3952">
                  <c:v>43133</c:v>
                </c:pt>
                <c:pt idx="3953">
                  <c:v>43136</c:v>
                </c:pt>
                <c:pt idx="3954">
                  <c:v>43137</c:v>
                </c:pt>
                <c:pt idx="3955">
                  <c:v>43138</c:v>
                </c:pt>
                <c:pt idx="3956">
                  <c:v>43139</c:v>
                </c:pt>
                <c:pt idx="3957">
                  <c:v>43140</c:v>
                </c:pt>
                <c:pt idx="3958">
                  <c:v>43143</c:v>
                </c:pt>
                <c:pt idx="3959">
                  <c:v>43144</c:v>
                </c:pt>
                <c:pt idx="3960">
                  <c:v>43145</c:v>
                </c:pt>
                <c:pt idx="3961">
                  <c:v>43146</c:v>
                </c:pt>
                <c:pt idx="3962">
                  <c:v>43147</c:v>
                </c:pt>
                <c:pt idx="3963">
                  <c:v>43151</c:v>
                </c:pt>
                <c:pt idx="3964">
                  <c:v>43152</c:v>
                </c:pt>
                <c:pt idx="3965">
                  <c:v>43153</c:v>
                </c:pt>
                <c:pt idx="3966">
                  <c:v>43154</c:v>
                </c:pt>
                <c:pt idx="3967">
                  <c:v>43157</c:v>
                </c:pt>
                <c:pt idx="3968">
                  <c:v>43158</c:v>
                </c:pt>
                <c:pt idx="3969">
                  <c:v>43159</c:v>
                </c:pt>
                <c:pt idx="3970">
                  <c:v>43160</c:v>
                </c:pt>
                <c:pt idx="3971">
                  <c:v>43161</c:v>
                </c:pt>
                <c:pt idx="3972">
                  <c:v>43164</c:v>
                </c:pt>
                <c:pt idx="3973">
                  <c:v>43165</c:v>
                </c:pt>
                <c:pt idx="3974">
                  <c:v>43166</c:v>
                </c:pt>
                <c:pt idx="3975">
                  <c:v>43167</c:v>
                </c:pt>
                <c:pt idx="3976">
                  <c:v>43168</c:v>
                </c:pt>
                <c:pt idx="3977">
                  <c:v>43171</c:v>
                </c:pt>
                <c:pt idx="3978">
                  <c:v>43172</c:v>
                </c:pt>
                <c:pt idx="3979">
                  <c:v>43173</c:v>
                </c:pt>
                <c:pt idx="3980">
                  <c:v>43174</c:v>
                </c:pt>
                <c:pt idx="3981">
                  <c:v>43175</c:v>
                </c:pt>
                <c:pt idx="3982">
                  <c:v>43178</c:v>
                </c:pt>
                <c:pt idx="3983">
                  <c:v>43179</c:v>
                </c:pt>
                <c:pt idx="3984">
                  <c:v>43180</c:v>
                </c:pt>
                <c:pt idx="3985">
                  <c:v>43181</c:v>
                </c:pt>
                <c:pt idx="3986">
                  <c:v>43182</c:v>
                </c:pt>
                <c:pt idx="3987">
                  <c:v>43185</c:v>
                </c:pt>
                <c:pt idx="3988">
                  <c:v>43186</c:v>
                </c:pt>
                <c:pt idx="3989">
                  <c:v>43187</c:v>
                </c:pt>
                <c:pt idx="3990">
                  <c:v>43188</c:v>
                </c:pt>
                <c:pt idx="3991">
                  <c:v>43192</c:v>
                </c:pt>
                <c:pt idx="3992">
                  <c:v>43193</c:v>
                </c:pt>
                <c:pt idx="3993">
                  <c:v>43194</c:v>
                </c:pt>
                <c:pt idx="3994">
                  <c:v>43195</c:v>
                </c:pt>
                <c:pt idx="3995">
                  <c:v>43196</c:v>
                </c:pt>
                <c:pt idx="3996">
                  <c:v>43199</c:v>
                </c:pt>
                <c:pt idx="3997">
                  <c:v>43200</c:v>
                </c:pt>
                <c:pt idx="3998">
                  <c:v>43201</c:v>
                </c:pt>
                <c:pt idx="3999">
                  <c:v>43202</c:v>
                </c:pt>
                <c:pt idx="4000">
                  <c:v>43203</c:v>
                </c:pt>
                <c:pt idx="4001">
                  <c:v>43206</c:v>
                </c:pt>
                <c:pt idx="4002">
                  <c:v>43207</c:v>
                </c:pt>
                <c:pt idx="4003">
                  <c:v>43208</c:v>
                </c:pt>
                <c:pt idx="4004">
                  <c:v>43209</c:v>
                </c:pt>
                <c:pt idx="4005">
                  <c:v>43210</c:v>
                </c:pt>
                <c:pt idx="4006">
                  <c:v>43213</c:v>
                </c:pt>
                <c:pt idx="4007">
                  <c:v>43214</c:v>
                </c:pt>
                <c:pt idx="4008">
                  <c:v>43215</c:v>
                </c:pt>
                <c:pt idx="4009">
                  <c:v>43216</c:v>
                </c:pt>
                <c:pt idx="4010">
                  <c:v>43217</c:v>
                </c:pt>
                <c:pt idx="4011">
                  <c:v>43220</c:v>
                </c:pt>
                <c:pt idx="4012">
                  <c:v>43221</c:v>
                </c:pt>
                <c:pt idx="4013">
                  <c:v>43222</c:v>
                </c:pt>
                <c:pt idx="4014">
                  <c:v>43223</c:v>
                </c:pt>
                <c:pt idx="4015">
                  <c:v>43224</c:v>
                </c:pt>
                <c:pt idx="4016">
                  <c:v>43227</c:v>
                </c:pt>
                <c:pt idx="4017">
                  <c:v>43228</c:v>
                </c:pt>
                <c:pt idx="4018">
                  <c:v>43229</c:v>
                </c:pt>
                <c:pt idx="4019">
                  <c:v>43230</c:v>
                </c:pt>
                <c:pt idx="4020">
                  <c:v>43231</c:v>
                </c:pt>
                <c:pt idx="4021">
                  <c:v>43234</c:v>
                </c:pt>
                <c:pt idx="4022">
                  <c:v>43235</c:v>
                </c:pt>
                <c:pt idx="4023">
                  <c:v>43236</c:v>
                </c:pt>
                <c:pt idx="4024">
                  <c:v>43237</c:v>
                </c:pt>
                <c:pt idx="4025">
                  <c:v>43238</c:v>
                </c:pt>
                <c:pt idx="4026">
                  <c:v>43241</c:v>
                </c:pt>
                <c:pt idx="4027">
                  <c:v>43242</c:v>
                </c:pt>
                <c:pt idx="4028">
                  <c:v>43243</c:v>
                </c:pt>
                <c:pt idx="4029">
                  <c:v>43244</c:v>
                </c:pt>
                <c:pt idx="4030">
                  <c:v>43245</c:v>
                </c:pt>
                <c:pt idx="4031">
                  <c:v>43249</c:v>
                </c:pt>
                <c:pt idx="4032">
                  <c:v>43250</c:v>
                </c:pt>
                <c:pt idx="4033">
                  <c:v>43251</c:v>
                </c:pt>
                <c:pt idx="4034">
                  <c:v>43252</c:v>
                </c:pt>
                <c:pt idx="4035">
                  <c:v>43255</c:v>
                </c:pt>
                <c:pt idx="4036">
                  <c:v>43256</c:v>
                </c:pt>
                <c:pt idx="4037">
                  <c:v>43257</c:v>
                </c:pt>
                <c:pt idx="4038">
                  <c:v>43258</c:v>
                </c:pt>
                <c:pt idx="4039">
                  <c:v>43259</c:v>
                </c:pt>
                <c:pt idx="4040">
                  <c:v>43262</c:v>
                </c:pt>
                <c:pt idx="4041">
                  <c:v>43263</c:v>
                </c:pt>
                <c:pt idx="4042">
                  <c:v>43264</c:v>
                </c:pt>
                <c:pt idx="4043">
                  <c:v>43265</c:v>
                </c:pt>
                <c:pt idx="4044">
                  <c:v>43266</c:v>
                </c:pt>
                <c:pt idx="4045">
                  <c:v>43269</c:v>
                </c:pt>
                <c:pt idx="4046">
                  <c:v>43270</c:v>
                </c:pt>
                <c:pt idx="4047">
                  <c:v>43271</c:v>
                </c:pt>
                <c:pt idx="4048">
                  <c:v>43272</c:v>
                </c:pt>
                <c:pt idx="4049">
                  <c:v>43273</c:v>
                </c:pt>
                <c:pt idx="4050">
                  <c:v>43276</c:v>
                </c:pt>
                <c:pt idx="4051">
                  <c:v>43277</c:v>
                </c:pt>
                <c:pt idx="4052">
                  <c:v>43278</c:v>
                </c:pt>
                <c:pt idx="4053">
                  <c:v>43279</c:v>
                </c:pt>
                <c:pt idx="4054">
                  <c:v>43280</c:v>
                </c:pt>
                <c:pt idx="4055">
                  <c:v>43283</c:v>
                </c:pt>
                <c:pt idx="4056">
                  <c:v>43284</c:v>
                </c:pt>
                <c:pt idx="4057">
                  <c:v>43286</c:v>
                </c:pt>
                <c:pt idx="4058">
                  <c:v>43287</c:v>
                </c:pt>
                <c:pt idx="4059">
                  <c:v>43290</c:v>
                </c:pt>
                <c:pt idx="4060">
                  <c:v>43291</c:v>
                </c:pt>
                <c:pt idx="4061">
                  <c:v>43292</c:v>
                </c:pt>
                <c:pt idx="4062">
                  <c:v>43293</c:v>
                </c:pt>
                <c:pt idx="4063">
                  <c:v>43294</c:v>
                </c:pt>
                <c:pt idx="4064">
                  <c:v>43297</c:v>
                </c:pt>
                <c:pt idx="4065">
                  <c:v>43298</c:v>
                </c:pt>
                <c:pt idx="4066">
                  <c:v>43299</c:v>
                </c:pt>
                <c:pt idx="4067">
                  <c:v>43300</c:v>
                </c:pt>
                <c:pt idx="4068">
                  <c:v>43301</c:v>
                </c:pt>
                <c:pt idx="4069">
                  <c:v>43304</c:v>
                </c:pt>
                <c:pt idx="4070">
                  <c:v>43305</c:v>
                </c:pt>
                <c:pt idx="4071">
                  <c:v>43306</c:v>
                </c:pt>
                <c:pt idx="4072">
                  <c:v>43307</c:v>
                </c:pt>
                <c:pt idx="4073">
                  <c:v>43308</c:v>
                </c:pt>
                <c:pt idx="4074">
                  <c:v>43311</c:v>
                </c:pt>
                <c:pt idx="4075">
                  <c:v>43312</c:v>
                </c:pt>
                <c:pt idx="4076">
                  <c:v>43313</c:v>
                </c:pt>
                <c:pt idx="4077">
                  <c:v>43314</c:v>
                </c:pt>
                <c:pt idx="4078">
                  <c:v>43315</c:v>
                </c:pt>
                <c:pt idx="4079">
                  <c:v>43318</c:v>
                </c:pt>
                <c:pt idx="4080">
                  <c:v>43319</c:v>
                </c:pt>
                <c:pt idx="4081">
                  <c:v>43320</c:v>
                </c:pt>
                <c:pt idx="4082">
                  <c:v>43321</c:v>
                </c:pt>
                <c:pt idx="4083">
                  <c:v>43322</c:v>
                </c:pt>
                <c:pt idx="4084">
                  <c:v>43325</c:v>
                </c:pt>
                <c:pt idx="4085">
                  <c:v>43326</c:v>
                </c:pt>
                <c:pt idx="4086">
                  <c:v>43327</c:v>
                </c:pt>
                <c:pt idx="4087">
                  <c:v>43328</c:v>
                </c:pt>
                <c:pt idx="4088">
                  <c:v>43329</c:v>
                </c:pt>
                <c:pt idx="4089">
                  <c:v>43332</c:v>
                </c:pt>
                <c:pt idx="4090">
                  <c:v>43333</c:v>
                </c:pt>
                <c:pt idx="4091">
                  <c:v>43334</c:v>
                </c:pt>
                <c:pt idx="4092">
                  <c:v>43335</c:v>
                </c:pt>
                <c:pt idx="4093">
                  <c:v>43336</c:v>
                </c:pt>
                <c:pt idx="4094">
                  <c:v>43339</c:v>
                </c:pt>
                <c:pt idx="4095">
                  <c:v>43340</c:v>
                </c:pt>
                <c:pt idx="4096">
                  <c:v>43341</c:v>
                </c:pt>
                <c:pt idx="4097">
                  <c:v>43342</c:v>
                </c:pt>
                <c:pt idx="4098">
                  <c:v>43343</c:v>
                </c:pt>
                <c:pt idx="4099">
                  <c:v>43347</c:v>
                </c:pt>
                <c:pt idx="4100">
                  <c:v>43348</c:v>
                </c:pt>
                <c:pt idx="4101">
                  <c:v>43349</c:v>
                </c:pt>
                <c:pt idx="4102">
                  <c:v>43350</c:v>
                </c:pt>
                <c:pt idx="4103">
                  <c:v>43353</c:v>
                </c:pt>
                <c:pt idx="4104">
                  <c:v>43354</c:v>
                </c:pt>
                <c:pt idx="4105">
                  <c:v>43355</c:v>
                </c:pt>
                <c:pt idx="4106">
                  <c:v>43356</c:v>
                </c:pt>
                <c:pt idx="4107">
                  <c:v>43357</c:v>
                </c:pt>
                <c:pt idx="4108">
                  <c:v>43360</c:v>
                </c:pt>
                <c:pt idx="4109">
                  <c:v>43361</c:v>
                </c:pt>
                <c:pt idx="4110">
                  <c:v>43362</c:v>
                </c:pt>
                <c:pt idx="4111">
                  <c:v>43363</c:v>
                </c:pt>
                <c:pt idx="4112">
                  <c:v>43364</c:v>
                </c:pt>
                <c:pt idx="4113">
                  <c:v>43367</c:v>
                </c:pt>
                <c:pt idx="4114">
                  <c:v>43368</c:v>
                </c:pt>
                <c:pt idx="4115">
                  <c:v>43369</c:v>
                </c:pt>
                <c:pt idx="4116">
                  <c:v>43370</c:v>
                </c:pt>
                <c:pt idx="4117">
                  <c:v>43371</c:v>
                </c:pt>
                <c:pt idx="4118">
                  <c:v>43374</c:v>
                </c:pt>
                <c:pt idx="4119">
                  <c:v>43375</c:v>
                </c:pt>
                <c:pt idx="4120">
                  <c:v>43376</c:v>
                </c:pt>
                <c:pt idx="4121">
                  <c:v>43377</c:v>
                </c:pt>
                <c:pt idx="4122">
                  <c:v>43378</c:v>
                </c:pt>
                <c:pt idx="4123">
                  <c:v>43381</c:v>
                </c:pt>
                <c:pt idx="4124">
                  <c:v>43382</c:v>
                </c:pt>
                <c:pt idx="4125">
                  <c:v>43383</c:v>
                </c:pt>
                <c:pt idx="4126">
                  <c:v>43384</c:v>
                </c:pt>
                <c:pt idx="4127">
                  <c:v>43385</c:v>
                </c:pt>
                <c:pt idx="4128">
                  <c:v>43388</c:v>
                </c:pt>
                <c:pt idx="4129">
                  <c:v>43389</c:v>
                </c:pt>
                <c:pt idx="4130">
                  <c:v>43390</c:v>
                </c:pt>
                <c:pt idx="4131">
                  <c:v>43391</c:v>
                </c:pt>
                <c:pt idx="4132">
                  <c:v>43392</c:v>
                </c:pt>
                <c:pt idx="4133">
                  <c:v>43395</c:v>
                </c:pt>
                <c:pt idx="4134">
                  <c:v>43396</c:v>
                </c:pt>
                <c:pt idx="4135">
                  <c:v>43397</c:v>
                </c:pt>
                <c:pt idx="4136">
                  <c:v>43398</c:v>
                </c:pt>
                <c:pt idx="4137">
                  <c:v>43399</c:v>
                </c:pt>
                <c:pt idx="4138">
                  <c:v>43402</c:v>
                </c:pt>
                <c:pt idx="4139">
                  <c:v>43403</c:v>
                </c:pt>
                <c:pt idx="4140">
                  <c:v>43404</c:v>
                </c:pt>
                <c:pt idx="4141">
                  <c:v>43405</c:v>
                </c:pt>
                <c:pt idx="4142">
                  <c:v>43406</c:v>
                </c:pt>
                <c:pt idx="4143">
                  <c:v>43409</c:v>
                </c:pt>
                <c:pt idx="4144">
                  <c:v>43410</c:v>
                </c:pt>
                <c:pt idx="4145">
                  <c:v>43411</c:v>
                </c:pt>
                <c:pt idx="4146">
                  <c:v>43412</c:v>
                </c:pt>
                <c:pt idx="4147">
                  <c:v>43413</c:v>
                </c:pt>
                <c:pt idx="4148">
                  <c:v>43416</c:v>
                </c:pt>
                <c:pt idx="4149">
                  <c:v>43417</c:v>
                </c:pt>
                <c:pt idx="4150">
                  <c:v>43418</c:v>
                </c:pt>
                <c:pt idx="4151">
                  <c:v>43419</c:v>
                </c:pt>
                <c:pt idx="4152">
                  <c:v>43420</c:v>
                </c:pt>
                <c:pt idx="4153">
                  <c:v>43423</c:v>
                </c:pt>
                <c:pt idx="4154">
                  <c:v>43424</c:v>
                </c:pt>
                <c:pt idx="4155">
                  <c:v>43425</c:v>
                </c:pt>
                <c:pt idx="4156">
                  <c:v>43427</c:v>
                </c:pt>
                <c:pt idx="4157">
                  <c:v>43430</c:v>
                </c:pt>
                <c:pt idx="4158">
                  <c:v>43431</c:v>
                </c:pt>
                <c:pt idx="4159">
                  <c:v>43432</c:v>
                </c:pt>
                <c:pt idx="4160">
                  <c:v>43433</c:v>
                </c:pt>
                <c:pt idx="4161">
                  <c:v>43434</c:v>
                </c:pt>
                <c:pt idx="4162">
                  <c:v>43437</c:v>
                </c:pt>
                <c:pt idx="4163">
                  <c:v>43438</c:v>
                </c:pt>
                <c:pt idx="4164">
                  <c:v>43440</c:v>
                </c:pt>
                <c:pt idx="4165">
                  <c:v>43441</c:v>
                </c:pt>
                <c:pt idx="4166">
                  <c:v>43444</c:v>
                </c:pt>
                <c:pt idx="4167">
                  <c:v>43445</c:v>
                </c:pt>
                <c:pt idx="4168">
                  <c:v>43446</c:v>
                </c:pt>
                <c:pt idx="4169">
                  <c:v>43447</c:v>
                </c:pt>
                <c:pt idx="4170">
                  <c:v>43448</c:v>
                </c:pt>
                <c:pt idx="4171">
                  <c:v>43451</c:v>
                </c:pt>
                <c:pt idx="4172">
                  <c:v>43452</c:v>
                </c:pt>
                <c:pt idx="4173">
                  <c:v>43453</c:v>
                </c:pt>
                <c:pt idx="4174">
                  <c:v>43454</c:v>
                </c:pt>
                <c:pt idx="4175">
                  <c:v>43455</c:v>
                </c:pt>
                <c:pt idx="4176">
                  <c:v>43458</c:v>
                </c:pt>
                <c:pt idx="4177">
                  <c:v>43460</c:v>
                </c:pt>
                <c:pt idx="4178">
                  <c:v>43461</c:v>
                </c:pt>
                <c:pt idx="4179">
                  <c:v>43462</c:v>
                </c:pt>
                <c:pt idx="4180">
                  <c:v>43465</c:v>
                </c:pt>
                <c:pt idx="4181">
                  <c:v>43467</c:v>
                </c:pt>
                <c:pt idx="4182">
                  <c:v>43468</c:v>
                </c:pt>
                <c:pt idx="4183">
                  <c:v>43469</c:v>
                </c:pt>
                <c:pt idx="4184">
                  <c:v>43472</c:v>
                </c:pt>
                <c:pt idx="4185">
                  <c:v>43473</c:v>
                </c:pt>
                <c:pt idx="4186">
                  <c:v>43474</c:v>
                </c:pt>
                <c:pt idx="4187">
                  <c:v>43475</c:v>
                </c:pt>
                <c:pt idx="4188">
                  <c:v>43476</c:v>
                </c:pt>
                <c:pt idx="4189">
                  <c:v>43479</c:v>
                </c:pt>
                <c:pt idx="4190">
                  <c:v>43480</c:v>
                </c:pt>
                <c:pt idx="4191">
                  <c:v>43481</c:v>
                </c:pt>
                <c:pt idx="4192">
                  <c:v>43482</c:v>
                </c:pt>
                <c:pt idx="4193">
                  <c:v>43483</c:v>
                </c:pt>
                <c:pt idx="4194">
                  <c:v>43487</c:v>
                </c:pt>
                <c:pt idx="4195">
                  <c:v>43488</c:v>
                </c:pt>
                <c:pt idx="4196">
                  <c:v>43489</c:v>
                </c:pt>
                <c:pt idx="4197">
                  <c:v>43490</c:v>
                </c:pt>
                <c:pt idx="4198">
                  <c:v>43493</c:v>
                </c:pt>
                <c:pt idx="4199">
                  <c:v>43494</c:v>
                </c:pt>
                <c:pt idx="4200">
                  <c:v>43495</c:v>
                </c:pt>
                <c:pt idx="4201">
                  <c:v>43496</c:v>
                </c:pt>
                <c:pt idx="4202">
                  <c:v>43497</c:v>
                </c:pt>
                <c:pt idx="4203">
                  <c:v>43500</c:v>
                </c:pt>
                <c:pt idx="4204">
                  <c:v>43501</c:v>
                </c:pt>
                <c:pt idx="4205">
                  <c:v>43502</c:v>
                </c:pt>
                <c:pt idx="4206">
                  <c:v>43503</c:v>
                </c:pt>
                <c:pt idx="4207">
                  <c:v>43504</c:v>
                </c:pt>
                <c:pt idx="4208">
                  <c:v>43507</c:v>
                </c:pt>
                <c:pt idx="4209">
                  <c:v>43508</c:v>
                </c:pt>
                <c:pt idx="4210">
                  <c:v>43509</c:v>
                </c:pt>
                <c:pt idx="4211">
                  <c:v>43510</c:v>
                </c:pt>
                <c:pt idx="4212">
                  <c:v>43511</c:v>
                </c:pt>
                <c:pt idx="4213">
                  <c:v>43515</c:v>
                </c:pt>
                <c:pt idx="4214">
                  <c:v>43516</c:v>
                </c:pt>
                <c:pt idx="4215">
                  <c:v>43517</c:v>
                </c:pt>
                <c:pt idx="4216">
                  <c:v>43518</c:v>
                </c:pt>
                <c:pt idx="4217">
                  <c:v>43521</c:v>
                </c:pt>
                <c:pt idx="4218">
                  <c:v>43522</c:v>
                </c:pt>
                <c:pt idx="4219">
                  <c:v>43523</c:v>
                </c:pt>
                <c:pt idx="4220">
                  <c:v>43524</c:v>
                </c:pt>
                <c:pt idx="4221">
                  <c:v>43525</c:v>
                </c:pt>
                <c:pt idx="4222">
                  <c:v>43528</c:v>
                </c:pt>
                <c:pt idx="4223">
                  <c:v>43529</c:v>
                </c:pt>
                <c:pt idx="4224">
                  <c:v>43530</c:v>
                </c:pt>
                <c:pt idx="4225">
                  <c:v>43531</c:v>
                </c:pt>
                <c:pt idx="4226">
                  <c:v>43532</c:v>
                </c:pt>
                <c:pt idx="4227">
                  <c:v>43535</c:v>
                </c:pt>
                <c:pt idx="4228">
                  <c:v>43536</c:v>
                </c:pt>
                <c:pt idx="4229">
                  <c:v>43537</c:v>
                </c:pt>
                <c:pt idx="4230">
                  <c:v>43538</c:v>
                </c:pt>
                <c:pt idx="4231">
                  <c:v>43539</c:v>
                </c:pt>
                <c:pt idx="4232">
                  <c:v>43542</c:v>
                </c:pt>
                <c:pt idx="4233">
                  <c:v>43543</c:v>
                </c:pt>
                <c:pt idx="4234">
                  <c:v>43544</c:v>
                </c:pt>
                <c:pt idx="4235">
                  <c:v>43545</c:v>
                </c:pt>
                <c:pt idx="4236">
                  <c:v>43546</c:v>
                </c:pt>
                <c:pt idx="4237">
                  <c:v>43549</c:v>
                </c:pt>
                <c:pt idx="4238">
                  <c:v>43550</c:v>
                </c:pt>
                <c:pt idx="4239">
                  <c:v>43551</c:v>
                </c:pt>
                <c:pt idx="4240">
                  <c:v>43552</c:v>
                </c:pt>
                <c:pt idx="4241">
                  <c:v>43553</c:v>
                </c:pt>
                <c:pt idx="4242">
                  <c:v>43556</c:v>
                </c:pt>
                <c:pt idx="4243">
                  <c:v>43557</c:v>
                </c:pt>
                <c:pt idx="4244">
                  <c:v>43558</c:v>
                </c:pt>
                <c:pt idx="4245">
                  <c:v>43559</c:v>
                </c:pt>
                <c:pt idx="4246">
                  <c:v>43560</c:v>
                </c:pt>
                <c:pt idx="4247">
                  <c:v>43563</c:v>
                </c:pt>
                <c:pt idx="4248">
                  <c:v>43564</c:v>
                </c:pt>
                <c:pt idx="4249">
                  <c:v>43565</c:v>
                </c:pt>
                <c:pt idx="4250">
                  <c:v>43566</c:v>
                </c:pt>
                <c:pt idx="4251">
                  <c:v>43567</c:v>
                </c:pt>
                <c:pt idx="4252">
                  <c:v>43570</c:v>
                </c:pt>
                <c:pt idx="4253">
                  <c:v>43571</c:v>
                </c:pt>
                <c:pt idx="4254">
                  <c:v>43572</c:v>
                </c:pt>
                <c:pt idx="4255">
                  <c:v>43573</c:v>
                </c:pt>
                <c:pt idx="4256">
                  <c:v>43577</c:v>
                </c:pt>
                <c:pt idx="4257">
                  <c:v>43578</c:v>
                </c:pt>
                <c:pt idx="4258">
                  <c:v>43579</c:v>
                </c:pt>
                <c:pt idx="4259">
                  <c:v>43580</c:v>
                </c:pt>
                <c:pt idx="4260">
                  <c:v>43581</c:v>
                </c:pt>
                <c:pt idx="4261">
                  <c:v>43584</c:v>
                </c:pt>
                <c:pt idx="4262">
                  <c:v>43585</c:v>
                </c:pt>
                <c:pt idx="4263">
                  <c:v>43586</c:v>
                </c:pt>
                <c:pt idx="4264">
                  <c:v>43587</c:v>
                </c:pt>
                <c:pt idx="4265">
                  <c:v>43588</c:v>
                </c:pt>
                <c:pt idx="4266">
                  <c:v>43591</c:v>
                </c:pt>
                <c:pt idx="4267">
                  <c:v>43592</c:v>
                </c:pt>
                <c:pt idx="4268">
                  <c:v>43593</c:v>
                </c:pt>
                <c:pt idx="4269">
                  <c:v>43594</c:v>
                </c:pt>
                <c:pt idx="4270">
                  <c:v>43595</c:v>
                </c:pt>
                <c:pt idx="4271">
                  <c:v>43598</c:v>
                </c:pt>
                <c:pt idx="4272">
                  <c:v>43599</c:v>
                </c:pt>
                <c:pt idx="4273">
                  <c:v>43600</c:v>
                </c:pt>
                <c:pt idx="4274">
                  <c:v>43601</c:v>
                </c:pt>
                <c:pt idx="4275">
                  <c:v>43602</c:v>
                </c:pt>
                <c:pt idx="4276">
                  <c:v>43605</c:v>
                </c:pt>
                <c:pt idx="4277">
                  <c:v>43606</c:v>
                </c:pt>
                <c:pt idx="4278">
                  <c:v>43607</c:v>
                </c:pt>
                <c:pt idx="4279">
                  <c:v>43608</c:v>
                </c:pt>
                <c:pt idx="4280">
                  <c:v>43609</c:v>
                </c:pt>
                <c:pt idx="4281">
                  <c:v>43613</c:v>
                </c:pt>
                <c:pt idx="4282">
                  <c:v>43614</c:v>
                </c:pt>
                <c:pt idx="4283">
                  <c:v>43615</c:v>
                </c:pt>
                <c:pt idx="4284">
                  <c:v>43616</c:v>
                </c:pt>
                <c:pt idx="4285">
                  <c:v>43619</c:v>
                </c:pt>
                <c:pt idx="4286">
                  <c:v>43620</c:v>
                </c:pt>
                <c:pt idx="4287">
                  <c:v>43621</c:v>
                </c:pt>
                <c:pt idx="4288">
                  <c:v>43622</c:v>
                </c:pt>
                <c:pt idx="4289">
                  <c:v>43623</c:v>
                </c:pt>
                <c:pt idx="4290">
                  <c:v>43626</c:v>
                </c:pt>
                <c:pt idx="4291">
                  <c:v>43627</c:v>
                </c:pt>
                <c:pt idx="4292">
                  <c:v>43628</c:v>
                </c:pt>
                <c:pt idx="4293">
                  <c:v>43629</c:v>
                </c:pt>
                <c:pt idx="4294">
                  <c:v>43630</c:v>
                </c:pt>
                <c:pt idx="4295">
                  <c:v>43633</c:v>
                </c:pt>
                <c:pt idx="4296">
                  <c:v>43634</c:v>
                </c:pt>
                <c:pt idx="4297">
                  <c:v>43635</c:v>
                </c:pt>
                <c:pt idx="4298">
                  <c:v>43636</c:v>
                </c:pt>
                <c:pt idx="4299">
                  <c:v>43637</c:v>
                </c:pt>
                <c:pt idx="4300">
                  <c:v>43640</c:v>
                </c:pt>
                <c:pt idx="4301">
                  <c:v>43641</c:v>
                </c:pt>
                <c:pt idx="4302">
                  <c:v>43642</c:v>
                </c:pt>
                <c:pt idx="4303">
                  <c:v>43643</c:v>
                </c:pt>
                <c:pt idx="4304">
                  <c:v>43644</c:v>
                </c:pt>
                <c:pt idx="4305">
                  <c:v>43647</c:v>
                </c:pt>
                <c:pt idx="4306">
                  <c:v>43648</c:v>
                </c:pt>
                <c:pt idx="4307">
                  <c:v>43649</c:v>
                </c:pt>
                <c:pt idx="4308">
                  <c:v>43651</c:v>
                </c:pt>
                <c:pt idx="4309">
                  <c:v>43654</c:v>
                </c:pt>
                <c:pt idx="4310">
                  <c:v>43655</c:v>
                </c:pt>
                <c:pt idx="4311">
                  <c:v>43656</c:v>
                </c:pt>
                <c:pt idx="4312">
                  <c:v>43657</c:v>
                </c:pt>
                <c:pt idx="4313">
                  <c:v>43658</c:v>
                </c:pt>
                <c:pt idx="4314">
                  <c:v>43661</c:v>
                </c:pt>
                <c:pt idx="4315">
                  <c:v>43662</c:v>
                </c:pt>
                <c:pt idx="4316">
                  <c:v>43663</c:v>
                </c:pt>
                <c:pt idx="4317">
                  <c:v>43664</c:v>
                </c:pt>
                <c:pt idx="4318">
                  <c:v>43665</c:v>
                </c:pt>
                <c:pt idx="4319">
                  <c:v>43668</c:v>
                </c:pt>
                <c:pt idx="4320">
                  <c:v>43669</c:v>
                </c:pt>
                <c:pt idx="4321">
                  <c:v>43670</c:v>
                </c:pt>
                <c:pt idx="4322">
                  <c:v>43671</c:v>
                </c:pt>
                <c:pt idx="4323">
                  <c:v>43672</c:v>
                </c:pt>
                <c:pt idx="4324">
                  <c:v>43675</c:v>
                </c:pt>
                <c:pt idx="4325">
                  <c:v>43676</c:v>
                </c:pt>
                <c:pt idx="4326">
                  <c:v>43677</c:v>
                </c:pt>
                <c:pt idx="4327">
                  <c:v>43678</c:v>
                </c:pt>
                <c:pt idx="4328">
                  <c:v>43679</c:v>
                </c:pt>
                <c:pt idx="4329">
                  <c:v>43682</c:v>
                </c:pt>
                <c:pt idx="4330">
                  <c:v>43683</c:v>
                </c:pt>
                <c:pt idx="4331">
                  <c:v>43684</c:v>
                </c:pt>
                <c:pt idx="4332">
                  <c:v>43685</c:v>
                </c:pt>
                <c:pt idx="4333">
                  <c:v>43686</c:v>
                </c:pt>
                <c:pt idx="4334">
                  <c:v>43689</c:v>
                </c:pt>
                <c:pt idx="4335">
                  <c:v>43690</c:v>
                </c:pt>
                <c:pt idx="4336">
                  <c:v>43691</c:v>
                </c:pt>
                <c:pt idx="4337">
                  <c:v>43692</c:v>
                </c:pt>
                <c:pt idx="4338">
                  <c:v>43693</c:v>
                </c:pt>
                <c:pt idx="4339">
                  <c:v>43696</c:v>
                </c:pt>
                <c:pt idx="4340">
                  <c:v>43697</c:v>
                </c:pt>
                <c:pt idx="4341">
                  <c:v>43698</c:v>
                </c:pt>
                <c:pt idx="4342">
                  <c:v>43699</c:v>
                </c:pt>
                <c:pt idx="4343">
                  <c:v>43700</c:v>
                </c:pt>
                <c:pt idx="4344">
                  <c:v>43703</c:v>
                </c:pt>
                <c:pt idx="4345">
                  <c:v>43704</c:v>
                </c:pt>
                <c:pt idx="4346">
                  <c:v>43705</c:v>
                </c:pt>
                <c:pt idx="4347">
                  <c:v>43706</c:v>
                </c:pt>
                <c:pt idx="4348">
                  <c:v>43707</c:v>
                </c:pt>
                <c:pt idx="4349">
                  <c:v>43711</c:v>
                </c:pt>
                <c:pt idx="4350">
                  <c:v>43712</c:v>
                </c:pt>
                <c:pt idx="4351">
                  <c:v>43713</c:v>
                </c:pt>
                <c:pt idx="4352">
                  <c:v>43714</c:v>
                </c:pt>
                <c:pt idx="4353">
                  <c:v>43717</c:v>
                </c:pt>
                <c:pt idx="4354">
                  <c:v>43718</c:v>
                </c:pt>
                <c:pt idx="4355">
                  <c:v>43719</c:v>
                </c:pt>
                <c:pt idx="4356">
                  <c:v>43720</c:v>
                </c:pt>
                <c:pt idx="4357">
                  <c:v>43721</c:v>
                </c:pt>
                <c:pt idx="4358">
                  <c:v>43724</c:v>
                </c:pt>
                <c:pt idx="4359">
                  <c:v>43725</c:v>
                </c:pt>
                <c:pt idx="4360">
                  <c:v>43726</c:v>
                </c:pt>
                <c:pt idx="4361">
                  <c:v>43727</c:v>
                </c:pt>
                <c:pt idx="4362">
                  <c:v>43728</c:v>
                </c:pt>
                <c:pt idx="4363">
                  <c:v>43731</c:v>
                </c:pt>
                <c:pt idx="4364">
                  <c:v>43732</c:v>
                </c:pt>
                <c:pt idx="4365">
                  <c:v>43733</c:v>
                </c:pt>
                <c:pt idx="4366">
                  <c:v>43734</c:v>
                </c:pt>
                <c:pt idx="4367">
                  <c:v>43735</c:v>
                </c:pt>
                <c:pt idx="4368">
                  <c:v>43738</c:v>
                </c:pt>
                <c:pt idx="4369">
                  <c:v>43739</c:v>
                </c:pt>
                <c:pt idx="4370">
                  <c:v>43740</c:v>
                </c:pt>
                <c:pt idx="4371">
                  <c:v>43741</c:v>
                </c:pt>
                <c:pt idx="4372">
                  <c:v>43742</c:v>
                </c:pt>
                <c:pt idx="4373">
                  <c:v>43745</c:v>
                </c:pt>
                <c:pt idx="4374">
                  <c:v>43746</c:v>
                </c:pt>
                <c:pt idx="4375">
                  <c:v>43747</c:v>
                </c:pt>
                <c:pt idx="4376">
                  <c:v>43748</c:v>
                </c:pt>
                <c:pt idx="4377">
                  <c:v>43749</c:v>
                </c:pt>
                <c:pt idx="4378">
                  <c:v>43752</c:v>
                </c:pt>
                <c:pt idx="4379">
                  <c:v>43753</c:v>
                </c:pt>
                <c:pt idx="4380">
                  <c:v>43754</c:v>
                </c:pt>
                <c:pt idx="4381">
                  <c:v>43755</c:v>
                </c:pt>
                <c:pt idx="4382">
                  <c:v>43756</c:v>
                </c:pt>
                <c:pt idx="4383">
                  <c:v>43759</c:v>
                </c:pt>
                <c:pt idx="4384">
                  <c:v>43760</c:v>
                </c:pt>
                <c:pt idx="4385">
                  <c:v>43761</c:v>
                </c:pt>
                <c:pt idx="4386">
                  <c:v>43762</c:v>
                </c:pt>
                <c:pt idx="4387">
                  <c:v>43763</c:v>
                </c:pt>
                <c:pt idx="4388">
                  <c:v>43766</c:v>
                </c:pt>
                <c:pt idx="4389">
                  <c:v>43767</c:v>
                </c:pt>
                <c:pt idx="4390">
                  <c:v>43768</c:v>
                </c:pt>
                <c:pt idx="4391">
                  <c:v>43769</c:v>
                </c:pt>
                <c:pt idx="4392">
                  <c:v>43770</c:v>
                </c:pt>
                <c:pt idx="4393">
                  <c:v>43773</c:v>
                </c:pt>
                <c:pt idx="4394">
                  <c:v>43774</c:v>
                </c:pt>
                <c:pt idx="4395">
                  <c:v>43775</c:v>
                </c:pt>
                <c:pt idx="4396">
                  <c:v>43776</c:v>
                </c:pt>
                <c:pt idx="4397">
                  <c:v>43777</c:v>
                </c:pt>
                <c:pt idx="4398">
                  <c:v>43780</c:v>
                </c:pt>
                <c:pt idx="4399">
                  <c:v>43781</c:v>
                </c:pt>
                <c:pt idx="4400">
                  <c:v>43782</c:v>
                </c:pt>
                <c:pt idx="4401">
                  <c:v>43783</c:v>
                </c:pt>
                <c:pt idx="4402">
                  <c:v>43784</c:v>
                </c:pt>
                <c:pt idx="4403">
                  <c:v>43787</c:v>
                </c:pt>
                <c:pt idx="4404">
                  <c:v>43788</c:v>
                </c:pt>
                <c:pt idx="4405">
                  <c:v>43789</c:v>
                </c:pt>
                <c:pt idx="4406">
                  <c:v>43790</c:v>
                </c:pt>
                <c:pt idx="4407">
                  <c:v>43791</c:v>
                </c:pt>
                <c:pt idx="4408">
                  <c:v>43794</c:v>
                </c:pt>
                <c:pt idx="4409">
                  <c:v>43795</c:v>
                </c:pt>
                <c:pt idx="4410">
                  <c:v>43796</c:v>
                </c:pt>
                <c:pt idx="4411">
                  <c:v>43798</c:v>
                </c:pt>
                <c:pt idx="4412">
                  <c:v>43801</c:v>
                </c:pt>
                <c:pt idx="4413">
                  <c:v>43802</c:v>
                </c:pt>
                <c:pt idx="4414">
                  <c:v>43803</c:v>
                </c:pt>
                <c:pt idx="4415">
                  <c:v>43804</c:v>
                </c:pt>
                <c:pt idx="4416">
                  <c:v>43805</c:v>
                </c:pt>
                <c:pt idx="4417">
                  <c:v>43808</c:v>
                </c:pt>
                <c:pt idx="4418">
                  <c:v>43809</c:v>
                </c:pt>
                <c:pt idx="4419">
                  <c:v>43810</c:v>
                </c:pt>
                <c:pt idx="4420">
                  <c:v>43811</c:v>
                </c:pt>
                <c:pt idx="4421">
                  <c:v>43812</c:v>
                </c:pt>
                <c:pt idx="4422">
                  <c:v>43815</c:v>
                </c:pt>
                <c:pt idx="4423">
                  <c:v>43816</c:v>
                </c:pt>
                <c:pt idx="4424">
                  <c:v>43817</c:v>
                </c:pt>
                <c:pt idx="4425">
                  <c:v>43818</c:v>
                </c:pt>
                <c:pt idx="4426">
                  <c:v>43819</c:v>
                </c:pt>
                <c:pt idx="4427">
                  <c:v>43822</c:v>
                </c:pt>
                <c:pt idx="4428">
                  <c:v>43823</c:v>
                </c:pt>
                <c:pt idx="4429">
                  <c:v>43825</c:v>
                </c:pt>
                <c:pt idx="4430">
                  <c:v>43826</c:v>
                </c:pt>
                <c:pt idx="4431">
                  <c:v>43829</c:v>
                </c:pt>
                <c:pt idx="4432">
                  <c:v>43830</c:v>
                </c:pt>
                <c:pt idx="4433">
                  <c:v>43832</c:v>
                </c:pt>
                <c:pt idx="4434">
                  <c:v>43833</c:v>
                </c:pt>
                <c:pt idx="4435">
                  <c:v>43836</c:v>
                </c:pt>
                <c:pt idx="4436">
                  <c:v>43837</c:v>
                </c:pt>
                <c:pt idx="4437">
                  <c:v>43838</c:v>
                </c:pt>
                <c:pt idx="4438">
                  <c:v>43839</c:v>
                </c:pt>
                <c:pt idx="4439">
                  <c:v>43840</c:v>
                </c:pt>
                <c:pt idx="4440">
                  <c:v>43843</c:v>
                </c:pt>
                <c:pt idx="4441">
                  <c:v>43844</c:v>
                </c:pt>
                <c:pt idx="4442">
                  <c:v>43845</c:v>
                </c:pt>
                <c:pt idx="4443">
                  <c:v>43846</c:v>
                </c:pt>
                <c:pt idx="4444">
                  <c:v>43847</c:v>
                </c:pt>
                <c:pt idx="4445">
                  <c:v>43851</c:v>
                </c:pt>
                <c:pt idx="4446">
                  <c:v>43852</c:v>
                </c:pt>
                <c:pt idx="4447">
                  <c:v>43853</c:v>
                </c:pt>
                <c:pt idx="4448">
                  <c:v>43854</c:v>
                </c:pt>
                <c:pt idx="4449">
                  <c:v>43857</c:v>
                </c:pt>
                <c:pt idx="4450">
                  <c:v>43858</c:v>
                </c:pt>
                <c:pt idx="4451">
                  <c:v>43859</c:v>
                </c:pt>
                <c:pt idx="4452">
                  <c:v>43860</c:v>
                </c:pt>
                <c:pt idx="4453">
                  <c:v>43861</c:v>
                </c:pt>
                <c:pt idx="4454">
                  <c:v>43864</c:v>
                </c:pt>
                <c:pt idx="4455">
                  <c:v>43865</c:v>
                </c:pt>
                <c:pt idx="4456">
                  <c:v>43866</c:v>
                </c:pt>
                <c:pt idx="4457">
                  <c:v>43867</c:v>
                </c:pt>
                <c:pt idx="4458">
                  <c:v>43868</c:v>
                </c:pt>
                <c:pt idx="4459">
                  <c:v>43871</c:v>
                </c:pt>
                <c:pt idx="4460">
                  <c:v>43872</c:v>
                </c:pt>
                <c:pt idx="4461">
                  <c:v>43873</c:v>
                </c:pt>
                <c:pt idx="4462">
                  <c:v>43874</c:v>
                </c:pt>
                <c:pt idx="4463">
                  <c:v>43875</c:v>
                </c:pt>
                <c:pt idx="4464">
                  <c:v>43879</c:v>
                </c:pt>
                <c:pt idx="4465">
                  <c:v>43880</c:v>
                </c:pt>
                <c:pt idx="4466">
                  <c:v>43881</c:v>
                </c:pt>
                <c:pt idx="4467">
                  <c:v>43882</c:v>
                </c:pt>
                <c:pt idx="4468">
                  <c:v>43885</c:v>
                </c:pt>
                <c:pt idx="4469">
                  <c:v>43886</c:v>
                </c:pt>
                <c:pt idx="4470">
                  <c:v>43887</c:v>
                </c:pt>
                <c:pt idx="4471">
                  <c:v>43888</c:v>
                </c:pt>
                <c:pt idx="4472">
                  <c:v>43889</c:v>
                </c:pt>
                <c:pt idx="4473">
                  <c:v>43892</c:v>
                </c:pt>
                <c:pt idx="4474">
                  <c:v>43893</c:v>
                </c:pt>
                <c:pt idx="4475">
                  <c:v>43894</c:v>
                </c:pt>
                <c:pt idx="4476">
                  <c:v>43895</c:v>
                </c:pt>
                <c:pt idx="4477">
                  <c:v>43896</c:v>
                </c:pt>
                <c:pt idx="4478">
                  <c:v>43899</c:v>
                </c:pt>
                <c:pt idx="4479">
                  <c:v>43900</c:v>
                </c:pt>
                <c:pt idx="4480">
                  <c:v>43901</c:v>
                </c:pt>
                <c:pt idx="4481">
                  <c:v>43902</c:v>
                </c:pt>
                <c:pt idx="4482">
                  <c:v>43903</c:v>
                </c:pt>
                <c:pt idx="4483">
                  <c:v>43906</c:v>
                </c:pt>
                <c:pt idx="4484">
                  <c:v>43907</c:v>
                </c:pt>
                <c:pt idx="4485">
                  <c:v>43908</c:v>
                </c:pt>
                <c:pt idx="4486">
                  <c:v>43909</c:v>
                </c:pt>
                <c:pt idx="4487">
                  <c:v>43910</c:v>
                </c:pt>
                <c:pt idx="4488">
                  <c:v>43913</c:v>
                </c:pt>
                <c:pt idx="4489">
                  <c:v>43914</c:v>
                </c:pt>
                <c:pt idx="4490">
                  <c:v>43915</c:v>
                </c:pt>
                <c:pt idx="4491">
                  <c:v>43916</c:v>
                </c:pt>
                <c:pt idx="4492">
                  <c:v>43917</c:v>
                </c:pt>
                <c:pt idx="4493">
                  <c:v>43920</c:v>
                </c:pt>
                <c:pt idx="4494">
                  <c:v>43921</c:v>
                </c:pt>
                <c:pt idx="4495">
                  <c:v>43922</c:v>
                </c:pt>
                <c:pt idx="4496">
                  <c:v>43923</c:v>
                </c:pt>
                <c:pt idx="4497">
                  <c:v>43924</c:v>
                </c:pt>
                <c:pt idx="4498">
                  <c:v>43927</c:v>
                </c:pt>
                <c:pt idx="4499">
                  <c:v>43928</c:v>
                </c:pt>
                <c:pt idx="4500">
                  <c:v>43929</c:v>
                </c:pt>
                <c:pt idx="4501">
                  <c:v>43930</c:v>
                </c:pt>
                <c:pt idx="4502">
                  <c:v>43934</c:v>
                </c:pt>
                <c:pt idx="4503">
                  <c:v>43935</c:v>
                </c:pt>
                <c:pt idx="4504">
                  <c:v>43936</c:v>
                </c:pt>
                <c:pt idx="4505">
                  <c:v>43937</c:v>
                </c:pt>
                <c:pt idx="4506">
                  <c:v>43938</c:v>
                </c:pt>
                <c:pt idx="4507">
                  <c:v>43941</c:v>
                </c:pt>
                <c:pt idx="4508">
                  <c:v>43942</c:v>
                </c:pt>
                <c:pt idx="4509">
                  <c:v>43943</c:v>
                </c:pt>
                <c:pt idx="4510">
                  <c:v>43944</c:v>
                </c:pt>
                <c:pt idx="4511">
                  <c:v>43945</c:v>
                </c:pt>
                <c:pt idx="4512">
                  <c:v>43948</c:v>
                </c:pt>
                <c:pt idx="4513">
                  <c:v>43949</c:v>
                </c:pt>
                <c:pt idx="4514">
                  <c:v>43950</c:v>
                </c:pt>
                <c:pt idx="4515">
                  <c:v>43951</c:v>
                </c:pt>
                <c:pt idx="4516">
                  <c:v>43952</c:v>
                </c:pt>
                <c:pt idx="4517">
                  <c:v>43955</c:v>
                </c:pt>
                <c:pt idx="4518">
                  <c:v>43956</c:v>
                </c:pt>
                <c:pt idx="4519">
                  <c:v>43957</c:v>
                </c:pt>
                <c:pt idx="4520">
                  <c:v>43958</c:v>
                </c:pt>
                <c:pt idx="4521">
                  <c:v>43959</c:v>
                </c:pt>
                <c:pt idx="4522">
                  <c:v>43962</c:v>
                </c:pt>
                <c:pt idx="4523">
                  <c:v>43963</c:v>
                </c:pt>
                <c:pt idx="4524">
                  <c:v>43964</c:v>
                </c:pt>
                <c:pt idx="4525">
                  <c:v>43965</c:v>
                </c:pt>
                <c:pt idx="4526">
                  <c:v>43966</c:v>
                </c:pt>
                <c:pt idx="4527">
                  <c:v>43969</c:v>
                </c:pt>
                <c:pt idx="4528">
                  <c:v>43970</c:v>
                </c:pt>
                <c:pt idx="4529">
                  <c:v>43971</c:v>
                </c:pt>
                <c:pt idx="4530">
                  <c:v>43972</c:v>
                </c:pt>
                <c:pt idx="4531">
                  <c:v>43973</c:v>
                </c:pt>
                <c:pt idx="4532">
                  <c:v>43977</c:v>
                </c:pt>
                <c:pt idx="4533">
                  <c:v>43978</c:v>
                </c:pt>
                <c:pt idx="4534">
                  <c:v>43979</c:v>
                </c:pt>
                <c:pt idx="4535">
                  <c:v>43980</c:v>
                </c:pt>
                <c:pt idx="4536">
                  <c:v>43983</c:v>
                </c:pt>
                <c:pt idx="4537">
                  <c:v>43984</c:v>
                </c:pt>
                <c:pt idx="4538">
                  <c:v>43985</c:v>
                </c:pt>
                <c:pt idx="4539">
                  <c:v>43986</c:v>
                </c:pt>
                <c:pt idx="4540">
                  <c:v>43987</c:v>
                </c:pt>
                <c:pt idx="4541">
                  <c:v>43990</c:v>
                </c:pt>
                <c:pt idx="4542">
                  <c:v>43991</c:v>
                </c:pt>
                <c:pt idx="4543">
                  <c:v>43992</c:v>
                </c:pt>
                <c:pt idx="4544">
                  <c:v>43993</c:v>
                </c:pt>
                <c:pt idx="4545">
                  <c:v>43994</c:v>
                </c:pt>
                <c:pt idx="4546">
                  <c:v>43997</c:v>
                </c:pt>
                <c:pt idx="4547">
                  <c:v>43998</c:v>
                </c:pt>
                <c:pt idx="4548">
                  <c:v>43999</c:v>
                </c:pt>
                <c:pt idx="4549">
                  <c:v>44000</c:v>
                </c:pt>
                <c:pt idx="4550">
                  <c:v>44001</c:v>
                </c:pt>
                <c:pt idx="4551">
                  <c:v>44004</c:v>
                </c:pt>
                <c:pt idx="4552">
                  <c:v>44005</c:v>
                </c:pt>
                <c:pt idx="4553">
                  <c:v>44006</c:v>
                </c:pt>
                <c:pt idx="4554">
                  <c:v>44007</c:v>
                </c:pt>
                <c:pt idx="4555">
                  <c:v>44008</c:v>
                </c:pt>
                <c:pt idx="4556">
                  <c:v>44011</c:v>
                </c:pt>
                <c:pt idx="4557">
                  <c:v>44012</c:v>
                </c:pt>
                <c:pt idx="4558">
                  <c:v>44013</c:v>
                </c:pt>
                <c:pt idx="4559">
                  <c:v>44014</c:v>
                </c:pt>
                <c:pt idx="4560">
                  <c:v>44018</c:v>
                </c:pt>
                <c:pt idx="4561">
                  <c:v>44019</c:v>
                </c:pt>
                <c:pt idx="4562">
                  <c:v>44020</c:v>
                </c:pt>
                <c:pt idx="4563">
                  <c:v>44021</c:v>
                </c:pt>
                <c:pt idx="4564">
                  <c:v>44022</c:v>
                </c:pt>
                <c:pt idx="4565">
                  <c:v>44025</c:v>
                </c:pt>
                <c:pt idx="4566">
                  <c:v>44026</c:v>
                </c:pt>
                <c:pt idx="4567">
                  <c:v>44027</c:v>
                </c:pt>
                <c:pt idx="4568">
                  <c:v>44028</c:v>
                </c:pt>
                <c:pt idx="4569">
                  <c:v>44029</c:v>
                </c:pt>
                <c:pt idx="4570">
                  <c:v>44032</c:v>
                </c:pt>
                <c:pt idx="4571">
                  <c:v>44033</c:v>
                </c:pt>
                <c:pt idx="4572">
                  <c:v>44034</c:v>
                </c:pt>
                <c:pt idx="4573">
                  <c:v>44035</c:v>
                </c:pt>
                <c:pt idx="4574">
                  <c:v>44036</c:v>
                </c:pt>
                <c:pt idx="4575">
                  <c:v>44039</c:v>
                </c:pt>
                <c:pt idx="4576">
                  <c:v>44040</c:v>
                </c:pt>
                <c:pt idx="4577">
                  <c:v>44041</c:v>
                </c:pt>
                <c:pt idx="4578">
                  <c:v>44042</c:v>
                </c:pt>
                <c:pt idx="4579">
                  <c:v>44043</c:v>
                </c:pt>
                <c:pt idx="4580">
                  <c:v>44046</c:v>
                </c:pt>
                <c:pt idx="4581">
                  <c:v>44047</c:v>
                </c:pt>
                <c:pt idx="4582">
                  <c:v>44048</c:v>
                </c:pt>
                <c:pt idx="4583">
                  <c:v>44049</c:v>
                </c:pt>
                <c:pt idx="4584">
                  <c:v>44050</c:v>
                </c:pt>
                <c:pt idx="4585">
                  <c:v>44053</c:v>
                </c:pt>
                <c:pt idx="4586">
                  <c:v>44054</c:v>
                </c:pt>
                <c:pt idx="4587">
                  <c:v>44055</c:v>
                </c:pt>
                <c:pt idx="4588">
                  <c:v>44056</c:v>
                </c:pt>
                <c:pt idx="4589">
                  <c:v>44057</c:v>
                </c:pt>
                <c:pt idx="4590">
                  <c:v>44060</c:v>
                </c:pt>
                <c:pt idx="4591">
                  <c:v>44061</c:v>
                </c:pt>
                <c:pt idx="4592">
                  <c:v>44062</c:v>
                </c:pt>
                <c:pt idx="4593">
                  <c:v>44063</c:v>
                </c:pt>
                <c:pt idx="4594">
                  <c:v>44064</c:v>
                </c:pt>
                <c:pt idx="4595">
                  <c:v>44067</c:v>
                </c:pt>
                <c:pt idx="4596">
                  <c:v>44068</c:v>
                </c:pt>
                <c:pt idx="4597">
                  <c:v>44069</c:v>
                </c:pt>
                <c:pt idx="4598">
                  <c:v>44070</c:v>
                </c:pt>
                <c:pt idx="4599">
                  <c:v>44071</c:v>
                </c:pt>
                <c:pt idx="4600">
                  <c:v>44074</c:v>
                </c:pt>
                <c:pt idx="4601">
                  <c:v>44075</c:v>
                </c:pt>
                <c:pt idx="4602">
                  <c:v>44076</c:v>
                </c:pt>
                <c:pt idx="4603">
                  <c:v>44077</c:v>
                </c:pt>
                <c:pt idx="4604">
                  <c:v>44078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44088</c:v>
                </c:pt>
                <c:pt idx="4610">
                  <c:v>44089</c:v>
                </c:pt>
                <c:pt idx="4611">
                  <c:v>44090</c:v>
                </c:pt>
                <c:pt idx="4612">
                  <c:v>44091</c:v>
                </c:pt>
                <c:pt idx="4613">
                  <c:v>44092</c:v>
                </c:pt>
                <c:pt idx="4614">
                  <c:v>44095</c:v>
                </c:pt>
                <c:pt idx="4615">
                  <c:v>44096</c:v>
                </c:pt>
                <c:pt idx="4616">
                  <c:v>44097</c:v>
                </c:pt>
                <c:pt idx="4617">
                  <c:v>44098</c:v>
                </c:pt>
                <c:pt idx="4618">
                  <c:v>44099</c:v>
                </c:pt>
                <c:pt idx="4619">
                  <c:v>44102</c:v>
                </c:pt>
                <c:pt idx="4620">
                  <c:v>44103</c:v>
                </c:pt>
                <c:pt idx="4621">
                  <c:v>44104</c:v>
                </c:pt>
                <c:pt idx="4622">
                  <c:v>44105</c:v>
                </c:pt>
                <c:pt idx="4623">
                  <c:v>44106</c:v>
                </c:pt>
                <c:pt idx="4624">
                  <c:v>44109</c:v>
                </c:pt>
                <c:pt idx="4625">
                  <c:v>44110</c:v>
                </c:pt>
                <c:pt idx="4626">
                  <c:v>44111</c:v>
                </c:pt>
                <c:pt idx="4627">
                  <c:v>44112</c:v>
                </c:pt>
                <c:pt idx="4628">
                  <c:v>44113</c:v>
                </c:pt>
                <c:pt idx="4629">
                  <c:v>44116</c:v>
                </c:pt>
                <c:pt idx="4630">
                  <c:v>44117</c:v>
                </c:pt>
                <c:pt idx="4631">
                  <c:v>44118</c:v>
                </c:pt>
                <c:pt idx="4632">
                  <c:v>44119</c:v>
                </c:pt>
                <c:pt idx="4633">
                  <c:v>44120</c:v>
                </c:pt>
                <c:pt idx="4634">
                  <c:v>44123</c:v>
                </c:pt>
                <c:pt idx="4635">
                  <c:v>44124</c:v>
                </c:pt>
                <c:pt idx="4636">
                  <c:v>44125</c:v>
                </c:pt>
                <c:pt idx="4637">
                  <c:v>44126</c:v>
                </c:pt>
                <c:pt idx="4638">
                  <c:v>44127</c:v>
                </c:pt>
                <c:pt idx="4639">
                  <c:v>44130</c:v>
                </c:pt>
                <c:pt idx="4640">
                  <c:v>44131</c:v>
                </c:pt>
                <c:pt idx="4641">
                  <c:v>44132</c:v>
                </c:pt>
                <c:pt idx="4642">
                  <c:v>44133</c:v>
                </c:pt>
                <c:pt idx="4643">
                  <c:v>44134</c:v>
                </c:pt>
                <c:pt idx="4644">
                  <c:v>44137</c:v>
                </c:pt>
                <c:pt idx="4645">
                  <c:v>44138</c:v>
                </c:pt>
                <c:pt idx="4646">
                  <c:v>44139</c:v>
                </c:pt>
                <c:pt idx="4647">
                  <c:v>44140</c:v>
                </c:pt>
                <c:pt idx="4648">
                  <c:v>44141</c:v>
                </c:pt>
                <c:pt idx="4649">
                  <c:v>44144</c:v>
                </c:pt>
                <c:pt idx="4650">
                  <c:v>44145</c:v>
                </c:pt>
                <c:pt idx="4651">
                  <c:v>44146</c:v>
                </c:pt>
                <c:pt idx="4652">
                  <c:v>44147</c:v>
                </c:pt>
                <c:pt idx="4653">
                  <c:v>44148</c:v>
                </c:pt>
                <c:pt idx="4654">
                  <c:v>44151</c:v>
                </c:pt>
                <c:pt idx="4655">
                  <c:v>44152</c:v>
                </c:pt>
                <c:pt idx="4656">
                  <c:v>44153</c:v>
                </c:pt>
                <c:pt idx="4657">
                  <c:v>44154</c:v>
                </c:pt>
                <c:pt idx="4658">
                  <c:v>44155</c:v>
                </c:pt>
                <c:pt idx="4659">
                  <c:v>44158</c:v>
                </c:pt>
                <c:pt idx="4660">
                  <c:v>44159</c:v>
                </c:pt>
                <c:pt idx="4661">
                  <c:v>44160</c:v>
                </c:pt>
                <c:pt idx="4662">
                  <c:v>44162</c:v>
                </c:pt>
                <c:pt idx="4663">
                  <c:v>44165</c:v>
                </c:pt>
                <c:pt idx="4664">
                  <c:v>44166</c:v>
                </c:pt>
                <c:pt idx="4665">
                  <c:v>44167</c:v>
                </c:pt>
                <c:pt idx="4666">
                  <c:v>44168</c:v>
                </c:pt>
                <c:pt idx="4667">
                  <c:v>44169</c:v>
                </c:pt>
                <c:pt idx="4668">
                  <c:v>44172</c:v>
                </c:pt>
                <c:pt idx="4669">
                  <c:v>44173</c:v>
                </c:pt>
                <c:pt idx="4670">
                  <c:v>44174</c:v>
                </c:pt>
                <c:pt idx="4671">
                  <c:v>44175</c:v>
                </c:pt>
                <c:pt idx="4672">
                  <c:v>44176</c:v>
                </c:pt>
                <c:pt idx="4673">
                  <c:v>44179</c:v>
                </c:pt>
                <c:pt idx="4674">
                  <c:v>44180</c:v>
                </c:pt>
                <c:pt idx="4675">
                  <c:v>44181</c:v>
                </c:pt>
                <c:pt idx="4676">
                  <c:v>44182</c:v>
                </c:pt>
                <c:pt idx="4677">
                  <c:v>44183</c:v>
                </c:pt>
                <c:pt idx="4678">
                  <c:v>44186</c:v>
                </c:pt>
                <c:pt idx="4679">
                  <c:v>44187</c:v>
                </c:pt>
                <c:pt idx="4680">
                  <c:v>44188</c:v>
                </c:pt>
                <c:pt idx="4681">
                  <c:v>44189</c:v>
                </c:pt>
                <c:pt idx="4682">
                  <c:v>44193</c:v>
                </c:pt>
                <c:pt idx="4683">
                  <c:v>44194</c:v>
                </c:pt>
                <c:pt idx="4684">
                  <c:v>44195</c:v>
                </c:pt>
                <c:pt idx="4685">
                  <c:v>44196</c:v>
                </c:pt>
                <c:pt idx="4686">
                  <c:v>44200</c:v>
                </c:pt>
                <c:pt idx="4687">
                  <c:v>44201</c:v>
                </c:pt>
                <c:pt idx="4688">
                  <c:v>44202</c:v>
                </c:pt>
                <c:pt idx="4689">
                  <c:v>44203</c:v>
                </c:pt>
                <c:pt idx="4690">
                  <c:v>44204</c:v>
                </c:pt>
                <c:pt idx="4691">
                  <c:v>44207</c:v>
                </c:pt>
                <c:pt idx="4692">
                  <c:v>44208</c:v>
                </c:pt>
                <c:pt idx="4693">
                  <c:v>44209</c:v>
                </c:pt>
                <c:pt idx="4694">
                  <c:v>44210</c:v>
                </c:pt>
                <c:pt idx="4695">
                  <c:v>44211</c:v>
                </c:pt>
                <c:pt idx="4696">
                  <c:v>44215</c:v>
                </c:pt>
                <c:pt idx="4697">
                  <c:v>44216</c:v>
                </c:pt>
                <c:pt idx="4698">
                  <c:v>44217</c:v>
                </c:pt>
                <c:pt idx="4699">
                  <c:v>44218</c:v>
                </c:pt>
                <c:pt idx="4700">
                  <c:v>44221</c:v>
                </c:pt>
                <c:pt idx="4701">
                  <c:v>44222</c:v>
                </c:pt>
                <c:pt idx="4702">
                  <c:v>44223</c:v>
                </c:pt>
                <c:pt idx="4703">
                  <c:v>44224</c:v>
                </c:pt>
                <c:pt idx="4704">
                  <c:v>44225</c:v>
                </c:pt>
                <c:pt idx="4705">
                  <c:v>44228</c:v>
                </c:pt>
                <c:pt idx="4706">
                  <c:v>44229</c:v>
                </c:pt>
                <c:pt idx="4707">
                  <c:v>44230</c:v>
                </c:pt>
                <c:pt idx="4708">
                  <c:v>44231</c:v>
                </c:pt>
                <c:pt idx="4709">
                  <c:v>44232</c:v>
                </c:pt>
                <c:pt idx="4710">
                  <c:v>44235</c:v>
                </c:pt>
                <c:pt idx="4711">
                  <c:v>44236</c:v>
                </c:pt>
                <c:pt idx="4712">
                  <c:v>44237</c:v>
                </c:pt>
                <c:pt idx="4713">
                  <c:v>44238</c:v>
                </c:pt>
                <c:pt idx="4714">
                  <c:v>44239</c:v>
                </c:pt>
                <c:pt idx="4715">
                  <c:v>44243</c:v>
                </c:pt>
                <c:pt idx="4716">
                  <c:v>44244</c:v>
                </c:pt>
                <c:pt idx="4717">
                  <c:v>44245</c:v>
                </c:pt>
                <c:pt idx="4718">
                  <c:v>44246</c:v>
                </c:pt>
                <c:pt idx="4719">
                  <c:v>44249</c:v>
                </c:pt>
                <c:pt idx="4720">
                  <c:v>44250</c:v>
                </c:pt>
                <c:pt idx="4721">
                  <c:v>44251</c:v>
                </c:pt>
                <c:pt idx="4722">
                  <c:v>44252</c:v>
                </c:pt>
                <c:pt idx="4723">
                  <c:v>44253</c:v>
                </c:pt>
                <c:pt idx="4724">
                  <c:v>44256</c:v>
                </c:pt>
                <c:pt idx="4725">
                  <c:v>44257</c:v>
                </c:pt>
                <c:pt idx="4726">
                  <c:v>44258</c:v>
                </c:pt>
                <c:pt idx="4727">
                  <c:v>44259</c:v>
                </c:pt>
                <c:pt idx="4728">
                  <c:v>44260</c:v>
                </c:pt>
                <c:pt idx="4729">
                  <c:v>44263</c:v>
                </c:pt>
                <c:pt idx="4730">
                  <c:v>44264</c:v>
                </c:pt>
                <c:pt idx="4731">
                  <c:v>44265</c:v>
                </c:pt>
                <c:pt idx="4732">
                  <c:v>44266</c:v>
                </c:pt>
                <c:pt idx="4733">
                  <c:v>44267</c:v>
                </c:pt>
                <c:pt idx="4734">
                  <c:v>44270</c:v>
                </c:pt>
                <c:pt idx="4735">
                  <c:v>44271</c:v>
                </c:pt>
                <c:pt idx="4736">
                  <c:v>44272</c:v>
                </c:pt>
                <c:pt idx="4737">
                  <c:v>44273</c:v>
                </c:pt>
                <c:pt idx="4738">
                  <c:v>44274</c:v>
                </c:pt>
                <c:pt idx="4739">
                  <c:v>44277</c:v>
                </c:pt>
                <c:pt idx="4740">
                  <c:v>44278</c:v>
                </c:pt>
                <c:pt idx="4741">
                  <c:v>44279</c:v>
                </c:pt>
                <c:pt idx="4742">
                  <c:v>44280</c:v>
                </c:pt>
                <c:pt idx="4743">
                  <c:v>44281</c:v>
                </c:pt>
                <c:pt idx="4744">
                  <c:v>44284</c:v>
                </c:pt>
                <c:pt idx="4745">
                  <c:v>44285</c:v>
                </c:pt>
                <c:pt idx="4746">
                  <c:v>44286</c:v>
                </c:pt>
                <c:pt idx="4747">
                  <c:v>44287</c:v>
                </c:pt>
                <c:pt idx="4748">
                  <c:v>44291</c:v>
                </c:pt>
                <c:pt idx="4749">
                  <c:v>44292</c:v>
                </c:pt>
                <c:pt idx="4750">
                  <c:v>44293</c:v>
                </c:pt>
                <c:pt idx="4751">
                  <c:v>44294</c:v>
                </c:pt>
                <c:pt idx="4752">
                  <c:v>44295</c:v>
                </c:pt>
                <c:pt idx="4753">
                  <c:v>44298</c:v>
                </c:pt>
                <c:pt idx="4754">
                  <c:v>44299</c:v>
                </c:pt>
                <c:pt idx="4755">
                  <c:v>44300</c:v>
                </c:pt>
                <c:pt idx="4756">
                  <c:v>44301</c:v>
                </c:pt>
                <c:pt idx="4757">
                  <c:v>44302</c:v>
                </c:pt>
                <c:pt idx="4758">
                  <c:v>44305</c:v>
                </c:pt>
                <c:pt idx="4759">
                  <c:v>44306</c:v>
                </c:pt>
                <c:pt idx="4760">
                  <c:v>44307</c:v>
                </c:pt>
                <c:pt idx="4761">
                  <c:v>44308</c:v>
                </c:pt>
                <c:pt idx="4762">
                  <c:v>44309</c:v>
                </c:pt>
                <c:pt idx="4763">
                  <c:v>44312</c:v>
                </c:pt>
                <c:pt idx="4764">
                  <c:v>44313</c:v>
                </c:pt>
                <c:pt idx="4765">
                  <c:v>44314</c:v>
                </c:pt>
                <c:pt idx="4766">
                  <c:v>44315</c:v>
                </c:pt>
                <c:pt idx="4767">
                  <c:v>44316</c:v>
                </c:pt>
                <c:pt idx="4768">
                  <c:v>44319</c:v>
                </c:pt>
                <c:pt idx="4769">
                  <c:v>44320</c:v>
                </c:pt>
                <c:pt idx="4770">
                  <c:v>44321</c:v>
                </c:pt>
                <c:pt idx="4771">
                  <c:v>44322</c:v>
                </c:pt>
                <c:pt idx="4772">
                  <c:v>44323</c:v>
                </c:pt>
                <c:pt idx="4773">
                  <c:v>44326</c:v>
                </c:pt>
                <c:pt idx="4774">
                  <c:v>44327</c:v>
                </c:pt>
                <c:pt idx="4775">
                  <c:v>44328</c:v>
                </c:pt>
                <c:pt idx="4776">
                  <c:v>44329</c:v>
                </c:pt>
                <c:pt idx="4777">
                  <c:v>44330</c:v>
                </c:pt>
                <c:pt idx="4778">
                  <c:v>44333</c:v>
                </c:pt>
                <c:pt idx="4779">
                  <c:v>44334</c:v>
                </c:pt>
                <c:pt idx="4780">
                  <c:v>44335</c:v>
                </c:pt>
                <c:pt idx="4781">
                  <c:v>44336</c:v>
                </c:pt>
                <c:pt idx="4782">
                  <c:v>44337</c:v>
                </c:pt>
                <c:pt idx="4783">
                  <c:v>44340</c:v>
                </c:pt>
                <c:pt idx="4784">
                  <c:v>44341</c:v>
                </c:pt>
                <c:pt idx="4785">
                  <c:v>44342</c:v>
                </c:pt>
                <c:pt idx="4786">
                  <c:v>44343</c:v>
                </c:pt>
                <c:pt idx="4787">
                  <c:v>44344</c:v>
                </c:pt>
                <c:pt idx="4788">
                  <c:v>44348</c:v>
                </c:pt>
                <c:pt idx="4789">
                  <c:v>44349</c:v>
                </c:pt>
                <c:pt idx="4790">
                  <c:v>44350</c:v>
                </c:pt>
                <c:pt idx="4791">
                  <c:v>44351</c:v>
                </c:pt>
                <c:pt idx="4792">
                  <c:v>44354</c:v>
                </c:pt>
                <c:pt idx="4793">
                  <c:v>44355</c:v>
                </c:pt>
                <c:pt idx="4794">
                  <c:v>44356</c:v>
                </c:pt>
                <c:pt idx="4795">
                  <c:v>44357</c:v>
                </c:pt>
                <c:pt idx="4796">
                  <c:v>44358</c:v>
                </c:pt>
                <c:pt idx="4797">
                  <c:v>44361</c:v>
                </c:pt>
                <c:pt idx="4798">
                  <c:v>44362</c:v>
                </c:pt>
                <c:pt idx="4799">
                  <c:v>44363</c:v>
                </c:pt>
                <c:pt idx="4800">
                  <c:v>44364</c:v>
                </c:pt>
                <c:pt idx="4801">
                  <c:v>44365</c:v>
                </c:pt>
                <c:pt idx="4802">
                  <c:v>44368</c:v>
                </c:pt>
                <c:pt idx="4803">
                  <c:v>44369</c:v>
                </c:pt>
                <c:pt idx="4804">
                  <c:v>44370</c:v>
                </c:pt>
                <c:pt idx="4805">
                  <c:v>44371</c:v>
                </c:pt>
                <c:pt idx="4806">
                  <c:v>44372</c:v>
                </c:pt>
                <c:pt idx="4807">
                  <c:v>44375</c:v>
                </c:pt>
                <c:pt idx="4808">
                  <c:v>44376</c:v>
                </c:pt>
                <c:pt idx="4809">
                  <c:v>44377</c:v>
                </c:pt>
                <c:pt idx="4810">
                  <c:v>44378</c:v>
                </c:pt>
                <c:pt idx="4811">
                  <c:v>44379</c:v>
                </c:pt>
                <c:pt idx="4812">
                  <c:v>44383</c:v>
                </c:pt>
                <c:pt idx="4813">
                  <c:v>44384</c:v>
                </c:pt>
                <c:pt idx="4814">
                  <c:v>44385</c:v>
                </c:pt>
                <c:pt idx="4815">
                  <c:v>44386</c:v>
                </c:pt>
                <c:pt idx="4816">
                  <c:v>44389</c:v>
                </c:pt>
                <c:pt idx="4817">
                  <c:v>44390</c:v>
                </c:pt>
                <c:pt idx="4818">
                  <c:v>44391</c:v>
                </c:pt>
                <c:pt idx="4819">
                  <c:v>44392</c:v>
                </c:pt>
                <c:pt idx="4820">
                  <c:v>44393</c:v>
                </c:pt>
                <c:pt idx="4821">
                  <c:v>44396</c:v>
                </c:pt>
                <c:pt idx="4822">
                  <c:v>44397</c:v>
                </c:pt>
                <c:pt idx="4823">
                  <c:v>44398</c:v>
                </c:pt>
                <c:pt idx="4824">
                  <c:v>44399</c:v>
                </c:pt>
                <c:pt idx="4825">
                  <c:v>44400</c:v>
                </c:pt>
                <c:pt idx="4826">
                  <c:v>44403</c:v>
                </c:pt>
                <c:pt idx="4827">
                  <c:v>44404</c:v>
                </c:pt>
                <c:pt idx="4828">
                  <c:v>44405</c:v>
                </c:pt>
                <c:pt idx="4829">
                  <c:v>44406</c:v>
                </c:pt>
                <c:pt idx="4830">
                  <c:v>44407</c:v>
                </c:pt>
                <c:pt idx="4831">
                  <c:v>44410</c:v>
                </c:pt>
                <c:pt idx="4832">
                  <c:v>44411</c:v>
                </c:pt>
                <c:pt idx="4833">
                  <c:v>44412</c:v>
                </c:pt>
                <c:pt idx="4834">
                  <c:v>44413</c:v>
                </c:pt>
                <c:pt idx="4835">
                  <c:v>44414</c:v>
                </c:pt>
                <c:pt idx="4836">
                  <c:v>44417</c:v>
                </c:pt>
                <c:pt idx="4837">
                  <c:v>44418</c:v>
                </c:pt>
                <c:pt idx="4838">
                  <c:v>44419</c:v>
                </c:pt>
                <c:pt idx="4839">
                  <c:v>44420</c:v>
                </c:pt>
                <c:pt idx="4840">
                  <c:v>44421</c:v>
                </c:pt>
                <c:pt idx="4841">
                  <c:v>44424</c:v>
                </c:pt>
                <c:pt idx="4842">
                  <c:v>44425</c:v>
                </c:pt>
                <c:pt idx="4843">
                  <c:v>44426</c:v>
                </c:pt>
                <c:pt idx="4844">
                  <c:v>44427</c:v>
                </c:pt>
                <c:pt idx="4845">
                  <c:v>44428</c:v>
                </c:pt>
                <c:pt idx="4846">
                  <c:v>44431</c:v>
                </c:pt>
                <c:pt idx="4847">
                  <c:v>44432</c:v>
                </c:pt>
                <c:pt idx="4848">
                  <c:v>44433</c:v>
                </c:pt>
                <c:pt idx="4849">
                  <c:v>44434</c:v>
                </c:pt>
                <c:pt idx="4850">
                  <c:v>44435</c:v>
                </c:pt>
                <c:pt idx="4851">
                  <c:v>44438</c:v>
                </c:pt>
                <c:pt idx="4852">
                  <c:v>44439</c:v>
                </c:pt>
                <c:pt idx="4853">
                  <c:v>44440</c:v>
                </c:pt>
                <c:pt idx="4854">
                  <c:v>44441</c:v>
                </c:pt>
                <c:pt idx="4855">
                  <c:v>44442</c:v>
                </c:pt>
                <c:pt idx="4856">
                  <c:v>44446</c:v>
                </c:pt>
                <c:pt idx="4857">
                  <c:v>44447</c:v>
                </c:pt>
                <c:pt idx="4858">
                  <c:v>44448</c:v>
                </c:pt>
                <c:pt idx="4859">
                  <c:v>44449</c:v>
                </c:pt>
                <c:pt idx="4860">
                  <c:v>44452</c:v>
                </c:pt>
                <c:pt idx="4861">
                  <c:v>44453</c:v>
                </c:pt>
                <c:pt idx="4862">
                  <c:v>44454</c:v>
                </c:pt>
                <c:pt idx="4863">
                  <c:v>44455</c:v>
                </c:pt>
                <c:pt idx="4864">
                  <c:v>44456</c:v>
                </c:pt>
                <c:pt idx="4865">
                  <c:v>44459</c:v>
                </c:pt>
                <c:pt idx="4866">
                  <c:v>44460</c:v>
                </c:pt>
                <c:pt idx="4867">
                  <c:v>44461</c:v>
                </c:pt>
                <c:pt idx="4868">
                  <c:v>44462</c:v>
                </c:pt>
                <c:pt idx="4869">
                  <c:v>44463</c:v>
                </c:pt>
                <c:pt idx="4870">
                  <c:v>44466</c:v>
                </c:pt>
                <c:pt idx="4871">
                  <c:v>44467</c:v>
                </c:pt>
                <c:pt idx="4872">
                  <c:v>44468</c:v>
                </c:pt>
                <c:pt idx="4873">
                  <c:v>44469</c:v>
                </c:pt>
              </c:numCache>
            </c:numRef>
          </c:cat>
          <c:val>
            <c:numRef>
              <c:f>Sheet1!$G$2:$G$4875</c:f>
              <c:numCache>
                <c:formatCode>General</c:formatCode>
                <c:ptCount val="4874"/>
                <c:pt idx="0">
                  <c:v>104790000</c:v>
                </c:pt>
                <c:pt idx="1">
                  <c:v>11104800</c:v>
                </c:pt>
                <c:pt idx="2">
                  <c:v>6609400</c:v>
                </c:pt>
                <c:pt idx="3">
                  <c:v>6757800</c:v>
                </c:pt>
                <c:pt idx="4">
                  <c:v>10154200</c:v>
                </c:pt>
                <c:pt idx="5">
                  <c:v>8464400</c:v>
                </c:pt>
                <c:pt idx="6">
                  <c:v>3151400</c:v>
                </c:pt>
                <c:pt idx="7">
                  <c:v>3105200</c:v>
                </c:pt>
                <c:pt idx="8">
                  <c:v>1531600</c:v>
                </c:pt>
                <c:pt idx="9">
                  <c:v>2305800</c:v>
                </c:pt>
                <c:pt idx="10">
                  <c:v>1369200</c:v>
                </c:pt>
                <c:pt idx="11">
                  <c:v>484400</c:v>
                </c:pt>
                <c:pt idx="12">
                  <c:v>1003800</c:v>
                </c:pt>
                <c:pt idx="13">
                  <c:v>1799000</c:v>
                </c:pt>
                <c:pt idx="14">
                  <c:v>2567600</c:v>
                </c:pt>
                <c:pt idx="15">
                  <c:v>4783800</c:v>
                </c:pt>
                <c:pt idx="16">
                  <c:v>4855200</c:v>
                </c:pt>
                <c:pt idx="17">
                  <c:v>10808000</c:v>
                </c:pt>
                <c:pt idx="18">
                  <c:v>5482400</c:v>
                </c:pt>
                <c:pt idx="19">
                  <c:v>6111000</c:v>
                </c:pt>
                <c:pt idx="20">
                  <c:v>2346400</c:v>
                </c:pt>
                <c:pt idx="21">
                  <c:v>2567600</c:v>
                </c:pt>
                <c:pt idx="22">
                  <c:v>3941000</c:v>
                </c:pt>
                <c:pt idx="23">
                  <c:v>2924600</c:v>
                </c:pt>
                <c:pt idx="24">
                  <c:v>3817800</c:v>
                </c:pt>
                <c:pt idx="25">
                  <c:v>9234400</c:v>
                </c:pt>
                <c:pt idx="26">
                  <c:v>4585000</c:v>
                </c:pt>
                <c:pt idx="27">
                  <c:v>9020200</c:v>
                </c:pt>
                <c:pt idx="28">
                  <c:v>4957400</c:v>
                </c:pt>
                <c:pt idx="29">
                  <c:v>2003400</c:v>
                </c:pt>
                <c:pt idx="30">
                  <c:v>1953000</c:v>
                </c:pt>
                <c:pt idx="31">
                  <c:v>2935800</c:v>
                </c:pt>
                <c:pt idx="32">
                  <c:v>1554000</c:v>
                </c:pt>
                <c:pt idx="33">
                  <c:v>2529800</c:v>
                </c:pt>
                <c:pt idx="34">
                  <c:v>2837800</c:v>
                </c:pt>
                <c:pt idx="35">
                  <c:v>4239200</c:v>
                </c:pt>
                <c:pt idx="36">
                  <c:v>1941800</c:v>
                </c:pt>
                <c:pt idx="37">
                  <c:v>1261400</c:v>
                </c:pt>
                <c:pt idx="38">
                  <c:v>2899400</c:v>
                </c:pt>
                <c:pt idx="39">
                  <c:v>1792000</c:v>
                </c:pt>
                <c:pt idx="40">
                  <c:v>1993600</c:v>
                </c:pt>
                <c:pt idx="41">
                  <c:v>1577800</c:v>
                </c:pt>
                <c:pt idx="42">
                  <c:v>3355800</c:v>
                </c:pt>
                <c:pt idx="43">
                  <c:v>4755800</c:v>
                </c:pt>
                <c:pt idx="44">
                  <c:v>7046200</c:v>
                </c:pt>
                <c:pt idx="45">
                  <c:v>3260600</c:v>
                </c:pt>
                <c:pt idx="46">
                  <c:v>3777200</c:v>
                </c:pt>
                <c:pt idx="47">
                  <c:v>3333400</c:v>
                </c:pt>
                <c:pt idx="48">
                  <c:v>4529000</c:v>
                </c:pt>
                <c:pt idx="49">
                  <c:v>6655600</c:v>
                </c:pt>
                <c:pt idx="50">
                  <c:v>3808000</c:v>
                </c:pt>
                <c:pt idx="51">
                  <c:v>3217200</c:v>
                </c:pt>
                <c:pt idx="52">
                  <c:v>2758000</c:v>
                </c:pt>
                <c:pt idx="53">
                  <c:v>2283400</c:v>
                </c:pt>
                <c:pt idx="54">
                  <c:v>1500800</c:v>
                </c:pt>
                <c:pt idx="55">
                  <c:v>2130800</c:v>
                </c:pt>
                <c:pt idx="56">
                  <c:v>1677200</c:v>
                </c:pt>
                <c:pt idx="57">
                  <c:v>4047400</c:v>
                </c:pt>
                <c:pt idx="58">
                  <c:v>3263400</c:v>
                </c:pt>
                <c:pt idx="59">
                  <c:v>1828400</c:v>
                </c:pt>
                <c:pt idx="60">
                  <c:v>2074800</c:v>
                </c:pt>
                <c:pt idx="61">
                  <c:v>2539600</c:v>
                </c:pt>
                <c:pt idx="62">
                  <c:v>2779000</c:v>
                </c:pt>
                <c:pt idx="63">
                  <c:v>2963800</c:v>
                </c:pt>
                <c:pt idx="64">
                  <c:v>2406600</c:v>
                </c:pt>
                <c:pt idx="65">
                  <c:v>2644600</c:v>
                </c:pt>
                <c:pt idx="66">
                  <c:v>4984000</c:v>
                </c:pt>
                <c:pt idx="67">
                  <c:v>2275000</c:v>
                </c:pt>
                <c:pt idx="68">
                  <c:v>2395400</c:v>
                </c:pt>
                <c:pt idx="69">
                  <c:v>2121000</c:v>
                </c:pt>
                <c:pt idx="70">
                  <c:v>1593200</c:v>
                </c:pt>
                <c:pt idx="71">
                  <c:v>373800</c:v>
                </c:pt>
                <c:pt idx="72">
                  <c:v>285600</c:v>
                </c:pt>
                <c:pt idx="73">
                  <c:v>763000</c:v>
                </c:pt>
                <c:pt idx="74">
                  <c:v>1419600</c:v>
                </c:pt>
                <c:pt idx="75">
                  <c:v>4746000</c:v>
                </c:pt>
                <c:pt idx="76">
                  <c:v>1629600</c:v>
                </c:pt>
                <c:pt idx="77">
                  <c:v>1943200</c:v>
                </c:pt>
                <c:pt idx="78">
                  <c:v>2485000</c:v>
                </c:pt>
                <c:pt idx="79">
                  <c:v>3512600</c:v>
                </c:pt>
                <c:pt idx="80">
                  <c:v>2863000</c:v>
                </c:pt>
                <c:pt idx="81">
                  <c:v>1521800</c:v>
                </c:pt>
                <c:pt idx="82">
                  <c:v>4978400</c:v>
                </c:pt>
                <c:pt idx="83">
                  <c:v>3484600</c:v>
                </c:pt>
                <c:pt idx="84">
                  <c:v>4839800</c:v>
                </c:pt>
                <c:pt idx="85">
                  <c:v>3747800</c:v>
                </c:pt>
                <c:pt idx="86">
                  <c:v>1457400</c:v>
                </c:pt>
                <c:pt idx="87">
                  <c:v>4162200</c:v>
                </c:pt>
                <c:pt idx="88">
                  <c:v>5105800</c:v>
                </c:pt>
                <c:pt idx="89">
                  <c:v>4837000</c:v>
                </c:pt>
                <c:pt idx="90">
                  <c:v>3850000</c:v>
                </c:pt>
                <c:pt idx="91">
                  <c:v>9314200</c:v>
                </c:pt>
                <c:pt idx="92">
                  <c:v>9765000</c:v>
                </c:pt>
                <c:pt idx="93">
                  <c:v>8433600</c:v>
                </c:pt>
                <c:pt idx="94">
                  <c:v>15724800</c:v>
                </c:pt>
                <c:pt idx="95">
                  <c:v>4531800</c:v>
                </c:pt>
                <c:pt idx="96">
                  <c:v>5982200</c:v>
                </c:pt>
                <c:pt idx="97">
                  <c:v>13577200</c:v>
                </c:pt>
                <c:pt idx="98">
                  <c:v>13281800</c:v>
                </c:pt>
                <c:pt idx="99">
                  <c:v>5272400</c:v>
                </c:pt>
                <c:pt idx="100">
                  <c:v>4125800</c:v>
                </c:pt>
                <c:pt idx="101">
                  <c:v>5800200</c:v>
                </c:pt>
                <c:pt idx="102">
                  <c:v>7481600</c:v>
                </c:pt>
                <c:pt idx="103">
                  <c:v>24904600</c:v>
                </c:pt>
                <c:pt idx="104">
                  <c:v>9686600</c:v>
                </c:pt>
                <c:pt idx="105">
                  <c:v>4263000</c:v>
                </c:pt>
                <c:pt idx="106">
                  <c:v>3539200</c:v>
                </c:pt>
                <c:pt idx="107">
                  <c:v>2431800</c:v>
                </c:pt>
                <c:pt idx="108">
                  <c:v>6447000</c:v>
                </c:pt>
                <c:pt idx="109">
                  <c:v>5647600</c:v>
                </c:pt>
                <c:pt idx="110">
                  <c:v>2004800</c:v>
                </c:pt>
                <c:pt idx="111">
                  <c:v>1423800</c:v>
                </c:pt>
                <c:pt idx="112">
                  <c:v>1659000</c:v>
                </c:pt>
                <c:pt idx="113">
                  <c:v>2126600</c:v>
                </c:pt>
                <c:pt idx="114">
                  <c:v>3589600</c:v>
                </c:pt>
                <c:pt idx="115">
                  <c:v>1045800</c:v>
                </c:pt>
                <c:pt idx="116">
                  <c:v>7032200</c:v>
                </c:pt>
                <c:pt idx="117">
                  <c:v>2585800</c:v>
                </c:pt>
                <c:pt idx="118">
                  <c:v>4922400</c:v>
                </c:pt>
                <c:pt idx="119">
                  <c:v>371000</c:v>
                </c:pt>
                <c:pt idx="120">
                  <c:v>2191000</c:v>
                </c:pt>
                <c:pt idx="121">
                  <c:v>3231200</c:v>
                </c:pt>
                <c:pt idx="122">
                  <c:v>931000</c:v>
                </c:pt>
                <c:pt idx="123">
                  <c:v>2045400</c:v>
                </c:pt>
                <c:pt idx="124">
                  <c:v>10061800</c:v>
                </c:pt>
                <c:pt idx="125">
                  <c:v>28194600</c:v>
                </c:pt>
                <c:pt idx="126">
                  <c:v>10085600</c:v>
                </c:pt>
                <c:pt idx="127">
                  <c:v>10516800</c:v>
                </c:pt>
                <c:pt idx="128">
                  <c:v>4492600</c:v>
                </c:pt>
                <c:pt idx="129">
                  <c:v>4771200</c:v>
                </c:pt>
                <c:pt idx="130">
                  <c:v>1771000</c:v>
                </c:pt>
                <c:pt idx="131">
                  <c:v>1069600</c:v>
                </c:pt>
                <c:pt idx="132">
                  <c:v>932400</c:v>
                </c:pt>
                <c:pt idx="133">
                  <c:v>2009000</c:v>
                </c:pt>
                <c:pt idx="134">
                  <c:v>1164800</c:v>
                </c:pt>
                <c:pt idx="135">
                  <c:v>2468200</c:v>
                </c:pt>
                <c:pt idx="136">
                  <c:v>12632200</c:v>
                </c:pt>
                <c:pt idx="137">
                  <c:v>3883600</c:v>
                </c:pt>
                <c:pt idx="138">
                  <c:v>4068400</c:v>
                </c:pt>
                <c:pt idx="139">
                  <c:v>3236800</c:v>
                </c:pt>
                <c:pt idx="140">
                  <c:v>4895800</c:v>
                </c:pt>
                <c:pt idx="141">
                  <c:v>2534000</c:v>
                </c:pt>
                <c:pt idx="142">
                  <c:v>1395800</c:v>
                </c:pt>
                <c:pt idx="143">
                  <c:v>2098600</c:v>
                </c:pt>
                <c:pt idx="144">
                  <c:v>1680000</c:v>
                </c:pt>
                <c:pt idx="145">
                  <c:v>13378400</c:v>
                </c:pt>
                <c:pt idx="146">
                  <c:v>3781400</c:v>
                </c:pt>
                <c:pt idx="147">
                  <c:v>4384800</c:v>
                </c:pt>
                <c:pt idx="148">
                  <c:v>3311000</c:v>
                </c:pt>
                <c:pt idx="149">
                  <c:v>4895800</c:v>
                </c:pt>
                <c:pt idx="150">
                  <c:v>2122400</c:v>
                </c:pt>
                <c:pt idx="151">
                  <c:v>4592000</c:v>
                </c:pt>
                <c:pt idx="152">
                  <c:v>5198200</c:v>
                </c:pt>
                <c:pt idx="153">
                  <c:v>11369400</c:v>
                </c:pt>
                <c:pt idx="154">
                  <c:v>8397200</c:v>
                </c:pt>
                <c:pt idx="155">
                  <c:v>3248000</c:v>
                </c:pt>
                <c:pt idx="156">
                  <c:v>3003000</c:v>
                </c:pt>
                <c:pt idx="157">
                  <c:v>1937600</c:v>
                </c:pt>
                <c:pt idx="158">
                  <c:v>5356400</c:v>
                </c:pt>
                <c:pt idx="159">
                  <c:v>5322800</c:v>
                </c:pt>
                <c:pt idx="160">
                  <c:v>5434800</c:v>
                </c:pt>
                <c:pt idx="161">
                  <c:v>4408600</c:v>
                </c:pt>
                <c:pt idx="162">
                  <c:v>2549400</c:v>
                </c:pt>
                <c:pt idx="163">
                  <c:v>9430400</c:v>
                </c:pt>
                <c:pt idx="164">
                  <c:v>18653600</c:v>
                </c:pt>
                <c:pt idx="165">
                  <c:v>5364800</c:v>
                </c:pt>
                <c:pt idx="166">
                  <c:v>6081600</c:v>
                </c:pt>
                <c:pt idx="167">
                  <c:v>4173400</c:v>
                </c:pt>
                <c:pt idx="168">
                  <c:v>7219800</c:v>
                </c:pt>
                <c:pt idx="169">
                  <c:v>6353200</c:v>
                </c:pt>
                <c:pt idx="170">
                  <c:v>3439800</c:v>
                </c:pt>
                <c:pt idx="171">
                  <c:v>4946200</c:v>
                </c:pt>
                <c:pt idx="172">
                  <c:v>2956800</c:v>
                </c:pt>
                <c:pt idx="173">
                  <c:v>3700200</c:v>
                </c:pt>
                <c:pt idx="174">
                  <c:v>4019400</c:v>
                </c:pt>
                <c:pt idx="175">
                  <c:v>2836400</c:v>
                </c:pt>
                <c:pt idx="176">
                  <c:v>2039800</c:v>
                </c:pt>
                <c:pt idx="177">
                  <c:v>3484600</c:v>
                </c:pt>
                <c:pt idx="178">
                  <c:v>3735200</c:v>
                </c:pt>
                <c:pt idx="179">
                  <c:v>5016200</c:v>
                </c:pt>
                <c:pt idx="180">
                  <c:v>7305200</c:v>
                </c:pt>
                <c:pt idx="181">
                  <c:v>4790800</c:v>
                </c:pt>
                <c:pt idx="182">
                  <c:v>5615400</c:v>
                </c:pt>
                <c:pt idx="183">
                  <c:v>6092800</c:v>
                </c:pt>
                <c:pt idx="184">
                  <c:v>8435000</c:v>
                </c:pt>
                <c:pt idx="185">
                  <c:v>6267800</c:v>
                </c:pt>
                <c:pt idx="186">
                  <c:v>5118400</c:v>
                </c:pt>
                <c:pt idx="187">
                  <c:v>6339200</c:v>
                </c:pt>
                <c:pt idx="188">
                  <c:v>6255200</c:v>
                </c:pt>
                <c:pt idx="189">
                  <c:v>12339600</c:v>
                </c:pt>
                <c:pt idx="190">
                  <c:v>4629800</c:v>
                </c:pt>
                <c:pt idx="191">
                  <c:v>3878000</c:v>
                </c:pt>
                <c:pt idx="192">
                  <c:v>23119600</c:v>
                </c:pt>
                <c:pt idx="193">
                  <c:v>11879000</c:v>
                </c:pt>
                <c:pt idx="194">
                  <c:v>15797600</c:v>
                </c:pt>
                <c:pt idx="195">
                  <c:v>5565000</c:v>
                </c:pt>
                <c:pt idx="196">
                  <c:v>3498600</c:v>
                </c:pt>
                <c:pt idx="197">
                  <c:v>3455200</c:v>
                </c:pt>
                <c:pt idx="198">
                  <c:v>4853800</c:v>
                </c:pt>
                <c:pt idx="199">
                  <c:v>3424400</c:v>
                </c:pt>
                <c:pt idx="200">
                  <c:v>5531400</c:v>
                </c:pt>
                <c:pt idx="201">
                  <c:v>5751200</c:v>
                </c:pt>
                <c:pt idx="202">
                  <c:v>7560000</c:v>
                </c:pt>
                <c:pt idx="203">
                  <c:v>6129200</c:v>
                </c:pt>
                <c:pt idx="204">
                  <c:v>16616600</c:v>
                </c:pt>
                <c:pt idx="205">
                  <c:v>21091000</c:v>
                </c:pt>
                <c:pt idx="206">
                  <c:v>16062200</c:v>
                </c:pt>
                <c:pt idx="207">
                  <c:v>14603400</c:v>
                </c:pt>
                <c:pt idx="208">
                  <c:v>8150800</c:v>
                </c:pt>
                <c:pt idx="209">
                  <c:v>8996400</c:v>
                </c:pt>
                <c:pt idx="210">
                  <c:v>12602800</c:v>
                </c:pt>
                <c:pt idx="211">
                  <c:v>18580800</c:v>
                </c:pt>
                <c:pt idx="212">
                  <c:v>30632000</c:v>
                </c:pt>
                <c:pt idx="213">
                  <c:v>26143600</c:v>
                </c:pt>
                <c:pt idx="214">
                  <c:v>8283800</c:v>
                </c:pt>
                <c:pt idx="215">
                  <c:v>17019800</c:v>
                </c:pt>
                <c:pt idx="216">
                  <c:v>22761200</c:v>
                </c:pt>
                <c:pt idx="217">
                  <c:v>8033200</c:v>
                </c:pt>
                <c:pt idx="218">
                  <c:v>5884200</c:v>
                </c:pt>
                <c:pt idx="219">
                  <c:v>10315200</c:v>
                </c:pt>
                <c:pt idx="220">
                  <c:v>6265000</c:v>
                </c:pt>
                <c:pt idx="221">
                  <c:v>5864600</c:v>
                </c:pt>
                <c:pt idx="222">
                  <c:v>5419400</c:v>
                </c:pt>
                <c:pt idx="223">
                  <c:v>4790800</c:v>
                </c:pt>
                <c:pt idx="224">
                  <c:v>5355000</c:v>
                </c:pt>
                <c:pt idx="225">
                  <c:v>6311200</c:v>
                </c:pt>
                <c:pt idx="226">
                  <c:v>4533200</c:v>
                </c:pt>
                <c:pt idx="227">
                  <c:v>13462400</c:v>
                </c:pt>
                <c:pt idx="228">
                  <c:v>48573000</c:v>
                </c:pt>
                <c:pt idx="229">
                  <c:v>30570400</c:v>
                </c:pt>
                <c:pt idx="230">
                  <c:v>36787800</c:v>
                </c:pt>
                <c:pt idx="231">
                  <c:v>35765800</c:v>
                </c:pt>
                <c:pt idx="232">
                  <c:v>14922600</c:v>
                </c:pt>
                <c:pt idx="233">
                  <c:v>22727600</c:v>
                </c:pt>
                <c:pt idx="234">
                  <c:v>20129200</c:v>
                </c:pt>
                <c:pt idx="235">
                  <c:v>11071200</c:v>
                </c:pt>
                <c:pt idx="236">
                  <c:v>14984200</c:v>
                </c:pt>
                <c:pt idx="237">
                  <c:v>12334000</c:v>
                </c:pt>
                <c:pt idx="238">
                  <c:v>14449400</c:v>
                </c:pt>
                <c:pt idx="239">
                  <c:v>14964600</c:v>
                </c:pt>
                <c:pt idx="240">
                  <c:v>13473600</c:v>
                </c:pt>
                <c:pt idx="241">
                  <c:v>10046400</c:v>
                </c:pt>
                <c:pt idx="242">
                  <c:v>5926200</c:v>
                </c:pt>
                <c:pt idx="243">
                  <c:v>11788000</c:v>
                </c:pt>
                <c:pt idx="244">
                  <c:v>18207000</c:v>
                </c:pt>
                <c:pt idx="245">
                  <c:v>19117000</c:v>
                </c:pt>
                <c:pt idx="246">
                  <c:v>10684800</c:v>
                </c:pt>
                <c:pt idx="247">
                  <c:v>12966800</c:v>
                </c:pt>
                <c:pt idx="248">
                  <c:v>30472400</c:v>
                </c:pt>
                <c:pt idx="249">
                  <c:v>20209000</c:v>
                </c:pt>
                <c:pt idx="250">
                  <c:v>9451400</c:v>
                </c:pt>
                <c:pt idx="251">
                  <c:v>14278600</c:v>
                </c:pt>
                <c:pt idx="252">
                  <c:v>8171800</c:v>
                </c:pt>
                <c:pt idx="253">
                  <c:v>13883800</c:v>
                </c:pt>
                <c:pt idx="254">
                  <c:v>10127600</c:v>
                </c:pt>
                <c:pt idx="255">
                  <c:v>7277200</c:v>
                </c:pt>
                <c:pt idx="256">
                  <c:v>10476200</c:v>
                </c:pt>
                <c:pt idx="257">
                  <c:v>17547600</c:v>
                </c:pt>
                <c:pt idx="258">
                  <c:v>8548400</c:v>
                </c:pt>
                <c:pt idx="259">
                  <c:v>12420800</c:v>
                </c:pt>
                <c:pt idx="260">
                  <c:v>13104000</c:v>
                </c:pt>
                <c:pt idx="261">
                  <c:v>19174400</c:v>
                </c:pt>
                <c:pt idx="262">
                  <c:v>12731600</c:v>
                </c:pt>
                <c:pt idx="263">
                  <c:v>62433000</c:v>
                </c:pt>
                <c:pt idx="264">
                  <c:v>17973200</c:v>
                </c:pt>
                <c:pt idx="265">
                  <c:v>18457600</c:v>
                </c:pt>
                <c:pt idx="266">
                  <c:v>66024000</c:v>
                </c:pt>
                <c:pt idx="267">
                  <c:v>32225200</c:v>
                </c:pt>
                <c:pt idx="268">
                  <c:v>17542000</c:v>
                </c:pt>
                <c:pt idx="269">
                  <c:v>11001200</c:v>
                </c:pt>
                <c:pt idx="270">
                  <c:v>15425200</c:v>
                </c:pt>
                <c:pt idx="271">
                  <c:v>13018600</c:v>
                </c:pt>
                <c:pt idx="272">
                  <c:v>8699600</c:v>
                </c:pt>
                <c:pt idx="273">
                  <c:v>33681200</c:v>
                </c:pt>
                <c:pt idx="274">
                  <c:v>18978400</c:v>
                </c:pt>
                <c:pt idx="275">
                  <c:v>32257400</c:v>
                </c:pt>
                <c:pt idx="276">
                  <c:v>18111800</c:v>
                </c:pt>
                <c:pt idx="277">
                  <c:v>26012000</c:v>
                </c:pt>
                <c:pt idx="278">
                  <c:v>12356400</c:v>
                </c:pt>
                <c:pt idx="279">
                  <c:v>39071200</c:v>
                </c:pt>
                <c:pt idx="280">
                  <c:v>8202600</c:v>
                </c:pt>
                <c:pt idx="281">
                  <c:v>19467000</c:v>
                </c:pt>
                <c:pt idx="282">
                  <c:v>10750600</c:v>
                </c:pt>
                <c:pt idx="283">
                  <c:v>9632000</c:v>
                </c:pt>
                <c:pt idx="284">
                  <c:v>8754200</c:v>
                </c:pt>
                <c:pt idx="285">
                  <c:v>7936600</c:v>
                </c:pt>
                <c:pt idx="286">
                  <c:v>11862200</c:v>
                </c:pt>
                <c:pt idx="287">
                  <c:v>17588200</c:v>
                </c:pt>
                <c:pt idx="288">
                  <c:v>13533800</c:v>
                </c:pt>
                <c:pt idx="289">
                  <c:v>17141600</c:v>
                </c:pt>
                <c:pt idx="290">
                  <c:v>36236200</c:v>
                </c:pt>
                <c:pt idx="291">
                  <c:v>10924200</c:v>
                </c:pt>
                <c:pt idx="292">
                  <c:v>11524800</c:v>
                </c:pt>
                <c:pt idx="293">
                  <c:v>21898800</c:v>
                </c:pt>
                <c:pt idx="294">
                  <c:v>10841600</c:v>
                </c:pt>
                <c:pt idx="295">
                  <c:v>5534200</c:v>
                </c:pt>
                <c:pt idx="296">
                  <c:v>7495600</c:v>
                </c:pt>
                <c:pt idx="297">
                  <c:v>5357800</c:v>
                </c:pt>
                <c:pt idx="298">
                  <c:v>5286400</c:v>
                </c:pt>
                <c:pt idx="299">
                  <c:v>8534400</c:v>
                </c:pt>
                <c:pt idx="300">
                  <c:v>6339200</c:v>
                </c:pt>
                <c:pt idx="301">
                  <c:v>3676400</c:v>
                </c:pt>
                <c:pt idx="302">
                  <c:v>3084200</c:v>
                </c:pt>
                <c:pt idx="303">
                  <c:v>8113000</c:v>
                </c:pt>
                <c:pt idx="304">
                  <c:v>7893200</c:v>
                </c:pt>
                <c:pt idx="305">
                  <c:v>3339000</c:v>
                </c:pt>
                <c:pt idx="306">
                  <c:v>6280400</c:v>
                </c:pt>
                <c:pt idx="307">
                  <c:v>3010000</c:v>
                </c:pt>
                <c:pt idx="308">
                  <c:v>4537400</c:v>
                </c:pt>
                <c:pt idx="309">
                  <c:v>11293800</c:v>
                </c:pt>
                <c:pt idx="310">
                  <c:v>5117000</c:v>
                </c:pt>
                <c:pt idx="311">
                  <c:v>6335000</c:v>
                </c:pt>
                <c:pt idx="312">
                  <c:v>8705200</c:v>
                </c:pt>
                <c:pt idx="313">
                  <c:v>29337000</c:v>
                </c:pt>
                <c:pt idx="314">
                  <c:v>19553800</c:v>
                </c:pt>
                <c:pt idx="315">
                  <c:v>8395800</c:v>
                </c:pt>
                <c:pt idx="316">
                  <c:v>6892200</c:v>
                </c:pt>
                <c:pt idx="317">
                  <c:v>13178200</c:v>
                </c:pt>
                <c:pt idx="318">
                  <c:v>33322800</c:v>
                </c:pt>
                <c:pt idx="319">
                  <c:v>13720000</c:v>
                </c:pt>
                <c:pt idx="320">
                  <c:v>11130000</c:v>
                </c:pt>
                <c:pt idx="321">
                  <c:v>27102600</c:v>
                </c:pt>
                <c:pt idx="322">
                  <c:v>23833600</c:v>
                </c:pt>
                <c:pt idx="323">
                  <c:v>8240400</c:v>
                </c:pt>
                <c:pt idx="324">
                  <c:v>20844600</c:v>
                </c:pt>
                <c:pt idx="325">
                  <c:v>16699200</c:v>
                </c:pt>
                <c:pt idx="326">
                  <c:v>10875200</c:v>
                </c:pt>
                <c:pt idx="327">
                  <c:v>10642800</c:v>
                </c:pt>
                <c:pt idx="328">
                  <c:v>17785600</c:v>
                </c:pt>
                <c:pt idx="329">
                  <c:v>16142000</c:v>
                </c:pt>
                <c:pt idx="330">
                  <c:v>17876600</c:v>
                </c:pt>
                <c:pt idx="331">
                  <c:v>21684600</c:v>
                </c:pt>
                <c:pt idx="332">
                  <c:v>11204200</c:v>
                </c:pt>
                <c:pt idx="333">
                  <c:v>12215000</c:v>
                </c:pt>
                <c:pt idx="334">
                  <c:v>9605400</c:v>
                </c:pt>
                <c:pt idx="335">
                  <c:v>22540000</c:v>
                </c:pt>
                <c:pt idx="336">
                  <c:v>10446800</c:v>
                </c:pt>
                <c:pt idx="337">
                  <c:v>7385000</c:v>
                </c:pt>
                <c:pt idx="338">
                  <c:v>20911800</c:v>
                </c:pt>
                <c:pt idx="339">
                  <c:v>12187000</c:v>
                </c:pt>
                <c:pt idx="340">
                  <c:v>40265400</c:v>
                </c:pt>
                <c:pt idx="341">
                  <c:v>20711600</c:v>
                </c:pt>
                <c:pt idx="342">
                  <c:v>13876800</c:v>
                </c:pt>
                <c:pt idx="343">
                  <c:v>73129000</c:v>
                </c:pt>
                <c:pt idx="344">
                  <c:v>36274000</c:v>
                </c:pt>
                <c:pt idx="345">
                  <c:v>18425400</c:v>
                </c:pt>
                <c:pt idx="346">
                  <c:v>21939400</c:v>
                </c:pt>
                <c:pt idx="347">
                  <c:v>22066800</c:v>
                </c:pt>
                <c:pt idx="348">
                  <c:v>18671800</c:v>
                </c:pt>
                <c:pt idx="349">
                  <c:v>10221400</c:v>
                </c:pt>
                <c:pt idx="350">
                  <c:v>21089600</c:v>
                </c:pt>
                <c:pt idx="351">
                  <c:v>24176600</c:v>
                </c:pt>
                <c:pt idx="352">
                  <c:v>16424800</c:v>
                </c:pt>
                <c:pt idx="353">
                  <c:v>125825000</c:v>
                </c:pt>
                <c:pt idx="354">
                  <c:v>38456600</c:v>
                </c:pt>
                <c:pt idx="355">
                  <c:v>60559800</c:v>
                </c:pt>
                <c:pt idx="356">
                  <c:v>35361200</c:v>
                </c:pt>
                <c:pt idx="357">
                  <c:v>22733200</c:v>
                </c:pt>
                <c:pt idx="358">
                  <c:v>23143400</c:v>
                </c:pt>
                <c:pt idx="359">
                  <c:v>21513800</c:v>
                </c:pt>
                <c:pt idx="360">
                  <c:v>15517600</c:v>
                </c:pt>
                <c:pt idx="361">
                  <c:v>21884800</c:v>
                </c:pt>
                <c:pt idx="362">
                  <c:v>27333600</c:v>
                </c:pt>
                <c:pt idx="363">
                  <c:v>26913600</c:v>
                </c:pt>
                <c:pt idx="364">
                  <c:v>16017400</c:v>
                </c:pt>
                <c:pt idx="365">
                  <c:v>14712600</c:v>
                </c:pt>
                <c:pt idx="366">
                  <c:v>15635200</c:v>
                </c:pt>
                <c:pt idx="367">
                  <c:v>17277400</c:v>
                </c:pt>
                <c:pt idx="368">
                  <c:v>109594800</c:v>
                </c:pt>
                <c:pt idx="369">
                  <c:v>103054000</c:v>
                </c:pt>
                <c:pt idx="370">
                  <c:v>48512800</c:v>
                </c:pt>
                <c:pt idx="371">
                  <c:v>26290600</c:v>
                </c:pt>
                <c:pt idx="372">
                  <c:v>34353200</c:v>
                </c:pt>
                <c:pt idx="373">
                  <c:v>23836400</c:v>
                </c:pt>
                <c:pt idx="374">
                  <c:v>18921000</c:v>
                </c:pt>
                <c:pt idx="375">
                  <c:v>31721200</c:v>
                </c:pt>
                <c:pt idx="376">
                  <c:v>39229400</c:v>
                </c:pt>
                <c:pt idx="377">
                  <c:v>23123800</c:v>
                </c:pt>
                <c:pt idx="378">
                  <c:v>29468600</c:v>
                </c:pt>
                <c:pt idx="379">
                  <c:v>22040200</c:v>
                </c:pt>
                <c:pt idx="380">
                  <c:v>13987400</c:v>
                </c:pt>
                <c:pt idx="381">
                  <c:v>16927400</c:v>
                </c:pt>
                <c:pt idx="382">
                  <c:v>14039200</c:v>
                </c:pt>
                <c:pt idx="383">
                  <c:v>5108600</c:v>
                </c:pt>
                <c:pt idx="384">
                  <c:v>18172000</c:v>
                </c:pt>
                <c:pt idx="385">
                  <c:v>15824200</c:v>
                </c:pt>
                <c:pt idx="386">
                  <c:v>18349800</c:v>
                </c:pt>
                <c:pt idx="387">
                  <c:v>28826000</c:v>
                </c:pt>
                <c:pt idx="388">
                  <c:v>12567800</c:v>
                </c:pt>
                <c:pt idx="389">
                  <c:v>20157200</c:v>
                </c:pt>
                <c:pt idx="390">
                  <c:v>14681800</c:v>
                </c:pt>
                <c:pt idx="391">
                  <c:v>25684400</c:v>
                </c:pt>
                <c:pt idx="392">
                  <c:v>18060000</c:v>
                </c:pt>
                <c:pt idx="393">
                  <c:v>11704000</c:v>
                </c:pt>
                <c:pt idx="394">
                  <c:v>14289800</c:v>
                </c:pt>
                <c:pt idx="395">
                  <c:v>19339600</c:v>
                </c:pt>
                <c:pt idx="396">
                  <c:v>64415400</c:v>
                </c:pt>
                <c:pt idx="397">
                  <c:v>44256800</c:v>
                </c:pt>
                <c:pt idx="398">
                  <c:v>18169200</c:v>
                </c:pt>
                <c:pt idx="399">
                  <c:v>18925200</c:v>
                </c:pt>
                <c:pt idx="400">
                  <c:v>29043000</c:v>
                </c:pt>
                <c:pt idx="401">
                  <c:v>27525400</c:v>
                </c:pt>
                <c:pt idx="402">
                  <c:v>11887400</c:v>
                </c:pt>
                <c:pt idx="403">
                  <c:v>16269400</c:v>
                </c:pt>
                <c:pt idx="404">
                  <c:v>15573600</c:v>
                </c:pt>
                <c:pt idx="405">
                  <c:v>16801400</c:v>
                </c:pt>
                <c:pt idx="406">
                  <c:v>50230600</c:v>
                </c:pt>
                <c:pt idx="407">
                  <c:v>25207000</c:v>
                </c:pt>
                <c:pt idx="408">
                  <c:v>52633000</c:v>
                </c:pt>
                <c:pt idx="409">
                  <c:v>68432000</c:v>
                </c:pt>
                <c:pt idx="410">
                  <c:v>37178400</c:v>
                </c:pt>
                <c:pt idx="411">
                  <c:v>33030200</c:v>
                </c:pt>
                <c:pt idx="412">
                  <c:v>26857600</c:v>
                </c:pt>
                <c:pt idx="413">
                  <c:v>32963000</c:v>
                </c:pt>
                <c:pt idx="414">
                  <c:v>23070600</c:v>
                </c:pt>
                <c:pt idx="415">
                  <c:v>16013200</c:v>
                </c:pt>
                <c:pt idx="416">
                  <c:v>24075800</c:v>
                </c:pt>
                <c:pt idx="417">
                  <c:v>40924800</c:v>
                </c:pt>
                <c:pt idx="418">
                  <c:v>40915000</c:v>
                </c:pt>
                <c:pt idx="419">
                  <c:v>166234600</c:v>
                </c:pt>
                <c:pt idx="420">
                  <c:v>54593000</c:v>
                </c:pt>
                <c:pt idx="421">
                  <c:v>31306800</c:v>
                </c:pt>
                <c:pt idx="422">
                  <c:v>67012400</c:v>
                </c:pt>
                <c:pt idx="423">
                  <c:v>49611800</c:v>
                </c:pt>
                <c:pt idx="424">
                  <c:v>56393400</c:v>
                </c:pt>
                <c:pt idx="425">
                  <c:v>35644000</c:v>
                </c:pt>
                <c:pt idx="426">
                  <c:v>32034800</c:v>
                </c:pt>
                <c:pt idx="427">
                  <c:v>33744200</c:v>
                </c:pt>
                <c:pt idx="428">
                  <c:v>27357400</c:v>
                </c:pt>
                <c:pt idx="429">
                  <c:v>33248600</c:v>
                </c:pt>
                <c:pt idx="430">
                  <c:v>31558800</c:v>
                </c:pt>
                <c:pt idx="431">
                  <c:v>30332400</c:v>
                </c:pt>
                <c:pt idx="432">
                  <c:v>64220800</c:v>
                </c:pt>
                <c:pt idx="433">
                  <c:v>57061200</c:v>
                </c:pt>
                <c:pt idx="434">
                  <c:v>39651500</c:v>
                </c:pt>
                <c:pt idx="435">
                  <c:v>29848000</c:v>
                </c:pt>
                <c:pt idx="436">
                  <c:v>21977900</c:v>
                </c:pt>
                <c:pt idx="437">
                  <c:v>14573300</c:v>
                </c:pt>
                <c:pt idx="438">
                  <c:v>17955000</c:v>
                </c:pt>
                <c:pt idx="439">
                  <c:v>38625300</c:v>
                </c:pt>
                <c:pt idx="440">
                  <c:v>42249200</c:v>
                </c:pt>
                <c:pt idx="441">
                  <c:v>99174600</c:v>
                </c:pt>
                <c:pt idx="442">
                  <c:v>27232800</c:v>
                </c:pt>
                <c:pt idx="443">
                  <c:v>51582300</c:v>
                </c:pt>
                <c:pt idx="444">
                  <c:v>34990200</c:v>
                </c:pt>
                <c:pt idx="445">
                  <c:v>24390800</c:v>
                </c:pt>
                <c:pt idx="446">
                  <c:v>15796900</c:v>
                </c:pt>
                <c:pt idx="447">
                  <c:v>20910400</c:v>
                </c:pt>
                <c:pt idx="448">
                  <c:v>17023300</c:v>
                </c:pt>
                <c:pt idx="449">
                  <c:v>19357800</c:v>
                </c:pt>
                <c:pt idx="450">
                  <c:v>13554100</c:v>
                </c:pt>
                <c:pt idx="451">
                  <c:v>17731700</c:v>
                </c:pt>
                <c:pt idx="452">
                  <c:v>13733300</c:v>
                </c:pt>
                <c:pt idx="453">
                  <c:v>32126500</c:v>
                </c:pt>
                <c:pt idx="454">
                  <c:v>14245700</c:v>
                </c:pt>
                <c:pt idx="455">
                  <c:v>13748000</c:v>
                </c:pt>
                <c:pt idx="456">
                  <c:v>22697500</c:v>
                </c:pt>
                <c:pt idx="457">
                  <c:v>17376800</c:v>
                </c:pt>
                <c:pt idx="458">
                  <c:v>10858400</c:v>
                </c:pt>
                <c:pt idx="459">
                  <c:v>9954700</c:v>
                </c:pt>
                <c:pt idx="460">
                  <c:v>10943800</c:v>
                </c:pt>
                <c:pt idx="461">
                  <c:v>22542800</c:v>
                </c:pt>
                <c:pt idx="462">
                  <c:v>9060800</c:v>
                </c:pt>
                <c:pt idx="463">
                  <c:v>11066300</c:v>
                </c:pt>
                <c:pt idx="464">
                  <c:v>11109000</c:v>
                </c:pt>
                <c:pt idx="465">
                  <c:v>44939300</c:v>
                </c:pt>
                <c:pt idx="466">
                  <c:v>28010500</c:v>
                </c:pt>
                <c:pt idx="467">
                  <c:v>16274300</c:v>
                </c:pt>
                <c:pt idx="468">
                  <c:v>38566500</c:v>
                </c:pt>
                <c:pt idx="469">
                  <c:v>15334900</c:v>
                </c:pt>
                <c:pt idx="470">
                  <c:v>11547200</c:v>
                </c:pt>
                <c:pt idx="471">
                  <c:v>9832900</c:v>
                </c:pt>
                <c:pt idx="472">
                  <c:v>8607200</c:v>
                </c:pt>
                <c:pt idx="473">
                  <c:v>23144100</c:v>
                </c:pt>
                <c:pt idx="474">
                  <c:v>14596400</c:v>
                </c:pt>
                <c:pt idx="475">
                  <c:v>15402100</c:v>
                </c:pt>
                <c:pt idx="476">
                  <c:v>10341800</c:v>
                </c:pt>
                <c:pt idx="477">
                  <c:v>30800000</c:v>
                </c:pt>
                <c:pt idx="478">
                  <c:v>104321700</c:v>
                </c:pt>
                <c:pt idx="479">
                  <c:v>58863000</c:v>
                </c:pt>
                <c:pt idx="480">
                  <c:v>19196100</c:v>
                </c:pt>
                <c:pt idx="481">
                  <c:v>21258300</c:v>
                </c:pt>
                <c:pt idx="482">
                  <c:v>14166600</c:v>
                </c:pt>
                <c:pt idx="483">
                  <c:v>8058400</c:v>
                </c:pt>
                <c:pt idx="484">
                  <c:v>10582600</c:v>
                </c:pt>
                <c:pt idx="485">
                  <c:v>11776800</c:v>
                </c:pt>
                <c:pt idx="486">
                  <c:v>14200900</c:v>
                </c:pt>
                <c:pt idx="487">
                  <c:v>22484000</c:v>
                </c:pt>
                <c:pt idx="488">
                  <c:v>19895400</c:v>
                </c:pt>
                <c:pt idx="489">
                  <c:v>22099700</c:v>
                </c:pt>
                <c:pt idx="490">
                  <c:v>21417900</c:v>
                </c:pt>
                <c:pt idx="491">
                  <c:v>22533000</c:v>
                </c:pt>
                <c:pt idx="492">
                  <c:v>14217700</c:v>
                </c:pt>
                <c:pt idx="493">
                  <c:v>11827900</c:v>
                </c:pt>
                <c:pt idx="494">
                  <c:v>18882500</c:v>
                </c:pt>
                <c:pt idx="495">
                  <c:v>23927400</c:v>
                </c:pt>
                <c:pt idx="496">
                  <c:v>16821700</c:v>
                </c:pt>
                <c:pt idx="497">
                  <c:v>14153300</c:v>
                </c:pt>
                <c:pt idx="498">
                  <c:v>15040200</c:v>
                </c:pt>
                <c:pt idx="499">
                  <c:v>12324900</c:v>
                </c:pt>
                <c:pt idx="500">
                  <c:v>15490300</c:v>
                </c:pt>
                <c:pt idx="501">
                  <c:v>13762000</c:v>
                </c:pt>
                <c:pt idx="502">
                  <c:v>8763300</c:v>
                </c:pt>
                <c:pt idx="503">
                  <c:v>7896000</c:v>
                </c:pt>
                <c:pt idx="504">
                  <c:v>8005200</c:v>
                </c:pt>
                <c:pt idx="505">
                  <c:v>11377800</c:v>
                </c:pt>
                <c:pt idx="506">
                  <c:v>6907600</c:v>
                </c:pt>
                <c:pt idx="507">
                  <c:v>11852400</c:v>
                </c:pt>
                <c:pt idx="508">
                  <c:v>8110900</c:v>
                </c:pt>
                <c:pt idx="509">
                  <c:v>12985000</c:v>
                </c:pt>
                <c:pt idx="510">
                  <c:v>6904800</c:v>
                </c:pt>
                <c:pt idx="511">
                  <c:v>9278500</c:v>
                </c:pt>
                <c:pt idx="512">
                  <c:v>4725000</c:v>
                </c:pt>
                <c:pt idx="513">
                  <c:v>8113000</c:v>
                </c:pt>
                <c:pt idx="514">
                  <c:v>3657500</c:v>
                </c:pt>
                <c:pt idx="515">
                  <c:v>15130500</c:v>
                </c:pt>
                <c:pt idx="516">
                  <c:v>3894100</c:v>
                </c:pt>
                <c:pt idx="517">
                  <c:v>16152500</c:v>
                </c:pt>
                <c:pt idx="518">
                  <c:v>7200200</c:v>
                </c:pt>
                <c:pt idx="519">
                  <c:v>8957900</c:v>
                </c:pt>
                <c:pt idx="520">
                  <c:v>8264200</c:v>
                </c:pt>
                <c:pt idx="521">
                  <c:v>7858200</c:v>
                </c:pt>
                <c:pt idx="522">
                  <c:v>7959000</c:v>
                </c:pt>
                <c:pt idx="523">
                  <c:v>11755100</c:v>
                </c:pt>
                <c:pt idx="524">
                  <c:v>16681000</c:v>
                </c:pt>
                <c:pt idx="525">
                  <c:v>18514300</c:v>
                </c:pt>
                <c:pt idx="526">
                  <c:v>15756300</c:v>
                </c:pt>
                <c:pt idx="527">
                  <c:v>30273600</c:v>
                </c:pt>
                <c:pt idx="528">
                  <c:v>15225700</c:v>
                </c:pt>
                <c:pt idx="529">
                  <c:v>29511300</c:v>
                </c:pt>
                <c:pt idx="530">
                  <c:v>23076200</c:v>
                </c:pt>
                <c:pt idx="531">
                  <c:v>33603500</c:v>
                </c:pt>
                <c:pt idx="532">
                  <c:v>15732500</c:v>
                </c:pt>
                <c:pt idx="533">
                  <c:v>13262900</c:v>
                </c:pt>
                <c:pt idx="534">
                  <c:v>15152200</c:v>
                </c:pt>
                <c:pt idx="535">
                  <c:v>6634600</c:v>
                </c:pt>
                <c:pt idx="536">
                  <c:v>7228900</c:v>
                </c:pt>
                <c:pt idx="537">
                  <c:v>10508400</c:v>
                </c:pt>
                <c:pt idx="538">
                  <c:v>9524900</c:v>
                </c:pt>
                <c:pt idx="539">
                  <c:v>31448200</c:v>
                </c:pt>
                <c:pt idx="540">
                  <c:v>183836100</c:v>
                </c:pt>
                <c:pt idx="541">
                  <c:v>84028000</c:v>
                </c:pt>
                <c:pt idx="542">
                  <c:v>36590400</c:v>
                </c:pt>
                <c:pt idx="543">
                  <c:v>18435900</c:v>
                </c:pt>
                <c:pt idx="544">
                  <c:v>17718400</c:v>
                </c:pt>
                <c:pt idx="545">
                  <c:v>14597100</c:v>
                </c:pt>
                <c:pt idx="546">
                  <c:v>19457200</c:v>
                </c:pt>
                <c:pt idx="547">
                  <c:v>14307300</c:v>
                </c:pt>
                <c:pt idx="548">
                  <c:v>10969700</c:v>
                </c:pt>
                <c:pt idx="549">
                  <c:v>7385000</c:v>
                </c:pt>
                <c:pt idx="550">
                  <c:v>5053300</c:v>
                </c:pt>
                <c:pt idx="551">
                  <c:v>10022600</c:v>
                </c:pt>
                <c:pt idx="552">
                  <c:v>7212100</c:v>
                </c:pt>
                <c:pt idx="553">
                  <c:v>36988000</c:v>
                </c:pt>
                <c:pt idx="554">
                  <c:v>21088200</c:v>
                </c:pt>
                <c:pt idx="555">
                  <c:v>35896700</c:v>
                </c:pt>
                <c:pt idx="556">
                  <c:v>21903700</c:v>
                </c:pt>
                <c:pt idx="557">
                  <c:v>18316900</c:v>
                </c:pt>
                <c:pt idx="558">
                  <c:v>18863600</c:v>
                </c:pt>
                <c:pt idx="559">
                  <c:v>13949600</c:v>
                </c:pt>
                <c:pt idx="560">
                  <c:v>15285200</c:v>
                </c:pt>
                <c:pt idx="561">
                  <c:v>8035300</c:v>
                </c:pt>
                <c:pt idx="562">
                  <c:v>9687300</c:v>
                </c:pt>
                <c:pt idx="563">
                  <c:v>11515700</c:v>
                </c:pt>
                <c:pt idx="564">
                  <c:v>5969600</c:v>
                </c:pt>
                <c:pt idx="565">
                  <c:v>7652400</c:v>
                </c:pt>
                <c:pt idx="566">
                  <c:v>5951400</c:v>
                </c:pt>
                <c:pt idx="567">
                  <c:v>7220500</c:v>
                </c:pt>
                <c:pt idx="568">
                  <c:v>7523600</c:v>
                </c:pt>
                <c:pt idx="569">
                  <c:v>6769000</c:v>
                </c:pt>
                <c:pt idx="570">
                  <c:v>2497600</c:v>
                </c:pt>
                <c:pt idx="571">
                  <c:v>8483300</c:v>
                </c:pt>
                <c:pt idx="572">
                  <c:v>9807000</c:v>
                </c:pt>
                <c:pt idx="573">
                  <c:v>12443200</c:v>
                </c:pt>
                <c:pt idx="574">
                  <c:v>15357300</c:v>
                </c:pt>
                <c:pt idx="575">
                  <c:v>14433300</c:v>
                </c:pt>
                <c:pt idx="576">
                  <c:v>92885100</c:v>
                </c:pt>
                <c:pt idx="577">
                  <c:v>14308000</c:v>
                </c:pt>
                <c:pt idx="578">
                  <c:v>6568100</c:v>
                </c:pt>
                <c:pt idx="579">
                  <c:v>10674300</c:v>
                </c:pt>
                <c:pt idx="580">
                  <c:v>12098100</c:v>
                </c:pt>
                <c:pt idx="581">
                  <c:v>11991000</c:v>
                </c:pt>
                <c:pt idx="582">
                  <c:v>13063400</c:v>
                </c:pt>
                <c:pt idx="583">
                  <c:v>24628800</c:v>
                </c:pt>
                <c:pt idx="584">
                  <c:v>13882400</c:v>
                </c:pt>
                <c:pt idx="585">
                  <c:v>16699200</c:v>
                </c:pt>
                <c:pt idx="586">
                  <c:v>9396800</c:v>
                </c:pt>
                <c:pt idx="587">
                  <c:v>8577800</c:v>
                </c:pt>
                <c:pt idx="588">
                  <c:v>5262600</c:v>
                </c:pt>
                <c:pt idx="589">
                  <c:v>14012600</c:v>
                </c:pt>
                <c:pt idx="590">
                  <c:v>7327600</c:v>
                </c:pt>
                <c:pt idx="591">
                  <c:v>7775600</c:v>
                </c:pt>
                <c:pt idx="592">
                  <c:v>10158400</c:v>
                </c:pt>
                <c:pt idx="593">
                  <c:v>20329400</c:v>
                </c:pt>
                <c:pt idx="594">
                  <c:v>50051400</c:v>
                </c:pt>
                <c:pt idx="595">
                  <c:v>31929100</c:v>
                </c:pt>
                <c:pt idx="596">
                  <c:v>137585000</c:v>
                </c:pt>
                <c:pt idx="597">
                  <c:v>26757500</c:v>
                </c:pt>
                <c:pt idx="598">
                  <c:v>13986700</c:v>
                </c:pt>
                <c:pt idx="599">
                  <c:v>15282400</c:v>
                </c:pt>
                <c:pt idx="600">
                  <c:v>11900700</c:v>
                </c:pt>
                <c:pt idx="601">
                  <c:v>19359200</c:v>
                </c:pt>
                <c:pt idx="602">
                  <c:v>14418600</c:v>
                </c:pt>
                <c:pt idx="603">
                  <c:v>22414700</c:v>
                </c:pt>
                <c:pt idx="604">
                  <c:v>323414000</c:v>
                </c:pt>
                <c:pt idx="605">
                  <c:v>86065000</c:v>
                </c:pt>
                <c:pt idx="606">
                  <c:v>55042400</c:v>
                </c:pt>
                <c:pt idx="607">
                  <c:v>21590100</c:v>
                </c:pt>
                <c:pt idx="608">
                  <c:v>20239800</c:v>
                </c:pt>
                <c:pt idx="609">
                  <c:v>20034700</c:v>
                </c:pt>
                <c:pt idx="610">
                  <c:v>21840000</c:v>
                </c:pt>
                <c:pt idx="611">
                  <c:v>16711100</c:v>
                </c:pt>
                <c:pt idx="612">
                  <c:v>25517100</c:v>
                </c:pt>
                <c:pt idx="613">
                  <c:v>10278100</c:v>
                </c:pt>
                <c:pt idx="614">
                  <c:v>15493100</c:v>
                </c:pt>
                <c:pt idx="615">
                  <c:v>13169100</c:v>
                </c:pt>
                <c:pt idx="616">
                  <c:v>40406100</c:v>
                </c:pt>
                <c:pt idx="617">
                  <c:v>35249200</c:v>
                </c:pt>
                <c:pt idx="618">
                  <c:v>21037100</c:v>
                </c:pt>
                <c:pt idx="619">
                  <c:v>25061400</c:v>
                </c:pt>
                <c:pt idx="620">
                  <c:v>16835700</c:v>
                </c:pt>
                <c:pt idx="621">
                  <c:v>11361700</c:v>
                </c:pt>
                <c:pt idx="622">
                  <c:v>9832900</c:v>
                </c:pt>
                <c:pt idx="623">
                  <c:v>11090800</c:v>
                </c:pt>
                <c:pt idx="624">
                  <c:v>10708600</c:v>
                </c:pt>
                <c:pt idx="625">
                  <c:v>14634900</c:v>
                </c:pt>
                <c:pt idx="626">
                  <c:v>16831500</c:v>
                </c:pt>
                <c:pt idx="627">
                  <c:v>20257300</c:v>
                </c:pt>
                <c:pt idx="628">
                  <c:v>80208800</c:v>
                </c:pt>
                <c:pt idx="629">
                  <c:v>20793500</c:v>
                </c:pt>
                <c:pt idx="630">
                  <c:v>10997700</c:v>
                </c:pt>
                <c:pt idx="631">
                  <c:v>11050200</c:v>
                </c:pt>
                <c:pt idx="632">
                  <c:v>11893700</c:v>
                </c:pt>
                <c:pt idx="633">
                  <c:v>4377800</c:v>
                </c:pt>
                <c:pt idx="634">
                  <c:v>10752000</c:v>
                </c:pt>
                <c:pt idx="635">
                  <c:v>7964600</c:v>
                </c:pt>
                <c:pt idx="636">
                  <c:v>16457000</c:v>
                </c:pt>
                <c:pt idx="637">
                  <c:v>10747800</c:v>
                </c:pt>
                <c:pt idx="638">
                  <c:v>9328200</c:v>
                </c:pt>
                <c:pt idx="639">
                  <c:v>7637000</c:v>
                </c:pt>
                <c:pt idx="640">
                  <c:v>31126200</c:v>
                </c:pt>
                <c:pt idx="641">
                  <c:v>12709200</c:v>
                </c:pt>
                <c:pt idx="642">
                  <c:v>15803200</c:v>
                </c:pt>
                <c:pt idx="643">
                  <c:v>8467200</c:v>
                </c:pt>
                <c:pt idx="644">
                  <c:v>25418400</c:v>
                </c:pt>
                <c:pt idx="645">
                  <c:v>20713000</c:v>
                </c:pt>
                <c:pt idx="646">
                  <c:v>24560900</c:v>
                </c:pt>
                <c:pt idx="647">
                  <c:v>23007600</c:v>
                </c:pt>
                <c:pt idx="648">
                  <c:v>17365600</c:v>
                </c:pt>
                <c:pt idx="649">
                  <c:v>11850300</c:v>
                </c:pt>
                <c:pt idx="650">
                  <c:v>10640700</c:v>
                </c:pt>
                <c:pt idx="651">
                  <c:v>40219900</c:v>
                </c:pt>
                <c:pt idx="652">
                  <c:v>27583500</c:v>
                </c:pt>
                <c:pt idx="653">
                  <c:v>7369600</c:v>
                </c:pt>
                <c:pt idx="654">
                  <c:v>15022000</c:v>
                </c:pt>
                <c:pt idx="655">
                  <c:v>16201500</c:v>
                </c:pt>
                <c:pt idx="656">
                  <c:v>10423700</c:v>
                </c:pt>
                <c:pt idx="657">
                  <c:v>9830800</c:v>
                </c:pt>
                <c:pt idx="658">
                  <c:v>11334400</c:v>
                </c:pt>
                <c:pt idx="659">
                  <c:v>17352300</c:v>
                </c:pt>
                <c:pt idx="660">
                  <c:v>12732300</c:v>
                </c:pt>
                <c:pt idx="661">
                  <c:v>8273300</c:v>
                </c:pt>
                <c:pt idx="662">
                  <c:v>7490700</c:v>
                </c:pt>
                <c:pt idx="663">
                  <c:v>9934400</c:v>
                </c:pt>
                <c:pt idx="664">
                  <c:v>7842100</c:v>
                </c:pt>
                <c:pt idx="665">
                  <c:v>12446000</c:v>
                </c:pt>
                <c:pt idx="666">
                  <c:v>9585800</c:v>
                </c:pt>
                <c:pt idx="667">
                  <c:v>14502600</c:v>
                </c:pt>
                <c:pt idx="668">
                  <c:v>10386600</c:v>
                </c:pt>
                <c:pt idx="669">
                  <c:v>12251400</c:v>
                </c:pt>
                <c:pt idx="670">
                  <c:v>7653800</c:v>
                </c:pt>
                <c:pt idx="671">
                  <c:v>4435200</c:v>
                </c:pt>
                <c:pt idx="672">
                  <c:v>21711900</c:v>
                </c:pt>
                <c:pt idx="673">
                  <c:v>66851400</c:v>
                </c:pt>
                <c:pt idx="674">
                  <c:v>18442200</c:v>
                </c:pt>
                <c:pt idx="675">
                  <c:v>6914600</c:v>
                </c:pt>
                <c:pt idx="676">
                  <c:v>9362500</c:v>
                </c:pt>
                <c:pt idx="677">
                  <c:v>6279000</c:v>
                </c:pt>
                <c:pt idx="678">
                  <c:v>4743900</c:v>
                </c:pt>
                <c:pt idx="679">
                  <c:v>4760000</c:v>
                </c:pt>
                <c:pt idx="680">
                  <c:v>18613000</c:v>
                </c:pt>
                <c:pt idx="681">
                  <c:v>7170800</c:v>
                </c:pt>
                <c:pt idx="682">
                  <c:v>7556500</c:v>
                </c:pt>
                <c:pt idx="683">
                  <c:v>6540800</c:v>
                </c:pt>
                <c:pt idx="684">
                  <c:v>5453700</c:v>
                </c:pt>
                <c:pt idx="685">
                  <c:v>6314000</c:v>
                </c:pt>
                <c:pt idx="686">
                  <c:v>8241800</c:v>
                </c:pt>
                <c:pt idx="687">
                  <c:v>4473000</c:v>
                </c:pt>
                <c:pt idx="688">
                  <c:v>7910000</c:v>
                </c:pt>
                <c:pt idx="689">
                  <c:v>5604900</c:v>
                </c:pt>
                <c:pt idx="690">
                  <c:v>8947400</c:v>
                </c:pt>
                <c:pt idx="691">
                  <c:v>9433200</c:v>
                </c:pt>
                <c:pt idx="692">
                  <c:v>6493900</c:v>
                </c:pt>
                <c:pt idx="693">
                  <c:v>4457600</c:v>
                </c:pt>
                <c:pt idx="694">
                  <c:v>5311600</c:v>
                </c:pt>
                <c:pt idx="695">
                  <c:v>29469300</c:v>
                </c:pt>
                <c:pt idx="696">
                  <c:v>6608000</c:v>
                </c:pt>
                <c:pt idx="697">
                  <c:v>4452000</c:v>
                </c:pt>
                <c:pt idx="698">
                  <c:v>14411600</c:v>
                </c:pt>
                <c:pt idx="699">
                  <c:v>7331800</c:v>
                </c:pt>
                <c:pt idx="700">
                  <c:v>5499900</c:v>
                </c:pt>
                <c:pt idx="701">
                  <c:v>4238500</c:v>
                </c:pt>
                <c:pt idx="702">
                  <c:v>7678300</c:v>
                </c:pt>
                <c:pt idx="703">
                  <c:v>9721600</c:v>
                </c:pt>
                <c:pt idx="704">
                  <c:v>5153400</c:v>
                </c:pt>
                <c:pt idx="705">
                  <c:v>9550100</c:v>
                </c:pt>
                <c:pt idx="706">
                  <c:v>6190800</c:v>
                </c:pt>
                <c:pt idx="707">
                  <c:v>10535700</c:v>
                </c:pt>
                <c:pt idx="708">
                  <c:v>7260400</c:v>
                </c:pt>
                <c:pt idx="709">
                  <c:v>4554900</c:v>
                </c:pt>
                <c:pt idx="710">
                  <c:v>6983200</c:v>
                </c:pt>
                <c:pt idx="711">
                  <c:v>6194300</c:v>
                </c:pt>
                <c:pt idx="712">
                  <c:v>4297300</c:v>
                </c:pt>
                <c:pt idx="713">
                  <c:v>5862500</c:v>
                </c:pt>
                <c:pt idx="714">
                  <c:v>6776000</c:v>
                </c:pt>
                <c:pt idx="715">
                  <c:v>12515300</c:v>
                </c:pt>
                <c:pt idx="716">
                  <c:v>10157700</c:v>
                </c:pt>
                <c:pt idx="717">
                  <c:v>5640600</c:v>
                </c:pt>
                <c:pt idx="718">
                  <c:v>13665400</c:v>
                </c:pt>
                <c:pt idx="719">
                  <c:v>10175200</c:v>
                </c:pt>
                <c:pt idx="720">
                  <c:v>6232800</c:v>
                </c:pt>
                <c:pt idx="721">
                  <c:v>4613700</c:v>
                </c:pt>
                <c:pt idx="722">
                  <c:v>9058700</c:v>
                </c:pt>
                <c:pt idx="723">
                  <c:v>7477400</c:v>
                </c:pt>
                <c:pt idx="724">
                  <c:v>24285100</c:v>
                </c:pt>
                <c:pt idx="725">
                  <c:v>7508200</c:v>
                </c:pt>
                <c:pt idx="726">
                  <c:v>4146800</c:v>
                </c:pt>
                <c:pt idx="727">
                  <c:v>9554300</c:v>
                </c:pt>
                <c:pt idx="728">
                  <c:v>6137600</c:v>
                </c:pt>
                <c:pt idx="729">
                  <c:v>14670600</c:v>
                </c:pt>
                <c:pt idx="730">
                  <c:v>6647900</c:v>
                </c:pt>
                <c:pt idx="731">
                  <c:v>4629800</c:v>
                </c:pt>
                <c:pt idx="732">
                  <c:v>5513200</c:v>
                </c:pt>
                <c:pt idx="733">
                  <c:v>17012800</c:v>
                </c:pt>
                <c:pt idx="734">
                  <c:v>16993200</c:v>
                </c:pt>
                <c:pt idx="735">
                  <c:v>8454600</c:v>
                </c:pt>
                <c:pt idx="736">
                  <c:v>4221000</c:v>
                </c:pt>
                <c:pt idx="737">
                  <c:v>4319000</c:v>
                </c:pt>
                <c:pt idx="738">
                  <c:v>3200400</c:v>
                </c:pt>
                <c:pt idx="739">
                  <c:v>4505200</c:v>
                </c:pt>
                <c:pt idx="740">
                  <c:v>3019800</c:v>
                </c:pt>
                <c:pt idx="741">
                  <c:v>3217900</c:v>
                </c:pt>
                <c:pt idx="742">
                  <c:v>5705700</c:v>
                </c:pt>
                <c:pt idx="743">
                  <c:v>6704600</c:v>
                </c:pt>
                <c:pt idx="744">
                  <c:v>2864400</c:v>
                </c:pt>
                <c:pt idx="745">
                  <c:v>2260300</c:v>
                </c:pt>
                <c:pt idx="746">
                  <c:v>4236400</c:v>
                </c:pt>
                <c:pt idx="747">
                  <c:v>26442500</c:v>
                </c:pt>
                <c:pt idx="748">
                  <c:v>44876300</c:v>
                </c:pt>
                <c:pt idx="749">
                  <c:v>22964200</c:v>
                </c:pt>
                <c:pt idx="750">
                  <c:v>21014700</c:v>
                </c:pt>
                <c:pt idx="751">
                  <c:v>16391900</c:v>
                </c:pt>
                <c:pt idx="752">
                  <c:v>16340100</c:v>
                </c:pt>
                <c:pt idx="753">
                  <c:v>149679600</c:v>
                </c:pt>
                <c:pt idx="754">
                  <c:v>21408800</c:v>
                </c:pt>
                <c:pt idx="755">
                  <c:v>13318200</c:v>
                </c:pt>
                <c:pt idx="756">
                  <c:v>21267400</c:v>
                </c:pt>
                <c:pt idx="757">
                  <c:v>12043500</c:v>
                </c:pt>
                <c:pt idx="758">
                  <c:v>6179600</c:v>
                </c:pt>
                <c:pt idx="759">
                  <c:v>4358900</c:v>
                </c:pt>
                <c:pt idx="760">
                  <c:v>5401900</c:v>
                </c:pt>
                <c:pt idx="761">
                  <c:v>4250400</c:v>
                </c:pt>
                <c:pt idx="762">
                  <c:v>8666700</c:v>
                </c:pt>
                <c:pt idx="763">
                  <c:v>6981100</c:v>
                </c:pt>
                <c:pt idx="764">
                  <c:v>6477100</c:v>
                </c:pt>
                <c:pt idx="765">
                  <c:v>7657300</c:v>
                </c:pt>
                <c:pt idx="766">
                  <c:v>3701600</c:v>
                </c:pt>
                <c:pt idx="767">
                  <c:v>8043000</c:v>
                </c:pt>
                <c:pt idx="768">
                  <c:v>19651800</c:v>
                </c:pt>
                <c:pt idx="769">
                  <c:v>13422500</c:v>
                </c:pt>
                <c:pt idx="770">
                  <c:v>4904200</c:v>
                </c:pt>
                <c:pt idx="771">
                  <c:v>5144300</c:v>
                </c:pt>
                <c:pt idx="772">
                  <c:v>15251600</c:v>
                </c:pt>
                <c:pt idx="773">
                  <c:v>7092400</c:v>
                </c:pt>
                <c:pt idx="774">
                  <c:v>4256700</c:v>
                </c:pt>
                <c:pt idx="775">
                  <c:v>3711400</c:v>
                </c:pt>
                <c:pt idx="776">
                  <c:v>6835500</c:v>
                </c:pt>
                <c:pt idx="777">
                  <c:v>4981200</c:v>
                </c:pt>
                <c:pt idx="778">
                  <c:v>16706900</c:v>
                </c:pt>
                <c:pt idx="779">
                  <c:v>13901300</c:v>
                </c:pt>
                <c:pt idx="780">
                  <c:v>6188700</c:v>
                </c:pt>
                <c:pt idx="781">
                  <c:v>4042500</c:v>
                </c:pt>
                <c:pt idx="782">
                  <c:v>4684400</c:v>
                </c:pt>
                <c:pt idx="783">
                  <c:v>2040500</c:v>
                </c:pt>
                <c:pt idx="784">
                  <c:v>3780700</c:v>
                </c:pt>
                <c:pt idx="785">
                  <c:v>5493600</c:v>
                </c:pt>
                <c:pt idx="786">
                  <c:v>6248900</c:v>
                </c:pt>
                <c:pt idx="787">
                  <c:v>4733400</c:v>
                </c:pt>
                <c:pt idx="788">
                  <c:v>7826000</c:v>
                </c:pt>
                <c:pt idx="789">
                  <c:v>3982300</c:v>
                </c:pt>
                <c:pt idx="790">
                  <c:v>3332000</c:v>
                </c:pt>
                <c:pt idx="791">
                  <c:v>5567100</c:v>
                </c:pt>
                <c:pt idx="792">
                  <c:v>4952500</c:v>
                </c:pt>
                <c:pt idx="793">
                  <c:v>4628400</c:v>
                </c:pt>
                <c:pt idx="794">
                  <c:v>3899000</c:v>
                </c:pt>
                <c:pt idx="795">
                  <c:v>4430300</c:v>
                </c:pt>
                <c:pt idx="796">
                  <c:v>3916500</c:v>
                </c:pt>
                <c:pt idx="797">
                  <c:v>4284000</c:v>
                </c:pt>
                <c:pt idx="798">
                  <c:v>36587600</c:v>
                </c:pt>
                <c:pt idx="799">
                  <c:v>82747000</c:v>
                </c:pt>
                <c:pt idx="800">
                  <c:v>13584900</c:v>
                </c:pt>
                <c:pt idx="801">
                  <c:v>11211900</c:v>
                </c:pt>
                <c:pt idx="802">
                  <c:v>6930000</c:v>
                </c:pt>
                <c:pt idx="803">
                  <c:v>22481900</c:v>
                </c:pt>
                <c:pt idx="804">
                  <c:v>17614800</c:v>
                </c:pt>
                <c:pt idx="805">
                  <c:v>23382800</c:v>
                </c:pt>
                <c:pt idx="806">
                  <c:v>13837600</c:v>
                </c:pt>
                <c:pt idx="807">
                  <c:v>8036700</c:v>
                </c:pt>
                <c:pt idx="808">
                  <c:v>15876700</c:v>
                </c:pt>
                <c:pt idx="809">
                  <c:v>32575900</c:v>
                </c:pt>
                <c:pt idx="810">
                  <c:v>10217200</c:v>
                </c:pt>
                <c:pt idx="811">
                  <c:v>6282500</c:v>
                </c:pt>
                <c:pt idx="812">
                  <c:v>14764400</c:v>
                </c:pt>
                <c:pt idx="813">
                  <c:v>7940800</c:v>
                </c:pt>
                <c:pt idx="814">
                  <c:v>11184600</c:v>
                </c:pt>
                <c:pt idx="815">
                  <c:v>4997300</c:v>
                </c:pt>
                <c:pt idx="816">
                  <c:v>7648900</c:v>
                </c:pt>
                <c:pt idx="817">
                  <c:v>5347300</c:v>
                </c:pt>
                <c:pt idx="818">
                  <c:v>4164300</c:v>
                </c:pt>
                <c:pt idx="819">
                  <c:v>3793300</c:v>
                </c:pt>
                <c:pt idx="820">
                  <c:v>5301800</c:v>
                </c:pt>
                <c:pt idx="821">
                  <c:v>1989400</c:v>
                </c:pt>
                <c:pt idx="822">
                  <c:v>3801000</c:v>
                </c:pt>
                <c:pt idx="823">
                  <c:v>5348700</c:v>
                </c:pt>
                <c:pt idx="824">
                  <c:v>4365200</c:v>
                </c:pt>
                <c:pt idx="825">
                  <c:v>5308100</c:v>
                </c:pt>
                <c:pt idx="826">
                  <c:v>4910500</c:v>
                </c:pt>
                <c:pt idx="827">
                  <c:v>4489800</c:v>
                </c:pt>
                <c:pt idx="828">
                  <c:v>7956900</c:v>
                </c:pt>
                <c:pt idx="829">
                  <c:v>8136100</c:v>
                </c:pt>
                <c:pt idx="830">
                  <c:v>21770700</c:v>
                </c:pt>
                <c:pt idx="831">
                  <c:v>13586300</c:v>
                </c:pt>
                <c:pt idx="832">
                  <c:v>9025800</c:v>
                </c:pt>
                <c:pt idx="833">
                  <c:v>9099300</c:v>
                </c:pt>
                <c:pt idx="834">
                  <c:v>9182600</c:v>
                </c:pt>
                <c:pt idx="835">
                  <c:v>7121100</c:v>
                </c:pt>
                <c:pt idx="836">
                  <c:v>6596800</c:v>
                </c:pt>
                <c:pt idx="837">
                  <c:v>8695400</c:v>
                </c:pt>
                <c:pt idx="838">
                  <c:v>5987100</c:v>
                </c:pt>
                <c:pt idx="839">
                  <c:v>5562900</c:v>
                </c:pt>
                <c:pt idx="840">
                  <c:v>4533900</c:v>
                </c:pt>
                <c:pt idx="841">
                  <c:v>6043800</c:v>
                </c:pt>
                <c:pt idx="842">
                  <c:v>7032200</c:v>
                </c:pt>
                <c:pt idx="843">
                  <c:v>11167800</c:v>
                </c:pt>
                <c:pt idx="844">
                  <c:v>4458300</c:v>
                </c:pt>
                <c:pt idx="845">
                  <c:v>9803500</c:v>
                </c:pt>
                <c:pt idx="846">
                  <c:v>24979500</c:v>
                </c:pt>
                <c:pt idx="847">
                  <c:v>9156000</c:v>
                </c:pt>
                <c:pt idx="848">
                  <c:v>14857500</c:v>
                </c:pt>
                <c:pt idx="849">
                  <c:v>10733100</c:v>
                </c:pt>
                <c:pt idx="850">
                  <c:v>6325200</c:v>
                </c:pt>
                <c:pt idx="851">
                  <c:v>13792100</c:v>
                </c:pt>
                <c:pt idx="852">
                  <c:v>17168200</c:v>
                </c:pt>
                <c:pt idx="853">
                  <c:v>13190800</c:v>
                </c:pt>
                <c:pt idx="854">
                  <c:v>8039500</c:v>
                </c:pt>
                <c:pt idx="855">
                  <c:v>7622300</c:v>
                </c:pt>
                <c:pt idx="856">
                  <c:v>6227900</c:v>
                </c:pt>
                <c:pt idx="857">
                  <c:v>5894000</c:v>
                </c:pt>
                <c:pt idx="858">
                  <c:v>10773000</c:v>
                </c:pt>
                <c:pt idx="859">
                  <c:v>12467700</c:v>
                </c:pt>
                <c:pt idx="860">
                  <c:v>23018100</c:v>
                </c:pt>
                <c:pt idx="861">
                  <c:v>12789000</c:v>
                </c:pt>
                <c:pt idx="862">
                  <c:v>13588400</c:v>
                </c:pt>
                <c:pt idx="863">
                  <c:v>7154000</c:v>
                </c:pt>
                <c:pt idx="864">
                  <c:v>24405500</c:v>
                </c:pt>
                <c:pt idx="865">
                  <c:v>19790400</c:v>
                </c:pt>
                <c:pt idx="866">
                  <c:v>11067000</c:v>
                </c:pt>
                <c:pt idx="867">
                  <c:v>9705500</c:v>
                </c:pt>
                <c:pt idx="868">
                  <c:v>7213500</c:v>
                </c:pt>
                <c:pt idx="869">
                  <c:v>12686100</c:v>
                </c:pt>
                <c:pt idx="870">
                  <c:v>29425200</c:v>
                </c:pt>
                <c:pt idx="871">
                  <c:v>7023800</c:v>
                </c:pt>
                <c:pt idx="872">
                  <c:v>4860800</c:v>
                </c:pt>
                <c:pt idx="873">
                  <c:v>15790600</c:v>
                </c:pt>
                <c:pt idx="874">
                  <c:v>7617400</c:v>
                </c:pt>
                <c:pt idx="875">
                  <c:v>25069800</c:v>
                </c:pt>
                <c:pt idx="876">
                  <c:v>8765400</c:v>
                </c:pt>
                <c:pt idx="877">
                  <c:v>6177500</c:v>
                </c:pt>
                <c:pt idx="878">
                  <c:v>8719900</c:v>
                </c:pt>
                <c:pt idx="879">
                  <c:v>8299900</c:v>
                </c:pt>
                <c:pt idx="880">
                  <c:v>6850200</c:v>
                </c:pt>
                <c:pt idx="881">
                  <c:v>8668800</c:v>
                </c:pt>
                <c:pt idx="882">
                  <c:v>6076700</c:v>
                </c:pt>
                <c:pt idx="883">
                  <c:v>4934300</c:v>
                </c:pt>
                <c:pt idx="884">
                  <c:v>6227900</c:v>
                </c:pt>
                <c:pt idx="885">
                  <c:v>1493800</c:v>
                </c:pt>
                <c:pt idx="886">
                  <c:v>10572800</c:v>
                </c:pt>
                <c:pt idx="887">
                  <c:v>6437200</c:v>
                </c:pt>
                <c:pt idx="888">
                  <c:v>6079500</c:v>
                </c:pt>
                <c:pt idx="889">
                  <c:v>4576600</c:v>
                </c:pt>
                <c:pt idx="890">
                  <c:v>5601400</c:v>
                </c:pt>
                <c:pt idx="891">
                  <c:v>4130700</c:v>
                </c:pt>
                <c:pt idx="892">
                  <c:v>4062800</c:v>
                </c:pt>
                <c:pt idx="893">
                  <c:v>3868900</c:v>
                </c:pt>
                <c:pt idx="894">
                  <c:v>3061800</c:v>
                </c:pt>
                <c:pt idx="895">
                  <c:v>12957000</c:v>
                </c:pt>
                <c:pt idx="896">
                  <c:v>22176000</c:v>
                </c:pt>
                <c:pt idx="897">
                  <c:v>13146700</c:v>
                </c:pt>
                <c:pt idx="898">
                  <c:v>27002500</c:v>
                </c:pt>
                <c:pt idx="899">
                  <c:v>21862400</c:v>
                </c:pt>
                <c:pt idx="900">
                  <c:v>19579000</c:v>
                </c:pt>
                <c:pt idx="901">
                  <c:v>10205300</c:v>
                </c:pt>
                <c:pt idx="902">
                  <c:v>5735800</c:v>
                </c:pt>
                <c:pt idx="903">
                  <c:v>22873200</c:v>
                </c:pt>
                <c:pt idx="904">
                  <c:v>6983200</c:v>
                </c:pt>
                <c:pt idx="905">
                  <c:v>3277400</c:v>
                </c:pt>
                <c:pt idx="906">
                  <c:v>6646500</c:v>
                </c:pt>
                <c:pt idx="907">
                  <c:v>4174100</c:v>
                </c:pt>
                <c:pt idx="908">
                  <c:v>3621800</c:v>
                </c:pt>
                <c:pt idx="909">
                  <c:v>3435600</c:v>
                </c:pt>
                <c:pt idx="910">
                  <c:v>15659700</c:v>
                </c:pt>
                <c:pt idx="911">
                  <c:v>15950200</c:v>
                </c:pt>
                <c:pt idx="912">
                  <c:v>8123500</c:v>
                </c:pt>
                <c:pt idx="913">
                  <c:v>8539300</c:v>
                </c:pt>
                <c:pt idx="914">
                  <c:v>8081500</c:v>
                </c:pt>
                <c:pt idx="915">
                  <c:v>7893900</c:v>
                </c:pt>
                <c:pt idx="916">
                  <c:v>8747900</c:v>
                </c:pt>
                <c:pt idx="917">
                  <c:v>11428900</c:v>
                </c:pt>
                <c:pt idx="918">
                  <c:v>6004600</c:v>
                </c:pt>
                <c:pt idx="919">
                  <c:v>7396200</c:v>
                </c:pt>
                <c:pt idx="920">
                  <c:v>5744900</c:v>
                </c:pt>
                <c:pt idx="921">
                  <c:v>8390200</c:v>
                </c:pt>
                <c:pt idx="922">
                  <c:v>13645100</c:v>
                </c:pt>
                <c:pt idx="923">
                  <c:v>9058000</c:v>
                </c:pt>
                <c:pt idx="924">
                  <c:v>37796500</c:v>
                </c:pt>
                <c:pt idx="925">
                  <c:v>72373000</c:v>
                </c:pt>
                <c:pt idx="926">
                  <c:v>17522400</c:v>
                </c:pt>
                <c:pt idx="927">
                  <c:v>20804000</c:v>
                </c:pt>
                <c:pt idx="928">
                  <c:v>14697900</c:v>
                </c:pt>
                <c:pt idx="929">
                  <c:v>13813800</c:v>
                </c:pt>
                <c:pt idx="930">
                  <c:v>11245500</c:v>
                </c:pt>
                <c:pt idx="931">
                  <c:v>18517800</c:v>
                </c:pt>
                <c:pt idx="932">
                  <c:v>9202900</c:v>
                </c:pt>
                <c:pt idx="933">
                  <c:v>8971900</c:v>
                </c:pt>
                <c:pt idx="934">
                  <c:v>7437500</c:v>
                </c:pt>
                <c:pt idx="935">
                  <c:v>12098100</c:v>
                </c:pt>
                <c:pt idx="936">
                  <c:v>10283000</c:v>
                </c:pt>
                <c:pt idx="937">
                  <c:v>10423700</c:v>
                </c:pt>
                <c:pt idx="938">
                  <c:v>7714700</c:v>
                </c:pt>
                <c:pt idx="939">
                  <c:v>11390400</c:v>
                </c:pt>
                <c:pt idx="940">
                  <c:v>9583700</c:v>
                </c:pt>
                <c:pt idx="941">
                  <c:v>4835600</c:v>
                </c:pt>
                <c:pt idx="942">
                  <c:v>4440100</c:v>
                </c:pt>
                <c:pt idx="943">
                  <c:v>8024100</c:v>
                </c:pt>
                <c:pt idx="944">
                  <c:v>8131900</c:v>
                </c:pt>
                <c:pt idx="945">
                  <c:v>8695400</c:v>
                </c:pt>
                <c:pt idx="946">
                  <c:v>4199300</c:v>
                </c:pt>
                <c:pt idx="947">
                  <c:v>5584600</c:v>
                </c:pt>
                <c:pt idx="948">
                  <c:v>7469000</c:v>
                </c:pt>
                <c:pt idx="949">
                  <c:v>5990600</c:v>
                </c:pt>
                <c:pt idx="950">
                  <c:v>4097800</c:v>
                </c:pt>
                <c:pt idx="951">
                  <c:v>4018700</c:v>
                </c:pt>
                <c:pt idx="952">
                  <c:v>9734900</c:v>
                </c:pt>
                <c:pt idx="953">
                  <c:v>6045200</c:v>
                </c:pt>
                <c:pt idx="954">
                  <c:v>4598300</c:v>
                </c:pt>
                <c:pt idx="955">
                  <c:v>5110000</c:v>
                </c:pt>
                <c:pt idx="956">
                  <c:v>7047600</c:v>
                </c:pt>
                <c:pt idx="957">
                  <c:v>6333600</c:v>
                </c:pt>
                <c:pt idx="958">
                  <c:v>3805200</c:v>
                </c:pt>
                <c:pt idx="959">
                  <c:v>3675000</c:v>
                </c:pt>
                <c:pt idx="960">
                  <c:v>3471300</c:v>
                </c:pt>
                <c:pt idx="961">
                  <c:v>9793700</c:v>
                </c:pt>
                <c:pt idx="962">
                  <c:v>9045400</c:v>
                </c:pt>
                <c:pt idx="963">
                  <c:v>5661600</c:v>
                </c:pt>
                <c:pt idx="964">
                  <c:v>7182000</c:v>
                </c:pt>
                <c:pt idx="965">
                  <c:v>7041300</c:v>
                </c:pt>
                <c:pt idx="966">
                  <c:v>3467800</c:v>
                </c:pt>
                <c:pt idx="967">
                  <c:v>5318600</c:v>
                </c:pt>
                <c:pt idx="968">
                  <c:v>8407700</c:v>
                </c:pt>
                <c:pt idx="969">
                  <c:v>7978600</c:v>
                </c:pt>
                <c:pt idx="970">
                  <c:v>6499500</c:v>
                </c:pt>
                <c:pt idx="971">
                  <c:v>3915100</c:v>
                </c:pt>
                <c:pt idx="972">
                  <c:v>8521800</c:v>
                </c:pt>
                <c:pt idx="973">
                  <c:v>11986100</c:v>
                </c:pt>
                <c:pt idx="974">
                  <c:v>14086100</c:v>
                </c:pt>
                <c:pt idx="975">
                  <c:v>6432300</c:v>
                </c:pt>
                <c:pt idx="976">
                  <c:v>4972800</c:v>
                </c:pt>
                <c:pt idx="977">
                  <c:v>5165300</c:v>
                </c:pt>
                <c:pt idx="978">
                  <c:v>8251600</c:v>
                </c:pt>
                <c:pt idx="979">
                  <c:v>6859300</c:v>
                </c:pt>
                <c:pt idx="980">
                  <c:v>5076400</c:v>
                </c:pt>
                <c:pt idx="981">
                  <c:v>5381600</c:v>
                </c:pt>
                <c:pt idx="982">
                  <c:v>8466500</c:v>
                </c:pt>
                <c:pt idx="983">
                  <c:v>19187000</c:v>
                </c:pt>
                <c:pt idx="984">
                  <c:v>8883000</c:v>
                </c:pt>
                <c:pt idx="985">
                  <c:v>9218300</c:v>
                </c:pt>
                <c:pt idx="986">
                  <c:v>31042200</c:v>
                </c:pt>
                <c:pt idx="987">
                  <c:v>27640900</c:v>
                </c:pt>
                <c:pt idx="988">
                  <c:v>14474600</c:v>
                </c:pt>
                <c:pt idx="989">
                  <c:v>6516300</c:v>
                </c:pt>
                <c:pt idx="990">
                  <c:v>15372000</c:v>
                </c:pt>
                <c:pt idx="991">
                  <c:v>10093300</c:v>
                </c:pt>
                <c:pt idx="992">
                  <c:v>9424100</c:v>
                </c:pt>
                <c:pt idx="993">
                  <c:v>8360800</c:v>
                </c:pt>
                <c:pt idx="994">
                  <c:v>3287900</c:v>
                </c:pt>
                <c:pt idx="995">
                  <c:v>4868500</c:v>
                </c:pt>
                <c:pt idx="996">
                  <c:v>4587100</c:v>
                </c:pt>
                <c:pt idx="997">
                  <c:v>15789200</c:v>
                </c:pt>
                <c:pt idx="998">
                  <c:v>6365100</c:v>
                </c:pt>
                <c:pt idx="999">
                  <c:v>10653300</c:v>
                </c:pt>
                <c:pt idx="1000">
                  <c:v>6456100</c:v>
                </c:pt>
                <c:pt idx="1001">
                  <c:v>7114800</c:v>
                </c:pt>
                <c:pt idx="1002">
                  <c:v>6390300</c:v>
                </c:pt>
                <c:pt idx="1003">
                  <c:v>6195700</c:v>
                </c:pt>
                <c:pt idx="1004">
                  <c:v>4592700</c:v>
                </c:pt>
                <c:pt idx="1005">
                  <c:v>5382300</c:v>
                </c:pt>
                <c:pt idx="1006">
                  <c:v>7256900</c:v>
                </c:pt>
                <c:pt idx="1007">
                  <c:v>6094900</c:v>
                </c:pt>
                <c:pt idx="1008">
                  <c:v>7155400</c:v>
                </c:pt>
                <c:pt idx="1009">
                  <c:v>5455800</c:v>
                </c:pt>
                <c:pt idx="1010">
                  <c:v>3797500</c:v>
                </c:pt>
                <c:pt idx="1011">
                  <c:v>5427100</c:v>
                </c:pt>
                <c:pt idx="1012">
                  <c:v>8331400</c:v>
                </c:pt>
                <c:pt idx="1013">
                  <c:v>4203500</c:v>
                </c:pt>
                <c:pt idx="1014">
                  <c:v>3879400</c:v>
                </c:pt>
                <c:pt idx="1015">
                  <c:v>6242600</c:v>
                </c:pt>
                <c:pt idx="1016">
                  <c:v>8615600</c:v>
                </c:pt>
                <c:pt idx="1017">
                  <c:v>9676800</c:v>
                </c:pt>
                <c:pt idx="1018">
                  <c:v>16986900</c:v>
                </c:pt>
                <c:pt idx="1019">
                  <c:v>8463000</c:v>
                </c:pt>
                <c:pt idx="1020">
                  <c:v>7510300</c:v>
                </c:pt>
                <c:pt idx="1021">
                  <c:v>10831100</c:v>
                </c:pt>
                <c:pt idx="1022">
                  <c:v>6212500</c:v>
                </c:pt>
                <c:pt idx="1023">
                  <c:v>8722000</c:v>
                </c:pt>
                <c:pt idx="1024">
                  <c:v>8561700</c:v>
                </c:pt>
                <c:pt idx="1025">
                  <c:v>8585500</c:v>
                </c:pt>
                <c:pt idx="1026">
                  <c:v>16476600</c:v>
                </c:pt>
                <c:pt idx="1027">
                  <c:v>10173100</c:v>
                </c:pt>
                <c:pt idx="1028">
                  <c:v>9859500</c:v>
                </c:pt>
                <c:pt idx="1029">
                  <c:v>3780700</c:v>
                </c:pt>
                <c:pt idx="1030">
                  <c:v>4006100</c:v>
                </c:pt>
                <c:pt idx="1031">
                  <c:v>5217100</c:v>
                </c:pt>
                <c:pt idx="1032">
                  <c:v>5618900</c:v>
                </c:pt>
                <c:pt idx="1033">
                  <c:v>5491500</c:v>
                </c:pt>
                <c:pt idx="1034">
                  <c:v>7066500</c:v>
                </c:pt>
                <c:pt idx="1035">
                  <c:v>2731400</c:v>
                </c:pt>
                <c:pt idx="1036">
                  <c:v>4793600</c:v>
                </c:pt>
                <c:pt idx="1037">
                  <c:v>3276000</c:v>
                </c:pt>
                <c:pt idx="1038">
                  <c:v>5056100</c:v>
                </c:pt>
                <c:pt idx="1039">
                  <c:v>3127600</c:v>
                </c:pt>
                <c:pt idx="1040">
                  <c:v>19475400</c:v>
                </c:pt>
                <c:pt idx="1041">
                  <c:v>6599600</c:v>
                </c:pt>
                <c:pt idx="1042">
                  <c:v>9004800</c:v>
                </c:pt>
                <c:pt idx="1043">
                  <c:v>8575000</c:v>
                </c:pt>
                <c:pt idx="1044">
                  <c:v>6465200</c:v>
                </c:pt>
                <c:pt idx="1045">
                  <c:v>16231600</c:v>
                </c:pt>
                <c:pt idx="1046">
                  <c:v>10269000</c:v>
                </c:pt>
                <c:pt idx="1047">
                  <c:v>7718900</c:v>
                </c:pt>
                <c:pt idx="1048">
                  <c:v>8186500</c:v>
                </c:pt>
                <c:pt idx="1049">
                  <c:v>24825500</c:v>
                </c:pt>
                <c:pt idx="1050">
                  <c:v>106622600</c:v>
                </c:pt>
                <c:pt idx="1051">
                  <c:v>23378600</c:v>
                </c:pt>
                <c:pt idx="1052">
                  <c:v>22501500</c:v>
                </c:pt>
                <c:pt idx="1053">
                  <c:v>10544100</c:v>
                </c:pt>
                <c:pt idx="1054">
                  <c:v>8388100</c:v>
                </c:pt>
                <c:pt idx="1055">
                  <c:v>13189400</c:v>
                </c:pt>
                <c:pt idx="1056">
                  <c:v>11226600</c:v>
                </c:pt>
                <c:pt idx="1057">
                  <c:v>13385400</c:v>
                </c:pt>
                <c:pt idx="1058">
                  <c:v>17391500</c:v>
                </c:pt>
                <c:pt idx="1059">
                  <c:v>6384000</c:v>
                </c:pt>
                <c:pt idx="1060">
                  <c:v>6967800</c:v>
                </c:pt>
                <c:pt idx="1061">
                  <c:v>6594700</c:v>
                </c:pt>
                <c:pt idx="1062">
                  <c:v>7313600</c:v>
                </c:pt>
                <c:pt idx="1063">
                  <c:v>6278300</c:v>
                </c:pt>
                <c:pt idx="1064">
                  <c:v>5253500</c:v>
                </c:pt>
                <c:pt idx="1065">
                  <c:v>6462400</c:v>
                </c:pt>
                <c:pt idx="1066">
                  <c:v>10453800</c:v>
                </c:pt>
                <c:pt idx="1067">
                  <c:v>9569700</c:v>
                </c:pt>
                <c:pt idx="1068">
                  <c:v>5793900</c:v>
                </c:pt>
                <c:pt idx="1069">
                  <c:v>9548000</c:v>
                </c:pt>
                <c:pt idx="1070">
                  <c:v>12518100</c:v>
                </c:pt>
                <c:pt idx="1071">
                  <c:v>13015800</c:v>
                </c:pt>
                <c:pt idx="1072">
                  <c:v>7628600</c:v>
                </c:pt>
                <c:pt idx="1073">
                  <c:v>7109900</c:v>
                </c:pt>
                <c:pt idx="1074">
                  <c:v>9011800</c:v>
                </c:pt>
                <c:pt idx="1075">
                  <c:v>6967100</c:v>
                </c:pt>
                <c:pt idx="1076">
                  <c:v>7435400</c:v>
                </c:pt>
                <c:pt idx="1077">
                  <c:v>7647500</c:v>
                </c:pt>
                <c:pt idx="1078">
                  <c:v>5992700</c:v>
                </c:pt>
                <c:pt idx="1079">
                  <c:v>4260200</c:v>
                </c:pt>
                <c:pt idx="1080">
                  <c:v>20215300</c:v>
                </c:pt>
                <c:pt idx="1081">
                  <c:v>9782500</c:v>
                </c:pt>
                <c:pt idx="1082">
                  <c:v>5731600</c:v>
                </c:pt>
                <c:pt idx="1083">
                  <c:v>6344800</c:v>
                </c:pt>
                <c:pt idx="1084">
                  <c:v>15677200</c:v>
                </c:pt>
                <c:pt idx="1085">
                  <c:v>9378600</c:v>
                </c:pt>
                <c:pt idx="1086">
                  <c:v>4983300</c:v>
                </c:pt>
                <c:pt idx="1087">
                  <c:v>9599100</c:v>
                </c:pt>
                <c:pt idx="1088">
                  <c:v>8449000</c:v>
                </c:pt>
                <c:pt idx="1089">
                  <c:v>13532400</c:v>
                </c:pt>
                <c:pt idx="1090">
                  <c:v>4520600</c:v>
                </c:pt>
                <c:pt idx="1091">
                  <c:v>7473900</c:v>
                </c:pt>
                <c:pt idx="1092">
                  <c:v>4979800</c:v>
                </c:pt>
                <c:pt idx="1093">
                  <c:v>4502400</c:v>
                </c:pt>
                <c:pt idx="1094">
                  <c:v>3538500</c:v>
                </c:pt>
                <c:pt idx="1095">
                  <c:v>4239900</c:v>
                </c:pt>
                <c:pt idx="1096">
                  <c:v>5580400</c:v>
                </c:pt>
                <c:pt idx="1097">
                  <c:v>9544500</c:v>
                </c:pt>
                <c:pt idx="1098">
                  <c:v>5057500</c:v>
                </c:pt>
                <c:pt idx="1099">
                  <c:v>7105700</c:v>
                </c:pt>
                <c:pt idx="1100">
                  <c:v>5247200</c:v>
                </c:pt>
                <c:pt idx="1101">
                  <c:v>5028800</c:v>
                </c:pt>
                <c:pt idx="1102">
                  <c:v>4361700</c:v>
                </c:pt>
                <c:pt idx="1103">
                  <c:v>2941400</c:v>
                </c:pt>
                <c:pt idx="1104">
                  <c:v>3579100</c:v>
                </c:pt>
                <c:pt idx="1105">
                  <c:v>9109800</c:v>
                </c:pt>
                <c:pt idx="1106">
                  <c:v>5347300</c:v>
                </c:pt>
                <c:pt idx="1107">
                  <c:v>4435200</c:v>
                </c:pt>
                <c:pt idx="1108">
                  <c:v>7366100</c:v>
                </c:pt>
                <c:pt idx="1109">
                  <c:v>8232700</c:v>
                </c:pt>
                <c:pt idx="1110">
                  <c:v>5683300</c:v>
                </c:pt>
                <c:pt idx="1111">
                  <c:v>7921900</c:v>
                </c:pt>
                <c:pt idx="1112">
                  <c:v>10821300</c:v>
                </c:pt>
                <c:pt idx="1113">
                  <c:v>30411500</c:v>
                </c:pt>
                <c:pt idx="1114">
                  <c:v>83430200</c:v>
                </c:pt>
                <c:pt idx="1115">
                  <c:v>19505500</c:v>
                </c:pt>
                <c:pt idx="1116">
                  <c:v>11428200</c:v>
                </c:pt>
                <c:pt idx="1117">
                  <c:v>13521900</c:v>
                </c:pt>
                <c:pt idx="1118">
                  <c:v>5996900</c:v>
                </c:pt>
                <c:pt idx="1119">
                  <c:v>11556300</c:v>
                </c:pt>
                <c:pt idx="1120">
                  <c:v>9830100</c:v>
                </c:pt>
                <c:pt idx="1121">
                  <c:v>11160800</c:v>
                </c:pt>
                <c:pt idx="1122">
                  <c:v>8771000</c:v>
                </c:pt>
                <c:pt idx="1123">
                  <c:v>6659100</c:v>
                </c:pt>
                <c:pt idx="1124">
                  <c:v>8931300</c:v>
                </c:pt>
                <c:pt idx="1125">
                  <c:v>15641500</c:v>
                </c:pt>
                <c:pt idx="1126">
                  <c:v>14364000</c:v>
                </c:pt>
                <c:pt idx="1127">
                  <c:v>7702100</c:v>
                </c:pt>
                <c:pt idx="1128">
                  <c:v>4727100</c:v>
                </c:pt>
                <c:pt idx="1129">
                  <c:v>6176800</c:v>
                </c:pt>
                <c:pt idx="1130">
                  <c:v>8296400</c:v>
                </c:pt>
                <c:pt idx="1131">
                  <c:v>4421900</c:v>
                </c:pt>
                <c:pt idx="1132">
                  <c:v>3567200</c:v>
                </c:pt>
                <c:pt idx="1133">
                  <c:v>2908500</c:v>
                </c:pt>
                <c:pt idx="1134">
                  <c:v>3021200</c:v>
                </c:pt>
                <c:pt idx="1135">
                  <c:v>2942100</c:v>
                </c:pt>
                <c:pt idx="1136">
                  <c:v>1978900</c:v>
                </c:pt>
                <c:pt idx="1137">
                  <c:v>6035400</c:v>
                </c:pt>
                <c:pt idx="1138">
                  <c:v>6202700</c:v>
                </c:pt>
                <c:pt idx="1139">
                  <c:v>4333000</c:v>
                </c:pt>
                <c:pt idx="1140">
                  <c:v>6510000</c:v>
                </c:pt>
                <c:pt idx="1141">
                  <c:v>6374200</c:v>
                </c:pt>
                <c:pt idx="1142">
                  <c:v>5062400</c:v>
                </c:pt>
                <c:pt idx="1143">
                  <c:v>6920900</c:v>
                </c:pt>
                <c:pt idx="1144">
                  <c:v>3364900</c:v>
                </c:pt>
                <c:pt idx="1145">
                  <c:v>6400100</c:v>
                </c:pt>
                <c:pt idx="1146">
                  <c:v>4631900</c:v>
                </c:pt>
                <c:pt idx="1147">
                  <c:v>7196700</c:v>
                </c:pt>
                <c:pt idx="1148">
                  <c:v>6152300</c:v>
                </c:pt>
                <c:pt idx="1149">
                  <c:v>2983400</c:v>
                </c:pt>
                <c:pt idx="1150">
                  <c:v>6944000</c:v>
                </c:pt>
                <c:pt idx="1151">
                  <c:v>4953900</c:v>
                </c:pt>
                <c:pt idx="1152">
                  <c:v>6941200</c:v>
                </c:pt>
                <c:pt idx="1153">
                  <c:v>7105700</c:v>
                </c:pt>
                <c:pt idx="1154">
                  <c:v>3940300</c:v>
                </c:pt>
                <c:pt idx="1155">
                  <c:v>5047700</c:v>
                </c:pt>
                <c:pt idx="1156">
                  <c:v>5220600</c:v>
                </c:pt>
                <c:pt idx="1157">
                  <c:v>4184600</c:v>
                </c:pt>
                <c:pt idx="1158">
                  <c:v>4634700</c:v>
                </c:pt>
                <c:pt idx="1159">
                  <c:v>7859600</c:v>
                </c:pt>
                <c:pt idx="1160">
                  <c:v>6937700</c:v>
                </c:pt>
                <c:pt idx="1161">
                  <c:v>16440900</c:v>
                </c:pt>
                <c:pt idx="1162">
                  <c:v>15959300</c:v>
                </c:pt>
                <c:pt idx="1163">
                  <c:v>15190700</c:v>
                </c:pt>
                <c:pt idx="1164">
                  <c:v>18344900</c:v>
                </c:pt>
                <c:pt idx="1165">
                  <c:v>10611300</c:v>
                </c:pt>
                <c:pt idx="1166">
                  <c:v>11448500</c:v>
                </c:pt>
                <c:pt idx="1167">
                  <c:v>9130100</c:v>
                </c:pt>
                <c:pt idx="1168">
                  <c:v>22171100</c:v>
                </c:pt>
                <c:pt idx="1169">
                  <c:v>30134300</c:v>
                </c:pt>
                <c:pt idx="1170">
                  <c:v>15204000</c:v>
                </c:pt>
                <c:pt idx="1171">
                  <c:v>11298700</c:v>
                </c:pt>
                <c:pt idx="1172">
                  <c:v>12152000</c:v>
                </c:pt>
                <c:pt idx="1173">
                  <c:v>18595500</c:v>
                </c:pt>
                <c:pt idx="1174">
                  <c:v>20239100</c:v>
                </c:pt>
                <c:pt idx="1175">
                  <c:v>44220400</c:v>
                </c:pt>
                <c:pt idx="1176">
                  <c:v>64389500</c:v>
                </c:pt>
                <c:pt idx="1177">
                  <c:v>13869800</c:v>
                </c:pt>
                <c:pt idx="1178">
                  <c:v>21761600</c:v>
                </c:pt>
                <c:pt idx="1179">
                  <c:v>8789200</c:v>
                </c:pt>
                <c:pt idx="1180">
                  <c:v>10256400</c:v>
                </c:pt>
                <c:pt idx="1181">
                  <c:v>7888300</c:v>
                </c:pt>
                <c:pt idx="1182">
                  <c:v>9864400</c:v>
                </c:pt>
                <c:pt idx="1183">
                  <c:v>5572700</c:v>
                </c:pt>
                <c:pt idx="1184">
                  <c:v>15805300</c:v>
                </c:pt>
                <c:pt idx="1185">
                  <c:v>11223800</c:v>
                </c:pt>
                <c:pt idx="1186">
                  <c:v>19541900</c:v>
                </c:pt>
                <c:pt idx="1187">
                  <c:v>7865200</c:v>
                </c:pt>
                <c:pt idx="1188">
                  <c:v>7119700</c:v>
                </c:pt>
                <c:pt idx="1189">
                  <c:v>4841900</c:v>
                </c:pt>
                <c:pt idx="1190">
                  <c:v>36174600</c:v>
                </c:pt>
                <c:pt idx="1191">
                  <c:v>8286600</c:v>
                </c:pt>
                <c:pt idx="1192">
                  <c:v>10532900</c:v>
                </c:pt>
                <c:pt idx="1193">
                  <c:v>12290600</c:v>
                </c:pt>
                <c:pt idx="1194">
                  <c:v>64801800</c:v>
                </c:pt>
                <c:pt idx="1195">
                  <c:v>8782900</c:v>
                </c:pt>
                <c:pt idx="1196">
                  <c:v>8375500</c:v>
                </c:pt>
                <c:pt idx="1197">
                  <c:v>6216700</c:v>
                </c:pt>
                <c:pt idx="1198">
                  <c:v>12520200</c:v>
                </c:pt>
                <c:pt idx="1199">
                  <c:v>8883000</c:v>
                </c:pt>
                <c:pt idx="1200">
                  <c:v>12429200</c:v>
                </c:pt>
                <c:pt idx="1201">
                  <c:v>8073100</c:v>
                </c:pt>
                <c:pt idx="1202">
                  <c:v>17101000</c:v>
                </c:pt>
                <c:pt idx="1203">
                  <c:v>14133000</c:v>
                </c:pt>
                <c:pt idx="1204">
                  <c:v>8599500</c:v>
                </c:pt>
                <c:pt idx="1205">
                  <c:v>6320300</c:v>
                </c:pt>
                <c:pt idx="1206">
                  <c:v>6686400</c:v>
                </c:pt>
                <c:pt idx="1207">
                  <c:v>6709500</c:v>
                </c:pt>
                <c:pt idx="1208">
                  <c:v>9384200</c:v>
                </c:pt>
                <c:pt idx="1209">
                  <c:v>8215900</c:v>
                </c:pt>
                <c:pt idx="1210">
                  <c:v>6435800</c:v>
                </c:pt>
                <c:pt idx="1211">
                  <c:v>6666100</c:v>
                </c:pt>
                <c:pt idx="1212">
                  <c:v>5712000</c:v>
                </c:pt>
                <c:pt idx="1213">
                  <c:v>15969100</c:v>
                </c:pt>
                <c:pt idx="1214">
                  <c:v>15977500</c:v>
                </c:pt>
                <c:pt idx="1215">
                  <c:v>5699400</c:v>
                </c:pt>
                <c:pt idx="1216">
                  <c:v>10215800</c:v>
                </c:pt>
                <c:pt idx="1217">
                  <c:v>7420700</c:v>
                </c:pt>
                <c:pt idx="1218">
                  <c:v>9218300</c:v>
                </c:pt>
                <c:pt idx="1219">
                  <c:v>5481700</c:v>
                </c:pt>
                <c:pt idx="1220">
                  <c:v>6681500</c:v>
                </c:pt>
                <c:pt idx="1221">
                  <c:v>5320700</c:v>
                </c:pt>
                <c:pt idx="1222">
                  <c:v>7243600</c:v>
                </c:pt>
                <c:pt idx="1223">
                  <c:v>8878100</c:v>
                </c:pt>
                <c:pt idx="1224">
                  <c:v>14124600</c:v>
                </c:pt>
                <c:pt idx="1225">
                  <c:v>5451600</c:v>
                </c:pt>
                <c:pt idx="1226">
                  <c:v>4174800</c:v>
                </c:pt>
                <c:pt idx="1227">
                  <c:v>8075200</c:v>
                </c:pt>
                <c:pt idx="1228">
                  <c:v>6979000</c:v>
                </c:pt>
                <c:pt idx="1229">
                  <c:v>5466300</c:v>
                </c:pt>
                <c:pt idx="1230">
                  <c:v>3591000</c:v>
                </c:pt>
                <c:pt idx="1231">
                  <c:v>4580100</c:v>
                </c:pt>
                <c:pt idx="1232">
                  <c:v>12124700</c:v>
                </c:pt>
                <c:pt idx="1233">
                  <c:v>54943000</c:v>
                </c:pt>
                <c:pt idx="1234">
                  <c:v>28145600</c:v>
                </c:pt>
                <c:pt idx="1235">
                  <c:v>12862500</c:v>
                </c:pt>
                <c:pt idx="1236">
                  <c:v>13811700</c:v>
                </c:pt>
                <c:pt idx="1237">
                  <c:v>8918000</c:v>
                </c:pt>
                <c:pt idx="1238">
                  <c:v>8402800</c:v>
                </c:pt>
                <c:pt idx="1239">
                  <c:v>9762200</c:v>
                </c:pt>
                <c:pt idx="1240">
                  <c:v>5637800</c:v>
                </c:pt>
                <c:pt idx="1241">
                  <c:v>9247700</c:v>
                </c:pt>
                <c:pt idx="1242">
                  <c:v>9521400</c:v>
                </c:pt>
                <c:pt idx="1243">
                  <c:v>18639600</c:v>
                </c:pt>
                <c:pt idx="1244">
                  <c:v>13815900</c:v>
                </c:pt>
                <c:pt idx="1245">
                  <c:v>6577900</c:v>
                </c:pt>
                <c:pt idx="1246">
                  <c:v>4162200</c:v>
                </c:pt>
                <c:pt idx="1247">
                  <c:v>5741400</c:v>
                </c:pt>
                <c:pt idx="1248">
                  <c:v>3988600</c:v>
                </c:pt>
                <c:pt idx="1249">
                  <c:v>7143500</c:v>
                </c:pt>
                <c:pt idx="1250">
                  <c:v>4809000</c:v>
                </c:pt>
                <c:pt idx="1251">
                  <c:v>4454100</c:v>
                </c:pt>
                <c:pt idx="1252">
                  <c:v>4726400</c:v>
                </c:pt>
                <c:pt idx="1253">
                  <c:v>5036500</c:v>
                </c:pt>
                <c:pt idx="1254">
                  <c:v>5142200</c:v>
                </c:pt>
                <c:pt idx="1255">
                  <c:v>4446400</c:v>
                </c:pt>
                <c:pt idx="1256">
                  <c:v>6663300</c:v>
                </c:pt>
                <c:pt idx="1257">
                  <c:v>7024500</c:v>
                </c:pt>
                <c:pt idx="1258">
                  <c:v>12280800</c:v>
                </c:pt>
                <c:pt idx="1259">
                  <c:v>6400800</c:v>
                </c:pt>
                <c:pt idx="1260">
                  <c:v>5974500</c:v>
                </c:pt>
                <c:pt idx="1261">
                  <c:v>11567500</c:v>
                </c:pt>
                <c:pt idx="1262">
                  <c:v>7326200</c:v>
                </c:pt>
                <c:pt idx="1263">
                  <c:v>7028000</c:v>
                </c:pt>
                <c:pt idx="1264">
                  <c:v>8029700</c:v>
                </c:pt>
                <c:pt idx="1265">
                  <c:v>5546100</c:v>
                </c:pt>
                <c:pt idx="1266">
                  <c:v>5884900</c:v>
                </c:pt>
                <c:pt idx="1267">
                  <c:v>33418000</c:v>
                </c:pt>
                <c:pt idx="1268">
                  <c:v>59103100</c:v>
                </c:pt>
                <c:pt idx="1269">
                  <c:v>14037800</c:v>
                </c:pt>
                <c:pt idx="1270">
                  <c:v>18034800</c:v>
                </c:pt>
                <c:pt idx="1271">
                  <c:v>40176500</c:v>
                </c:pt>
                <c:pt idx="1272">
                  <c:v>27407800</c:v>
                </c:pt>
                <c:pt idx="1273">
                  <c:v>11363100</c:v>
                </c:pt>
                <c:pt idx="1274">
                  <c:v>22093400</c:v>
                </c:pt>
                <c:pt idx="1275">
                  <c:v>12236000</c:v>
                </c:pt>
                <c:pt idx="1276">
                  <c:v>7909300</c:v>
                </c:pt>
                <c:pt idx="1277">
                  <c:v>6377700</c:v>
                </c:pt>
                <c:pt idx="1278">
                  <c:v>10077900</c:v>
                </c:pt>
                <c:pt idx="1279">
                  <c:v>7343000</c:v>
                </c:pt>
                <c:pt idx="1280">
                  <c:v>6802600</c:v>
                </c:pt>
                <c:pt idx="1281">
                  <c:v>5786200</c:v>
                </c:pt>
                <c:pt idx="1282">
                  <c:v>21091700</c:v>
                </c:pt>
                <c:pt idx="1283">
                  <c:v>14725200</c:v>
                </c:pt>
                <c:pt idx="1284">
                  <c:v>12084100</c:v>
                </c:pt>
                <c:pt idx="1285">
                  <c:v>7970200</c:v>
                </c:pt>
                <c:pt idx="1286">
                  <c:v>3085600</c:v>
                </c:pt>
                <c:pt idx="1287">
                  <c:v>6480600</c:v>
                </c:pt>
                <c:pt idx="1288">
                  <c:v>8071000</c:v>
                </c:pt>
                <c:pt idx="1289">
                  <c:v>8169000</c:v>
                </c:pt>
                <c:pt idx="1290">
                  <c:v>8853600</c:v>
                </c:pt>
                <c:pt idx="1291">
                  <c:v>5497100</c:v>
                </c:pt>
                <c:pt idx="1292">
                  <c:v>5622400</c:v>
                </c:pt>
                <c:pt idx="1293">
                  <c:v>4643800</c:v>
                </c:pt>
                <c:pt idx="1294">
                  <c:v>5152700</c:v>
                </c:pt>
                <c:pt idx="1295">
                  <c:v>4524800</c:v>
                </c:pt>
                <c:pt idx="1296">
                  <c:v>6498100</c:v>
                </c:pt>
                <c:pt idx="1297">
                  <c:v>5192600</c:v>
                </c:pt>
                <c:pt idx="1298">
                  <c:v>9616600</c:v>
                </c:pt>
                <c:pt idx="1299">
                  <c:v>53727800</c:v>
                </c:pt>
                <c:pt idx="1300">
                  <c:v>54085500</c:v>
                </c:pt>
                <c:pt idx="1301">
                  <c:v>37554300</c:v>
                </c:pt>
                <c:pt idx="1302">
                  <c:v>33457200</c:v>
                </c:pt>
                <c:pt idx="1303">
                  <c:v>20304900</c:v>
                </c:pt>
                <c:pt idx="1304">
                  <c:v>13633200</c:v>
                </c:pt>
                <c:pt idx="1305">
                  <c:v>9654400</c:v>
                </c:pt>
                <c:pt idx="1306">
                  <c:v>14216300</c:v>
                </c:pt>
                <c:pt idx="1307">
                  <c:v>9258900</c:v>
                </c:pt>
                <c:pt idx="1308">
                  <c:v>8661800</c:v>
                </c:pt>
                <c:pt idx="1309">
                  <c:v>11218200</c:v>
                </c:pt>
                <c:pt idx="1310">
                  <c:v>10384500</c:v>
                </c:pt>
                <c:pt idx="1311">
                  <c:v>12916400</c:v>
                </c:pt>
                <c:pt idx="1312">
                  <c:v>18304300</c:v>
                </c:pt>
                <c:pt idx="1313">
                  <c:v>10725400</c:v>
                </c:pt>
                <c:pt idx="1314">
                  <c:v>6819400</c:v>
                </c:pt>
                <c:pt idx="1315">
                  <c:v>5313000</c:v>
                </c:pt>
                <c:pt idx="1316">
                  <c:v>5427100</c:v>
                </c:pt>
                <c:pt idx="1317">
                  <c:v>13841100</c:v>
                </c:pt>
                <c:pt idx="1318">
                  <c:v>7107100</c:v>
                </c:pt>
                <c:pt idx="1319">
                  <c:v>5513200</c:v>
                </c:pt>
                <c:pt idx="1320">
                  <c:v>3348100</c:v>
                </c:pt>
                <c:pt idx="1321">
                  <c:v>4594100</c:v>
                </c:pt>
                <c:pt idx="1322">
                  <c:v>3038700</c:v>
                </c:pt>
                <c:pt idx="1323">
                  <c:v>6324500</c:v>
                </c:pt>
                <c:pt idx="1324">
                  <c:v>3496500</c:v>
                </c:pt>
                <c:pt idx="1325">
                  <c:v>4652900</c:v>
                </c:pt>
                <c:pt idx="1326">
                  <c:v>3855600</c:v>
                </c:pt>
                <c:pt idx="1327">
                  <c:v>4953900</c:v>
                </c:pt>
                <c:pt idx="1328">
                  <c:v>4745300</c:v>
                </c:pt>
                <c:pt idx="1329">
                  <c:v>11164300</c:v>
                </c:pt>
                <c:pt idx="1330">
                  <c:v>4132800</c:v>
                </c:pt>
                <c:pt idx="1331">
                  <c:v>7506100</c:v>
                </c:pt>
                <c:pt idx="1332">
                  <c:v>6757100</c:v>
                </c:pt>
                <c:pt idx="1333">
                  <c:v>6353200</c:v>
                </c:pt>
                <c:pt idx="1334">
                  <c:v>5483100</c:v>
                </c:pt>
                <c:pt idx="1335">
                  <c:v>2705500</c:v>
                </c:pt>
                <c:pt idx="1336">
                  <c:v>4442200</c:v>
                </c:pt>
                <c:pt idx="1337">
                  <c:v>4784500</c:v>
                </c:pt>
                <c:pt idx="1338">
                  <c:v>10098200</c:v>
                </c:pt>
                <c:pt idx="1339">
                  <c:v>6933500</c:v>
                </c:pt>
                <c:pt idx="1340">
                  <c:v>8152900</c:v>
                </c:pt>
                <c:pt idx="1341">
                  <c:v>7499100</c:v>
                </c:pt>
                <c:pt idx="1342">
                  <c:v>15879500</c:v>
                </c:pt>
                <c:pt idx="1343">
                  <c:v>6366500</c:v>
                </c:pt>
                <c:pt idx="1344">
                  <c:v>18057900</c:v>
                </c:pt>
                <c:pt idx="1345">
                  <c:v>15875300</c:v>
                </c:pt>
                <c:pt idx="1346">
                  <c:v>11898600</c:v>
                </c:pt>
                <c:pt idx="1347">
                  <c:v>8662500</c:v>
                </c:pt>
                <c:pt idx="1348">
                  <c:v>9528400</c:v>
                </c:pt>
                <c:pt idx="1349">
                  <c:v>4522700</c:v>
                </c:pt>
                <c:pt idx="1350">
                  <c:v>3612700</c:v>
                </c:pt>
                <c:pt idx="1351">
                  <c:v>4897900</c:v>
                </c:pt>
                <c:pt idx="1352">
                  <c:v>6549200</c:v>
                </c:pt>
                <c:pt idx="1353">
                  <c:v>3205300</c:v>
                </c:pt>
                <c:pt idx="1354">
                  <c:v>8563100</c:v>
                </c:pt>
                <c:pt idx="1355">
                  <c:v>10534300</c:v>
                </c:pt>
                <c:pt idx="1356">
                  <c:v>10007900</c:v>
                </c:pt>
                <c:pt idx="1357">
                  <c:v>4230800</c:v>
                </c:pt>
                <c:pt idx="1358">
                  <c:v>11533200</c:v>
                </c:pt>
                <c:pt idx="1359">
                  <c:v>6300000</c:v>
                </c:pt>
                <c:pt idx="1360">
                  <c:v>4249700</c:v>
                </c:pt>
                <c:pt idx="1361">
                  <c:v>7929600</c:v>
                </c:pt>
                <c:pt idx="1362">
                  <c:v>11195100</c:v>
                </c:pt>
                <c:pt idx="1363">
                  <c:v>21315000</c:v>
                </c:pt>
                <c:pt idx="1364">
                  <c:v>38485300</c:v>
                </c:pt>
                <c:pt idx="1365">
                  <c:v>13043100</c:v>
                </c:pt>
                <c:pt idx="1366">
                  <c:v>9669100</c:v>
                </c:pt>
                <c:pt idx="1367">
                  <c:v>10921400</c:v>
                </c:pt>
                <c:pt idx="1368">
                  <c:v>7771400</c:v>
                </c:pt>
                <c:pt idx="1369">
                  <c:v>12056800</c:v>
                </c:pt>
                <c:pt idx="1370">
                  <c:v>10792600</c:v>
                </c:pt>
                <c:pt idx="1371">
                  <c:v>10406200</c:v>
                </c:pt>
                <c:pt idx="1372">
                  <c:v>8920100</c:v>
                </c:pt>
                <c:pt idx="1373">
                  <c:v>7676900</c:v>
                </c:pt>
                <c:pt idx="1374">
                  <c:v>7774200</c:v>
                </c:pt>
                <c:pt idx="1375">
                  <c:v>7448000</c:v>
                </c:pt>
                <c:pt idx="1376">
                  <c:v>10652600</c:v>
                </c:pt>
                <c:pt idx="1377">
                  <c:v>13925100</c:v>
                </c:pt>
                <c:pt idx="1378">
                  <c:v>9178400</c:v>
                </c:pt>
                <c:pt idx="1379">
                  <c:v>6433000</c:v>
                </c:pt>
                <c:pt idx="1380">
                  <c:v>7147000</c:v>
                </c:pt>
                <c:pt idx="1381">
                  <c:v>6981100</c:v>
                </c:pt>
                <c:pt idx="1382">
                  <c:v>11610900</c:v>
                </c:pt>
                <c:pt idx="1383">
                  <c:v>6818000</c:v>
                </c:pt>
                <c:pt idx="1384">
                  <c:v>11195800</c:v>
                </c:pt>
                <c:pt idx="1385">
                  <c:v>10418800</c:v>
                </c:pt>
                <c:pt idx="1386">
                  <c:v>6153000</c:v>
                </c:pt>
                <c:pt idx="1387">
                  <c:v>6465900</c:v>
                </c:pt>
                <c:pt idx="1388">
                  <c:v>6707400</c:v>
                </c:pt>
                <c:pt idx="1389">
                  <c:v>9417800</c:v>
                </c:pt>
                <c:pt idx="1390">
                  <c:v>6612900</c:v>
                </c:pt>
                <c:pt idx="1391">
                  <c:v>8799700</c:v>
                </c:pt>
                <c:pt idx="1392">
                  <c:v>9137800</c:v>
                </c:pt>
                <c:pt idx="1393">
                  <c:v>5681200</c:v>
                </c:pt>
                <c:pt idx="1394">
                  <c:v>10406200</c:v>
                </c:pt>
                <c:pt idx="1395">
                  <c:v>6832000</c:v>
                </c:pt>
                <c:pt idx="1396">
                  <c:v>5803700</c:v>
                </c:pt>
                <c:pt idx="1397">
                  <c:v>4284700</c:v>
                </c:pt>
                <c:pt idx="1398">
                  <c:v>6779500</c:v>
                </c:pt>
                <c:pt idx="1399">
                  <c:v>5343100</c:v>
                </c:pt>
                <c:pt idx="1400">
                  <c:v>5160400</c:v>
                </c:pt>
                <c:pt idx="1401">
                  <c:v>9684500</c:v>
                </c:pt>
                <c:pt idx="1402">
                  <c:v>3688300</c:v>
                </c:pt>
                <c:pt idx="1403">
                  <c:v>4935000</c:v>
                </c:pt>
                <c:pt idx="1404">
                  <c:v>6424600</c:v>
                </c:pt>
                <c:pt idx="1405">
                  <c:v>22400000</c:v>
                </c:pt>
                <c:pt idx="1406">
                  <c:v>25501000</c:v>
                </c:pt>
                <c:pt idx="1407">
                  <c:v>3864000</c:v>
                </c:pt>
                <c:pt idx="1408">
                  <c:v>6311900</c:v>
                </c:pt>
                <c:pt idx="1409">
                  <c:v>11615800</c:v>
                </c:pt>
                <c:pt idx="1410">
                  <c:v>7536900</c:v>
                </c:pt>
                <c:pt idx="1411">
                  <c:v>10415300</c:v>
                </c:pt>
                <c:pt idx="1412">
                  <c:v>12527900</c:v>
                </c:pt>
                <c:pt idx="1413">
                  <c:v>21340200</c:v>
                </c:pt>
                <c:pt idx="1414">
                  <c:v>17202500</c:v>
                </c:pt>
                <c:pt idx="1415">
                  <c:v>12693800</c:v>
                </c:pt>
                <c:pt idx="1416">
                  <c:v>14490000</c:v>
                </c:pt>
                <c:pt idx="1417">
                  <c:v>15200500</c:v>
                </c:pt>
                <c:pt idx="1418">
                  <c:v>13379100</c:v>
                </c:pt>
                <c:pt idx="1419">
                  <c:v>8981700</c:v>
                </c:pt>
                <c:pt idx="1420">
                  <c:v>16165800</c:v>
                </c:pt>
                <c:pt idx="1421">
                  <c:v>37895200</c:v>
                </c:pt>
                <c:pt idx="1422">
                  <c:v>17956400</c:v>
                </c:pt>
                <c:pt idx="1423">
                  <c:v>11844000</c:v>
                </c:pt>
                <c:pt idx="1424">
                  <c:v>12496400</c:v>
                </c:pt>
                <c:pt idx="1425">
                  <c:v>14127400</c:v>
                </c:pt>
                <c:pt idx="1426">
                  <c:v>29370600</c:v>
                </c:pt>
                <c:pt idx="1427">
                  <c:v>38927000</c:v>
                </c:pt>
                <c:pt idx="1428">
                  <c:v>19865300</c:v>
                </c:pt>
                <c:pt idx="1429">
                  <c:v>11650100</c:v>
                </c:pt>
                <c:pt idx="1430">
                  <c:v>7082600</c:v>
                </c:pt>
                <c:pt idx="1431">
                  <c:v>9307200</c:v>
                </c:pt>
                <c:pt idx="1432">
                  <c:v>23223900</c:v>
                </c:pt>
                <c:pt idx="1433">
                  <c:v>12623100</c:v>
                </c:pt>
                <c:pt idx="1434">
                  <c:v>11883900</c:v>
                </c:pt>
                <c:pt idx="1435">
                  <c:v>8945300</c:v>
                </c:pt>
                <c:pt idx="1436">
                  <c:v>15107400</c:v>
                </c:pt>
                <c:pt idx="1437">
                  <c:v>16767100</c:v>
                </c:pt>
                <c:pt idx="1438">
                  <c:v>10850700</c:v>
                </c:pt>
                <c:pt idx="1439">
                  <c:v>9594900</c:v>
                </c:pt>
                <c:pt idx="1440">
                  <c:v>7427700</c:v>
                </c:pt>
                <c:pt idx="1441">
                  <c:v>7099400</c:v>
                </c:pt>
                <c:pt idx="1442">
                  <c:v>6273400</c:v>
                </c:pt>
                <c:pt idx="1443">
                  <c:v>6734700</c:v>
                </c:pt>
                <c:pt idx="1444">
                  <c:v>9839200</c:v>
                </c:pt>
                <c:pt idx="1445">
                  <c:v>12815600</c:v>
                </c:pt>
                <c:pt idx="1446">
                  <c:v>7112000</c:v>
                </c:pt>
                <c:pt idx="1447">
                  <c:v>5740000</c:v>
                </c:pt>
                <c:pt idx="1448">
                  <c:v>6801900</c:v>
                </c:pt>
                <c:pt idx="1449">
                  <c:v>16592100</c:v>
                </c:pt>
                <c:pt idx="1450">
                  <c:v>41283200</c:v>
                </c:pt>
                <c:pt idx="1451">
                  <c:v>35182700</c:v>
                </c:pt>
                <c:pt idx="1452">
                  <c:v>16774800</c:v>
                </c:pt>
                <c:pt idx="1453">
                  <c:v>12994800</c:v>
                </c:pt>
                <c:pt idx="1454">
                  <c:v>8935500</c:v>
                </c:pt>
                <c:pt idx="1455">
                  <c:v>12135900</c:v>
                </c:pt>
                <c:pt idx="1456">
                  <c:v>9050300</c:v>
                </c:pt>
                <c:pt idx="1457">
                  <c:v>10600800</c:v>
                </c:pt>
                <c:pt idx="1458">
                  <c:v>14315000</c:v>
                </c:pt>
                <c:pt idx="1459">
                  <c:v>17990000</c:v>
                </c:pt>
                <c:pt idx="1460">
                  <c:v>15894200</c:v>
                </c:pt>
                <c:pt idx="1461">
                  <c:v>10045000</c:v>
                </c:pt>
                <c:pt idx="1462">
                  <c:v>7955500</c:v>
                </c:pt>
                <c:pt idx="1463">
                  <c:v>9300900</c:v>
                </c:pt>
                <c:pt idx="1464">
                  <c:v>12412400</c:v>
                </c:pt>
                <c:pt idx="1465">
                  <c:v>13099800</c:v>
                </c:pt>
                <c:pt idx="1466">
                  <c:v>23524200</c:v>
                </c:pt>
                <c:pt idx="1467">
                  <c:v>16856000</c:v>
                </c:pt>
                <c:pt idx="1468">
                  <c:v>12001500</c:v>
                </c:pt>
                <c:pt idx="1469">
                  <c:v>10948700</c:v>
                </c:pt>
                <c:pt idx="1470">
                  <c:v>12809300</c:v>
                </c:pt>
                <c:pt idx="1471">
                  <c:v>9209900</c:v>
                </c:pt>
                <c:pt idx="1472">
                  <c:v>14527800</c:v>
                </c:pt>
                <c:pt idx="1473">
                  <c:v>16173500</c:v>
                </c:pt>
                <c:pt idx="1474">
                  <c:v>9599100</c:v>
                </c:pt>
                <c:pt idx="1475">
                  <c:v>8990100</c:v>
                </c:pt>
                <c:pt idx="1476">
                  <c:v>6877500</c:v>
                </c:pt>
                <c:pt idx="1477">
                  <c:v>5357800</c:v>
                </c:pt>
                <c:pt idx="1478">
                  <c:v>6457500</c:v>
                </c:pt>
                <c:pt idx="1479">
                  <c:v>7982800</c:v>
                </c:pt>
                <c:pt idx="1480">
                  <c:v>5525800</c:v>
                </c:pt>
                <c:pt idx="1481">
                  <c:v>7887600</c:v>
                </c:pt>
                <c:pt idx="1482">
                  <c:v>6811000</c:v>
                </c:pt>
                <c:pt idx="1483">
                  <c:v>5721100</c:v>
                </c:pt>
                <c:pt idx="1484">
                  <c:v>15433600</c:v>
                </c:pt>
                <c:pt idx="1485">
                  <c:v>23908500</c:v>
                </c:pt>
                <c:pt idx="1486">
                  <c:v>14841400</c:v>
                </c:pt>
                <c:pt idx="1487">
                  <c:v>22172500</c:v>
                </c:pt>
                <c:pt idx="1488">
                  <c:v>73231900</c:v>
                </c:pt>
                <c:pt idx="1489">
                  <c:v>20147400</c:v>
                </c:pt>
                <c:pt idx="1490">
                  <c:v>13801200</c:v>
                </c:pt>
                <c:pt idx="1491">
                  <c:v>10159100</c:v>
                </c:pt>
                <c:pt idx="1492">
                  <c:v>10395700</c:v>
                </c:pt>
                <c:pt idx="1493">
                  <c:v>7233100</c:v>
                </c:pt>
                <c:pt idx="1494">
                  <c:v>10906000</c:v>
                </c:pt>
                <c:pt idx="1495">
                  <c:v>17323600</c:v>
                </c:pt>
                <c:pt idx="1496">
                  <c:v>7703500</c:v>
                </c:pt>
                <c:pt idx="1497">
                  <c:v>8323000</c:v>
                </c:pt>
                <c:pt idx="1498">
                  <c:v>4996600</c:v>
                </c:pt>
                <c:pt idx="1499">
                  <c:v>6707400</c:v>
                </c:pt>
                <c:pt idx="1500">
                  <c:v>9996700</c:v>
                </c:pt>
                <c:pt idx="1501">
                  <c:v>4894400</c:v>
                </c:pt>
                <c:pt idx="1502">
                  <c:v>10579100</c:v>
                </c:pt>
                <c:pt idx="1503">
                  <c:v>6391000</c:v>
                </c:pt>
                <c:pt idx="1504">
                  <c:v>7686000</c:v>
                </c:pt>
                <c:pt idx="1505">
                  <c:v>15273300</c:v>
                </c:pt>
                <c:pt idx="1506">
                  <c:v>14801500</c:v>
                </c:pt>
                <c:pt idx="1507">
                  <c:v>8920100</c:v>
                </c:pt>
                <c:pt idx="1508">
                  <c:v>31366300</c:v>
                </c:pt>
                <c:pt idx="1509">
                  <c:v>13125700</c:v>
                </c:pt>
                <c:pt idx="1510">
                  <c:v>9313500</c:v>
                </c:pt>
                <c:pt idx="1511">
                  <c:v>9688700</c:v>
                </c:pt>
                <c:pt idx="1512">
                  <c:v>5602100</c:v>
                </c:pt>
                <c:pt idx="1513">
                  <c:v>13036100</c:v>
                </c:pt>
                <c:pt idx="1514">
                  <c:v>15862700</c:v>
                </c:pt>
                <c:pt idx="1515">
                  <c:v>8871100</c:v>
                </c:pt>
                <c:pt idx="1516">
                  <c:v>7801500</c:v>
                </c:pt>
                <c:pt idx="1517">
                  <c:v>9543800</c:v>
                </c:pt>
                <c:pt idx="1518">
                  <c:v>6671700</c:v>
                </c:pt>
                <c:pt idx="1519">
                  <c:v>10714900</c:v>
                </c:pt>
                <c:pt idx="1520">
                  <c:v>6703900</c:v>
                </c:pt>
                <c:pt idx="1521">
                  <c:v>6885200</c:v>
                </c:pt>
                <c:pt idx="1522">
                  <c:v>4574500</c:v>
                </c:pt>
                <c:pt idx="1523">
                  <c:v>5012000</c:v>
                </c:pt>
                <c:pt idx="1524">
                  <c:v>4397400</c:v>
                </c:pt>
                <c:pt idx="1525">
                  <c:v>4724300</c:v>
                </c:pt>
                <c:pt idx="1526">
                  <c:v>3552500</c:v>
                </c:pt>
                <c:pt idx="1527">
                  <c:v>3051300</c:v>
                </c:pt>
                <c:pt idx="1528">
                  <c:v>6950300</c:v>
                </c:pt>
                <c:pt idx="1529">
                  <c:v>8460900</c:v>
                </c:pt>
                <c:pt idx="1530">
                  <c:v>7775600</c:v>
                </c:pt>
                <c:pt idx="1531">
                  <c:v>9176300</c:v>
                </c:pt>
                <c:pt idx="1532">
                  <c:v>10761100</c:v>
                </c:pt>
                <c:pt idx="1533">
                  <c:v>6297900</c:v>
                </c:pt>
                <c:pt idx="1534">
                  <c:v>8674400</c:v>
                </c:pt>
                <c:pt idx="1535">
                  <c:v>14755300</c:v>
                </c:pt>
                <c:pt idx="1536">
                  <c:v>8149400</c:v>
                </c:pt>
                <c:pt idx="1537">
                  <c:v>17619700</c:v>
                </c:pt>
                <c:pt idx="1538">
                  <c:v>13204800</c:v>
                </c:pt>
                <c:pt idx="1539">
                  <c:v>10806600</c:v>
                </c:pt>
                <c:pt idx="1540">
                  <c:v>11434500</c:v>
                </c:pt>
                <c:pt idx="1541">
                  <c:v>10042900</c:v>
                </c:pt>
                <c:pt idx="1542">
                  <c:v>10674300</c:v>
                </c:pt>
                <c:pt idx="1543">
                  <c:v>8330700</c:v>
                </c:pt>
                <c:pt idx="1544">
                  <c:v>8615600</c:v>
                </c:pt>
                <c:pt idx="1545">
                  <c:v>17445400</c:v>
                </c:pt>
                <c:pt idx="1546">
                  <c:v>12454400</c:v>
                </c:pt>
                <c:pt idx="1547">
                  <c:v>9185400</c:v>
                </c:pt>
                <c:pt idx="1548">
                  <c:v>9594900</c:v>
                </c:pt>
                <c:pt idx="1549">
                  <c:v>9723000</c:v>
                </c:pt>
                <c:pt idx="1550">
                  <c:v>8987300</c:v>
                </c:pt>
                <c:pt idx="1551">
                  <c:v>16783200</c:v>
                </c:pt>
                <c:pt idx="1552">
                  <c:v>10553900</c:v>
                </c:pt>
                <c:pt idx="1553">
                  <c:v>12923400</c:v>
                </c:pt>
                <c:pt idx="1554">
                  <c:v>27176100</c:v>
                </c:pt>
                <c:pt idx="1555">
                  <c:v>13051500</c:v>
                </c:pt>
                <c:pt idx="1556">
                  <c:v>19681200</c:v>
                </c:pt>
                <c:pt idx="1557">
                  <c:v>9216900</c:v>
                </c:pt>
                <c:pt idx="1558">
                  <c:v>14311500</c:v>
                </c:pt>
                <c:pt idx="1559">
                  <c:v>17635800</c:v>
                </c:pt>
                <c:pt idx="1560">
                  <c:v>11844000</c:v>
                </c:pt>
                <c:pt idx="1561">
                  <c:v>8262800</c:v>
                </c:pt>
                <c:pt idx="1562">
                  <c:v>7778400</c:v>
                </c:pt>
                <c:pt idx="1563">
                  <c:v>10118500</c:v>
                </c:pt>
                <c:pt idx="1564">
                  <c:v>9188200</c:v>
                </c:pt>
                <c:pt idx="1565">
                  <c:v>14011200</c:v>
                </c:pt>
                <c:pt idx="1566">
                  <c:v>8773800</c:v>
                </c:pt>
                <c:pt idx="1567">
                  <c:v>9330300</c:v>
                </c:pt>
                <c:pt idx="1568">
                  <c:v>13657000</c:v>
                </c:pt>
                <c:pt idx="1569">
                  <c:v>9751000</c:v>
                </c:pt>
                <c:pt idx="1570">
                  <c:v>7690900</c:v>
                </c:pt>
                <c:pt idx="1571">
                  <c:v>6036800</c:v>
                </c:pt>
                <c:pt idx="1572">
                  <c:v>5107200</c:v>
                </c:pt>
                <c:pt idx="1573">
                  <c:v>5387200</c:v>
                </c:pt>
                <c:pt idx="1574">
                  <c:v>5344500</c:v>
                </c:pt>
                <c:pt idx="1575">
                  <c:v>5709900</c:v>
                </c:pt>
                <c:pt idx="1576">
                  <c:v>10262700</c:v>
                </c:pt>
                <c:pt idx="1577">
                  <c:v>6292300</c:v>
                </c:pt>
                <c:pt idx="1578">
                  <c:v>8675800</c:v>
                </c:pt>
                <c:pt idx="1579">
                  <c:v>4333700</c:v>
                </c:pt>
                <c:pt idx="1580">
                  <c:v>8938300</c:v>
                </c:pt>
                <c:pt idx="1581">
                  <c:v>5409600</c:v>
                </c:pt>
                <c:pt idx="1582">
                  <c:v>13195000</c:v>
                </c:pt>
                <c:pt idx="1583">
                  <c:v>10923500</c:v>
                </c:pt>
                <c:pt idx="1584">
                  <c:v>11142600</c:v>
                </c:pt>
                <c:pt idx="1585">
                  <c:v>9315600</c:v>
                </c:pt>
                <c:pt idx="1586">
                  <c:v>8769600</c:v>
                </c:pt>
                <c:pt idx="1587">
                  <c:v>8371300</c:v>
                </c:pt>
                <c:pt idx="1588">
                  <c:v>7381500</c:v>
                </c:pt>
                <c:pt idx="1589">
                  <c:v>6594000</c:v>
                </c:pt>
                <c:pt idx="1590">
                  <c:v>10801700</c:v>
                </c:pt>
                <c:pt idx="1591">
                  <c:v>11447800</c:v>
                </c:pt>
                <c:pt idx="1592">
                  <c:v>18216800</c:v>
                </c:pt>
                <c:pt idx="1593">
                  <c:v>14959000</c:v>
                </c:pt>
                <c:pt idx="1594">
                  <c:v>6972000</c:v>
                </c:pt>
                <c:pt idx="1595">
                  <c:v>5840800</c:v>
                </c:pt>
                <c:pt idx="1596">
                  <c:v>5910100</c:v>
                </c:pt>
                <c:pt idx="1597">
                  <c:v>6216700</c:v>
                </c:pt>
                <c:pt idx="1598">
                  <c:v>3914400</c:v>
                </c:pt>
                <c:pt idx="1599">
                  <c:v>8029000</c:v>
                </c:pt>
                <c:pt idx="1600">
                  <c:v>10700200</c:v>
                </c:pt>
                <c:pt idx="1601">
                  <c:v>6501600</c:v>
                </c:pt>
                <c:pt idx="1602">
                  <c:v>5233200</c:v>
                </c:pt>
                <c:pt idx="1603">
                  <c:v>5013400</c:v>
                </c:pt>
                <c:pt idx="1604">
                  <c:v>28088200</c:v>
                </c:pt>
                <c:pt idx="1605">
                  <c:v>12485900</c:v>
                </c:pt>
                <c:pt idx="1606">
                  <c:v>13895000</c:v>
                </c:pt>
                <c:pt idx="1607">
                  <c:v>12521600</c:v>
                </c:pt>
                <c:pt idx="1608">
                  <c:v>9565500</c:v>
                </c:pt>
                <c:pt idx="1609">
                  <c:v>8341900</c:v>
                </c:pt>
                <c:pt idx="1610">
                  <c:v>9631300</c:v>
                </c:pt>
                <c:pt idx="1611">
                  <c:v>5328400</c:v>
                </c:pt>
                <c:pt idx="1612">
                  <c:v>9604700</c:v>
                </c:pt>
                <c:pt idx="1613">
                  <c:v>6604500</c:v>
                </c:pt>
                <c:pt idx="1614">
                  <c:v>9104900</c:v>
                </c:pt>
                <c:pt idx="1615">
                  <c:v>14900900</c:v>
                </c:pt>
                <c:pt idx="1616">
                  <c:v>12454400</c:v>
                </c:pt>
                <c:pt idx="1617">
                  <c:v>11550700</c:v>
                </c:pt>
                <c:pt idx="1618">
                  <c:v>12054700</c:v>
                </c:pt>
                <c:pt idx="1619">
                  <c:v>10336200</c:v>
                </c:pt>
                <c:pt idx="1620">
                  <c:v>14797300</c:v>
                </c:pt>
                <c:pt idx="1621">
                  <c:v>10268300</c:v>
                </c:pt>
                <c:pt idx="1622">
                  <c:v>8499400</c:v>
                </c:pt>
                <c:pt idx="1623">
                  <c:v>10673600</c:v>
                </c:pt>
                <c:pt idx="1624">
                  <c:v>9460500</c:v>
                </c:pt>
                <c:pt idx="1625">
                  <c:v>5430600</c:v>
                </c:pt>
                <c:pt idx="1626">
                  <c:v>5829600</c:v>
                </c:pt>
                <c:pt idx="1627">
                  <c:v>6739600</c:v>
                </c:pt>
                <c:pt idx="1628">
                  <c:v>5490800</c:v>
                </c:pt>
                <c:pt idx="1629">
                  <c:v>3045700</c:v>
                </c:pt>
                <c:pt idx="1630">
                  <c:v>4465300</c:v>
                </c:pt>
                <c:pt idx="1631">
                  <c:v>4350500</c:v>
                </c:pt>
                <c:pt idx="1632">
                  <c:v>13511400</c:v>
                </c:pt>
                <c:pt idx="1633">
                  <c:v>9055200</c:v>
                </c:pt>
                <c:pt idx="1634">
                  <c:v>7175700</c:v>
                </c:pt>
                <c:pt idx="1635">
                  <c:v>6712300</c:v>
                </c:pt>
                <c:pt idx="1636">
                  <c:v>7198100</c:v>
                </c:pt>
                <c:pt idx="1637">
                  <c:v>12006400</c:v>
                </c:pt>
                <c:pt idx="1638">
                  <c:v>11310600</c:v>
                </c:pt>
                <c:pt idx="1639">
                  <c:v>13810300</c:v>
                </c:pt>
                <c:pt idx="1640">
                  <c:v>7214200</c:v>
                </c:pt>
                <c:pt idx="1641">
                  <c:v>8019200</c:v>
                </c:pt>
                <c:pt idx="1642">
                  <c:v>2781100</c:v>
                </c:pt>
                <c:pt idx="1643">
                  <c:v>7054600</c:v>
                </c:pt>
                <c:pt idx="1644">
                  <c:v>6883800</c:v>
                </c:pt>
                <c:pt idx="1645">
                  <c:v>6189400</c:v>
                </c:pt>
                <c:pt idx="1646">
                  <c:v>6727000</c:v>
                </c:pt>
                <c:pt idx="1647">
                  <c:v>9088100</c:v>
                </c:pt>
                <c:pt idx="1648">
                  <c:v>9763600</c:v>
                </c:pt>
                <c:pt idx="1649">
                  <c:v>17894800</c:v>
                </c:pt>
                <c:pt idx="1650">
                  <c:v>8979600</c:v>
                </c:pt>
                <c:pt idx="1651">
                  <c:v>12569900</c:v>
                </c:pt>
                <c:pt idx="1652">
                  <c:v>5471900</c:v>
                </c:pt>
                <c:pt idx="1653">
                  <c:v>4821600</c:v>
                </c:pt>
                <c:pt idx="1654">
                  <c:v>9816800</c:v>
                </c:pt>
                <c:pt idx="1655">
                  <c:v>6004600</c:v>
                </c:pt>
                <c:pt idx="1656">
                  <c:v>5366200</c:v>
                </c:pt>
                <c:pt idx="1657">
                  <c:v>15471400</c:v>
                </c:pt>
                <c:pt idx="1658">
                  <c:v>8297100</c:v>
                </c:pt>
                <c:pt idx="1659">
                  <c:v>6005300</c:v>
                </c:pt>
                <c:pt idx="1660">
                  <c:v>2150400</c:v>
                </c:pt>
                <c:pt idx="1661">
                  <c:v>2457700</c:v>
                </c:pt>
                <c:pt idx="1662">
                  <c:v>8669500</c:v>
                </c:pt>
                <c:pt idx="1663">
                  <c:v>3313800</c:v>
                </c:pt>
                <c:pt idx="1664">
                  <c:v>6200600</c:v>
                </c:pt>
                <c:pt idx="1665">
                  <c:v>6605200</c:v>
                </c:pt>
                <c:pt idx="1666">
                  <c:v>13044500</c:v>
                </c:pt>
                <c:pt idx="1667">
                  <c:v>12065900</c:v>
                </c:pt>
                <c:pt idx="1668">
                  <c:v>10133900</c:v>
                </c:pt>
                <c:pt idx="1669">
                  <c:v>8175300</c:v>
                </c:pt>
                <c:pt idx="1670">
                  <c:v>5686100</c:v>
                </c:pt>
                <c:pt idx="1671">
                  <c:v>6524700</c:v>
                </c:pt>
                <c:pt idx="1672">
                  <c:v>7823200</c:v>
                </c:pt>
                <c:pt idx="1673">
                  <c:v>9045400</c:v>
                </c:pt>
                <c:pt idx="1674">
                  <c:v>7408100</c:v>
                </c:pt>
                <c:pt idx="1675">
                  <c:v>6655600</c:v>
                </c:pt>
                <c:pt idx="1676">
                  <c:v>5606300</c:v>
                </c:pt>
                <c:pt idx="1677">
                  <c:v>8064000</c:v>
                </c:pt>
                <c:pt idx="1678">
                  <c:v>7172900</c:v>
                </c:pt>
                <c:pt idx="1679">
                  <c:v>9434600</c:v>
                </c:pt>
                <c:pt idx="1680">
                  <c:v>15659700</c:v>
                </c:pt>
                <c:pt idx="1681">
                  <c:v>60159400</c:v>
                </c:pt>
                <c:pt idx="1682">
                  <c:v>18397400</c:v>
                </c:pt>
                <c:pt idx="1683">
                  <c:v>24274600</c:v>
                </c:pt>
                <c:pt idx="1684">
                  <c:v>18736900</c:v>
                </c:pt>
                <c:pt idx="1685">
                  <c:v>15437100</c:v>
                </c:pt>
                <c:pt idx="1686">
                  <c:v>17175200</c:v>
                </c:pt>
                <c:pt idx="1687">
                  <c:v>14547400</c:v>
                </c:pt>
                <c:pt idx="1688">
                  <c:v>14248500</c:v>
                </c:pt>
                <c:pt idx="1689">
                  <c:v>21145600</c:v>
                </c:pt>
                <c:pt idx="1690">
                  <c:v>10991400</c:v>
                </c:pt>
                <c:pt idx="1691">
                  <c:v>16384200</c:v>
                </c:pt>
                <c:pt idx="1692">
                  <c:v>13302100</c:v>
                </c:pt>
                <c:pt idx="1693">
                  <c:v>20511400</c:v>
                </c:pt>
                <c:pt idx="1694">
                  <c:v>20008800</c:v>
                </c:pt>
                <c:pt idx="1695">
                  <c:v>15198400</c:v>
                </c:pt>
                <c:pt idx="1696">
                  <c:v>13208300</c:v>
                </c:pt>
                <c:pt idx="1697">
                  <c:v>14897400</c:v>
                </c:pt>
                <c:pt idx="1698">
                  <c:v>11410700</c:v>
                </c:pt>
                <c:pt idx="1699">
                  <c:v>14423500</c:v>
                </c:pt>
                <c:pt idx="1700">
                  <c:v>14244300</c:v>
                </c:pt>
                <c:pt idx="1701">
                  <c:v>15887900</c:v>
                </c:pt>
                <c:pt idx="1702">
                  <c:v>10766700</c:v>
                </c:pt>
                <c:pt idx="1703">
                  <c:v>8995700</c:v>
                </c:pt>
                <c:pt idx="1704">
                  <c:v>15885100</c:v>
                </c:pt>
                <c:pt idx="1705">
                  <c:v>51740500</c:v>
                </c:pt>
                <c:pt idx="1706">
                  <c:v>14490000</c:v>
                </c:pt>
                <c:pt idx="1707">
                  <c:v>11335100</c:v>
                </c:pt>
                <c:pt idx="1708">
                  <c:v>8729700</c:v>
                </c:pt>
                <c:pt idx="1709">
                  <c:v>11848900</c:v>
                </c:pt>
                <c:pt idx="1710">
                  <c:v>16337300</c:v>
                </c:pt>
                <c:pt idx="1711">
                  <c:v>11030600</c:v>
                </c:pt>
                <c:pt idx="1712">
                  <c:v>14080500</c:v>
                </c:pt>
                <c:pt idx="1713">
                  <c:v>9539600</c:v>
                </c:pt>
                <c:pt idx="1714">
                  <c:v>12023900</c:v>
                </c:pt>
                <c:pt idx="1715">
                  <c:v>11903500</c:v>
                </c:pt>
                <c:pt idx="1716">
                  <c:v>16355500</c:v>
                </c:pt>
                <c:pt idx="1717">
                  <c:v>12115600</c:v>
                </c:pt>
                <c:pt idx="1718">
                  <c:v>13117300</c:v>
                </c:pt>
                <c:pt idx="1719">
                  <c:v>14639800</c:v>
                </c:pt>
                <c:pt idx="1720">
                  <c:v>12205200</c:v>
                </c:pt>
                <c:pt idx="1721">
                  <c:v>18686500</c:v>
                </c:pt>
                <c:pt idx="1722">
                  <c:v>14459900</c:v>
                </c:pt>
                <c:pt idx="1723">
                  <c:v>11035500</c:v>
                </c:pt>
                <c:pt idx="1724">
                  <c:v>19396300</c:v>
                </c:pt>
                <c:pt idx="1725">
                  <c:v>12718300</c:v>
                </c:pt>
                <c:pt idx="1726">
                  <c:v>10427900</c:v>
                </c:pt>
                <c:pt idx="1727">
                  <c:v>11048800</c:v>
                </c:pt>
                <c:pt idx="1728">
                  <c:v>7205800</c:v>
                </c:pt>
                <c:pt idx="1729">
                  <c:v>12506900</c:v>
                </c:pt>
                <c:pt idx="1730">
                  <c:v>8216600</c:v>
                </c:pt>
                <c:pt idx="1731">
                  <c:v>6576500</c:v>
                </c:pt>
                <c:pt idx="1732">
                  <c:v>13811000</c:v>
                </c:pt>
                <c:pt idx="1733">
                  <c:v>26653200</c:v>
                </c:pt>
                <c:pt idx="1734">
                  <c:v>16957500</c:v>
                </c:pt>
                <c:pt idx="1735">
                  <c:v>10913000</c:v>
                </c:pt>
                <c:pt idx="1736">
                  <c:v>9825200</c:v>
                </c:pt>
                <c:pt idx="1737">
                  <c:v>8985900</c:v>
                </c:pt>
                <c:pt idx="1738">
                  <c:v>10650500</c:v>
                </c:pt>
                <c:pt idx="1739">
                  <c:v>24563000</c:v>
                </c:pt>
                <c:pt idx="1740">
                  <c:v>12685400</c:v>
                </c:pt>
                <c:pt idx="1741">
                  <c:v>24576300</c:v>
                </c:pt>
                <c:pt idx="1742">
                  <c:v>30082500</c:v>
                </c:pt>
                <c:pt idx="1743">
                  <c:v>29344700</c:v>
                </c:pt>
                <c:pt idx="1744">
                  <c:v>16545900</c:v>
                </c:pt>
                <c:pt idx="1745">
                  <c:v>17892700</c:v>
                </c:pt>
                <c:pt idx="1746">
                  <c:v>12247200</c:v>
                </c:pt>
                <c:pt idx="1747">
                  <c:v>7328300</c:v>
                </c:pt>
                <c:pt idx="1748">
                  <c:v>7936600</c:v>
                </c:pt>
                <c:pt idx="1749">
                  <c:v>7007700</c:v>
                </c:pt>
                <c:pt idx="1750">
                  <c:v>16352000</c:v>
                </c:pt>
                <c:pt idx="1751">
                  <c:v>25173400</c:v>
                </c:pt>
                <c:pt idx="1752">
                  <c:v>24913000</c:v>
                </c:pt>
                <c:pt idx="1753">
                  <c:v>12990600</c:v>
                </c:pt>
                <c:pt idx="1754">
                  <c:v>13067600</c:v>
                </c:pt>
                <c:pt idx="1755">
                  <c:v>20459600</c:v>
                </c:pt>
                <c:pt idx="1756">
                  <c:v>14255500</c:v>
                </c:pt>
                <c:pt idx="1757">
                  <c:v>16576000</c:v>
                </c:pt>
                <c:pt idx="1758">
                  <c:v>12098100</c:v>
                </c:pt>
                <c:pt idx="1759">
                  <c:v>13829900</c:v>
                </c:pt>
                <c:pt idx="1760">
                  <c:v>15792700</c:v>
                </c:pt>
                <c:pt idx="1761">
                  <c:v>9964500</c:v>
                </c:pt>
                <c:pt idx="1762">
                  <c:v>4261600</c:v>
                </c:pt>
                <c:pt idx="1763">
                  <c:v>8136100</c:v>
                </c:pt>
                <c:pt idx="1764">
                  <c:v>9294600</c:v>
                </c:pt>
                <c:pt idx="1765">
                  <c:v>8086400</c:v>
                </c:pt>
                <c:pt idx="1766">
                  <c:v>13692000</c:v>
                </c:pt>
                <c:pt idx="1767">
                  <c:v>9718100</c:v>
                </c:pt>
                <c:pt idx="1768">
                  <c:v>9578100</c:v>
                </c:pt>
                <c:pt idx="1769">
                  <c:v>7412300</c:v>
                </c:pt>
                <c:pt idx="1770">
                  <c:v>9455600</c:v>
                </c:pt>
                <c:pt idx="1771">
                  <c:v>10232600</c:v>
                </c:pt>
                <c:pt idx="1772">
                  <c:v>8421000</c:v>
                </c:pt>
                <c:pt idx="1773">
                  <c:v>8010100</c:v>
                </c:pt>
                <c:pt idx="1774">
                  <c:v>13949600</c:v>
                </c:pt>
                <c:pt idx="1775">
                  <c:v>8565200</c:v>
                </c:pt>
                <c:pt idx="1776">
                  <c:v>7498400</c:v>
                </c:pt>
                <c:pt idx="1777">
                  <c:v>14079800</c:v>
                </c:pt>
                <c:pt idx="1778">
                  <c:v>11970000</c:v>
                </c:pt>
                <c:pt idx="1779">
                  <c:v>21534100</c:v>
                </c:pt>
                <c:pt idx="1780">
                  <c:v>12373200</c:v>
                </c:pt>
                <c:pt idx="1781">
                  <c:v>15915200</c:v>
                </c:pt>
                <c:pt idx="1782">
                  <c:v>12356400</c:v>
                </c:pt>
                <c:pt idx="1783">
                  <c:v>7968800</c:v>
                </c:pt>
                <c:pt idx="1784">
                  <c:v>8351000</c:v>
                </c:pt>
                <c:pt idx="1785">
                  <c:v>9097200</c:v>
                </c:pt>
                <c:pt idx="1786">
                  <c:v>48461000</c:v>
                </c:pt>
                <c:pt idx="1787">
                  <c:v>8628200</c:v>
                </c:pt>
                <c:pt idx="1788">
                  <c:v>11391800</c:v>
                </c:pt>
                <c:pt idx="1789">
                  <c:v>8613500</c:v>
                </c:pt>
                <c:pt idx="1790">
                  <c:v>7030800</c:v>
                </c:pt>
                <c:pt idx="1791">
                  <c:v>7912100</c:v>
                </c:pt>
                <c:pt idx="1792">
                  <c:v>7216300</c:v>
                </c:pt>
                <c:pt idx="1793">
                  <c:v>7617400</c:v>
                </c:pt>
                <c:pt idx="1794">
                  <c:v>12084100</c:v>
                </c:pt>
                <c:pt idx="1795">
                  <c:v>5254900</c:v>
                </c:pt>
                <c:pt idx="1796">
                  <c:v>29690500</c:v>
                </c:pt>
                <c:pt idx="1797">
                  <c:v>13967800</c:v>
                </c:pt>
                <c:pt idx="1798">
                  <c:v>9424800</c:v>
                </c:pt>
                <c:pt idx="1799">
                  <c:v>8621900</c:v>
                </c:pt>
                <c:pt idx="1800">
                  <c:v>8306200</c:v>
                </c:pt>
                <c:pt idx="1801">
                  <c:v>9681000</c:v>
                </c:pt>
                <c:pt idx="1802">
                  <c:v>9128700</c:v>
                </c:pt>
                <c:pt idx="1803">
                  <c:v>9833600</c:v>
                </c:pt>
                <c:pt idx="1804">
                  <c:v>20060600</c:v>
                </c:pt>
                <c:pt idx="1805">
                  <c:v>35719600</c:v>
                </c:pt>
                <c:pt idx="1806">
                  <c:v>15504300</c:v>
                </c:pt>
                <c:pt idx="1807">
                  <c:v>11682300</c:v>
                </c:pt>
                <c:pt idx="1808">
                  <c:v>8586900</c:v>
                </c:pt>
                <c:pt idx="1809">
                  <c:v>10226300</c:v>
                </c:pt>
                <c:pt idx="1810">
                  <c:v>7630000</c:v>
                </c:pt>
                <c:pt idx="1811">
                  <c:v>8444100</c:v>
                </c:pt>
                <c:pt idx="1812">
                  <c:v>8518300</c:v>
                </c:pt>
                <c:pt idx="1813">
                  <c:v>6419700</c:v>
                </c:pt>
                <c:pt idx="1814">
                  <c:v>7716100</c:v>
                </c:pt>
                <c:pt idx="1815">
                  <c:v>9181200</c:v>
                </c:pt>
                <c:pt idx="1816">
                  <c:v>7541800</c:v>
                </c:pt>
                <c:pt idx="1817">
                  <c:v>5896100</c:v>
                </c:pt>
                <c:pt idx="1818">
                  <c:v>6157200</c:v>
                </c:pt>
                <c:pt idx="1819">
                  <c:v>5263300</c:v>
                </c:pt>
                <c:pt idx="1820">
                  <c:v>7927500</c:v>
                </c:pt>
                <c:pt idx="1821">
                  <c:v>6272000</c:v>
                </c:pt>
                <c:pt idx="1822">
                  <c:v>4278400</c:v>
                </c:pt>
                <c:pt idx="1823">
                  <c:v>9780400</c:v>
                </c:pt>
                <c:pt idx="1824">
                  <c:v>6836900</c:v>
                </c:pt>
                <c:pt idx="1825">
                  <c:v>8526000</c:v>
                </c:pt>
                <c:pt idx="1826">
                  <c:v>7900900</c:v>
                </c:pt>
                <c:pt idx="1827">
                  <c:v>7168700</c:v>
                </c:pt>
                <c:pt idx="1828">
                  <c:v>5680500</c:v>
                </c:pt>
                <c:pt idx="1829">
                  <c:v>9686600</c:v>
                </c:pt>
                <c:pt idx="1830">
                  <c:v>7205100</c:v>
                </c:pt>
                <c:pt idx="1831">
                  <c:v>5678400</c:v>
                </c:pt>
                <c:pt idx="1832">
                  <c:v>10955000</c:v>
                </c:pt>
                <c:pt idx="1833">
                  <c:v>6498100</c:v>
                </c:pt>
                <c:pt idx="1834">
                  <c:v>19494300</c:v>
                </c:pt>
                <c:pt idx="1835">
                  <c:v>8542100</c:v>
                </c:pt>
                <c:pt idx="1836">
                  <c:v>7308000</c:v>
                </c:pt>
                <c:pt idx="1837">
                  <c:v>17747100</c:v>
                </c:pt>
                <c:pt idx="1838">
                  <c:v>10404100</c:v>
                </c:pt>
                <c:pt idx="1839">
                  <c:v>6797700</c:v>
                </c:pt>
                <c:pt idx="1840">
                  <c:v>5656700</c:v>
                </c:pt>
                <c:pt idx="1841">
                  <c:v>10293500</c:v>
                </c:pt>
                <c:pt idx="1842">
                  <c:v>12653200</c:v>
                </c:pt>
                <c:pt idx="1843">
                  <c:v>6533100</c:v>
                </c:pt>
                <c:pt idx="1844">
                  <c:v>12318600</c:v>
                </c:pt>
                <c:pt idx="1845">
                  <c:v>8175300</c:v>
                </c:pt>
                <c:pt idx="1846">
                  <c:v>6386800</c:v>
                </c:pt>
                <c:pt idx="1847">
                  <c:v>5079900</c:v>
                </c:pt>
                <c:pt idx="1848">
                  <c:v>3733800</c:v>
                </c:pt>
                <c:pt idx="1849">
                  <c:v>4308500</c:v>
                </c:pt>
                <c:pt idx="1850">
                  <c:v>9012500</c:v>
                </c:pt>
                <c:pt idx="1851">
                  <c:v>9739800</c:v>
                </c:pt>
                <c:pt idx="1852">
                  <c:v>6714400</c:v>
                </c:pt>
                <c:pt idx="1853">
                  <c:v>8479800</c:v>
                </c:pt>
                <c:pt idx="1854">
                  <c:v>5773600</c:v>
                </c:pt>
                <c:pt idx="1855">
                  <c:v>8050000</c:v>
                </c:pt>
                <c:pt idx="1856">
                  <c:v>6304900</c:v>
                </c:pt>
                <c:pt idx="1857">
                  <c:v>3904600</c:v>
                </c:pt>
                <c:pt idx="1858">
                  <c:v>6747300</c:v>
                </c:pt>
                <c:pt idx="1859">
                  <c:v>4810400</c:v>
                </c:pt>
                <c:pt idx="1860">
                  <c:v>7390600</c:v>
                </c:pt>
                <c:pt idx="1861">
                  <c:v>4514300</c:v>
                </c:pt>
                <c:pt idx="1862">
                  <c:v>7655200</c:v>
                </c:pt>
                <c:pt idx="1863">
                  <c:v>18520600</c:v>
                </c:pt>
                <c:pt idx="1864">
                  <c:v>8269100</c:v>
                </c:pt>
                <c:pt idx="1865">
                  <c:v>5580400</c:v>
                </c:pt>
                <c:pt idx="1866">
                  <c:v>7756000</c:v>
                </c:pt>
                <c:pt idx="1867">
                  <c:v>6847400</c:v>
                </c:pt>
                <c:pt idx="1868">
                  <c:v>8807400</c:v>
                </c:pt>
                <c:pt idx="1869">
                  <c:v>50787800</c:v>
                </c:pt>
                <c:pt idx="1870">
                  <c:v>11316200</c:v>
                </c:pt>
                <c:pt idx="1871">
                  <c:v>9258900</c:v>
                </c:pt>
                <c:pt idx="1872">
                  <c:v>11095000</c:v>
                </c:pt>
                <c:pt idx="1873">
                  <c:v>9852500</c:v>
                </c:pt>
                <c:pt idx="1874">
                  <c:v>9387700</c:v>
                </c:pt>
                <c:pt idx="1875">
                  <c:v>5878600</c:v>
                </c:pt>
                <c:pt idx="1876">
                  <c:v>10738000</c:v>
                </c:pt>
                <c:pt idx="1877">
                  <c:v>7728000</c:v>
                </c:pt>
                <c:pt idx="1878">
                  <c:v>13412700</c:v>
                </c:pt>
                <c:pt idx="1879">
                  <c:v>12005000</c:v>
                </c:pt>
                <c:pt idx="1880">
                  <c:v>8535100</c:v>
                </c:pt>
                <c:pt idx="1881">
                  <c:v>13188000</c:v>
                </c:pt>
                <c:pt idx="1882">
                  <c:v>10472000</c:v>
                </c:pt>
                <c:pt idx="1883">
                  <c:v>5187000</c:v>
                </c:pt>
                <c:pt idx="1884">
                  <c:v>5477500</c:v>
                </c:pt>
                <c:pt idx="1885">
                  <c:v>8026200</c:v>
                </c:pt>
                <c:pt idx="1886">
                  <c:v>9716700</c:v>
                </c:pt>
                <c:pt idx="1887">
                  <c:v>6591200</c:v>
                </c:pt>
                <c:pt idx="1888">
                  <c:v>4040400</c:v>
                </c:pt>
                <c:pt idx="1889">
                  <c:v>7789600</c:v>
                </c:pt>
                <c:pt idx="1890">
                  <c:v>4853100</c:v>
                </c:pt>
                <c:pt idx="1891">
                  <c:v>10400600</c:v>
                </c:pt>
                <c:pt idx="1892">
                  <c:v>7613900</c:v>
                </c:pt>
                <c:pt idx="1893">
                  <c:v>5754700</c:v>
                </c:pt>
                <c:pt idx="1894">
                  <c:v>9074800</c:v>
                </c:pt>
                <c:pt idx="1895">
                  <c:v>13823600</c:v>
                </c:pt>
                <c:pt idx="1896">
                  <c:v>9093700</c:v>
                </c:pt>
                <c:pt idx="1897">
                  <c:v>8534400</c:v>
                </c:pt>
                <c:pt idx="1898">
                  <c:v>11601800</c:v>
                </c:pt>
                <c:pt idx="1899">
                  <c:v>9392600</c:v>
                </c:pt>
                <c:pt idx="1900">
                  <c:v>7777700</c:v>
                </c:pt>
                <c:pt idx="1901">
                  <c:v>5146400</c:v>
                </c:pt>
                <c:pt idx="1902">
                  <c:v>5913600</c:v>
                </c:pt>
                <c:pt idx="1903">
                  <c:v>5078500</c:v>
                </c:pt>
                <c:pt idx="1904">
                  <c:v>4818800</c:v>
                </c:pt>
                <c:pt idx="1905">
                  <c:v>5581800</c:v>
                </c:pt>
                <c:pt idx="1906">
                  <c:v>17007200</c:v>
                </c:pt>
                <c:pt idx="1907">
                  <c:v>10091200</c:v>
                </c:pt>
                <c:pt idx="1908">
                  <c:v>10441900</c:v>
                </c:pt>
                <c:pt idx="1909">
                  <c:v>6855100</c:v>
                </c:pt>
                <c:pt idx="1910">
                  <c:v>11729200</c:v>
                </c:pt>
                <c:pt idx="1911">
                  <c:v>10452400</c:v>
                </c:pt>
                <c:pt idx="1912">
                  <c:v>3035200</c:v>
                </c:pt>
                <c:pt idx="1913">
                  <c:v>6006000</c:v>
                </c:pt>
                <c:pt idx="1914">
                  <c:v>4839100</c:v>
                </c:pt>
                <c:pt idx="1915">
                  <c:v>4637500</c:v>
                </c:pt>
                <c:pt idx="1916">
                  <c:v>5291300</c:v>
                </c:pt>
                <c:pt idx="1917">
                  <c:v>17239600</c:v>
                </c:pt>
                <c:pt idx="1918">
                  <c:v>23753100</c:v>
                </c:pt>
                <c:pt idx="1919">
                  <c:v>23290400</c:v>
                </c:pt>
                <c:pt idx="1920">
                  <c:v>9955400</c:v>
                </c:pt>
                <c:pt idx="1921">
                  <c:v>8180900</c:v>
                </c:pt>
                <c:pt idx="1922">
                  <c:v>6783700</c:v>
                </c:pt>
                <c:pt idx="1923">
                  <c:v>6330100</c:v>
                </c:pt>
                <c:pt idx="1924">
                  <c:v>14422100</c:v>
                </c:pt>
                <c:pt idx="1925">
                  <c:v>17685500</c:v>
                </c:pt>
                <c:pt idx="1926">
                  <c:v>13031200</c:v>
                </c:pt>
                <c:pt idx="1927">
                  <c:v>5302500</c:v>
                </c:pt>
                <c:pt idx="1928">
                  <c:v>9685200</c:v>
                </c:pt>
                <c:pt idx="1929">
                  <c:v>8614900</c:v>
                </c:pt>
                <c:pt idx="1930">
                  <c:v>9395400</c:v>
                </c:pt>
                <c:pt idx="1931">
                  <c:v>13791400</c:v>
                </c:pt>
                <c:pt idx="1932">
                  <c:v>11343500</c:v>
                </c:pt>
                <c:pt idx="1933">
                  <c:v>23347100</c:v>
                </c:pt>
                <c:pt idx="1934">
                  <c:v>77352800</c:v>
                </c:pt>
                <c:pt idx="1935">
                  <c:v>24604300</c:v>
                </c:pt>
                <c:pt idx="1936">
                  <c:v>18914000</c:v>
                </c:pt>
                <c:pt idx="1937">
                  <c:v>10242400</c:v>
                </c:pt>
                <c:pt idx="1938">
                  <c:v>8761200</c:v>
                </c:pt>
                <c:pt idx="1939">
                  <c:v>11026400</c:v>
                </c:pt>
                <c:pt idx="1940">
                  <c:v>11099200</c:v>
                </c:pt>
                <c:pt idx="1941">
                  <c:v>9346400</c:v>
                </c:pt>
                <c:pt idx="1942">
                  <c:v>8811600</c:v>
                </c:pt>
                <c:pt idx="1943">
                  <c:v>5807900</c:v>
                </c:pt>
                <c:pt idx="1944">
                  <c:v>7203700</c:v>
                </c:pt>
                <c:pt idx="1945">
                  <c:v>8408400</c:v>
                </c:pt>
                <c:pt idx="1946">
                  <c:v>9922500</c:v>
                </c:pt>
                <c:pt idx="1947">
                  <c:v>8134000</c:v>
                </c:pt>
                <c:pt idx="1948">
                  <c:v>8806000</c:v>
                </c:pt>
                <c:pt idx="1949">
                  <c:v>8813000</c:v>
                </c:pt>
                <c:pt idx="1950">
                  <c:v>35298200</c:v>
                </c:pt>
                <c:pt idx="1951">
                  <c:v>13049400</c:v>
                </c:pt>
                <c:pt idx="1952">
                  <c:v>12005700</c:v>
                </c:pt>
                <c:pt idx="1953">
                  <c:v>10717700</c:v>
                </c:pt>
                <c:pt idx="1954">
                  <c:v>8620500</c:v>
                </c:pt>
                <c:pt idx="1955">
                  <c:v>12866700</c:v>
                </c:pt>
                <c:pt idx="1956">
                  <c:v>11956700</c:v>
                </c:pt>
                <c:pt idx="1957">
                  <c:v>22049300</c:v>
                </c:pt>
                <c:pt idx="1958">
                  <c:v>7063000</c:v>
                </c:pt>
                <c:pt idx="1959">
                  <c:v>9117500</c:v>
                </c:pt>
                <c:pt idx="1960">
                  <c:v>6064100</c:v>
                </c:pt>
                <c:pt idx="1961">
                  <c:v>14179900</c:v>
                </c:pt>
                <c:pt idx="1962">
                  <c:v>7744800</c:v>
                </c:pt>
                <c:pt idx="1963">
                  <c:v>8457400</c:v>
                </c:pt>
                <c:pt idx="1964">
                  <c:v>9369500</c:v>
                </c:pt>
                <c:pt idx="1965">
                  <c:v>7012600</c:v>
                </c:pt>
                <c:pt idx="1966">
                  <c:v>8498000</c:v>
                </c:pt>
                <c:pt idx="1967">
                  <c:v>4390400</c:v>
                </c:pt>
                <c:pt idx="1968">
                  <c:v>3593100</c:v>
                </c:pt>
                <c:pt idx="1969">
                  <c:v>9905700</c:v>
                </c:pt>
                <c:pt idx="1970">
                  <c:v>7216300</c:v>
                </c:pt>
                <c:pt idx="1971">
                  <c:v>4979100</c:v>
                </c:pt>
                <c:pt idx="1972">
                  <c:v>3399900</c:v>
                </c:pt>
                <c:pt idx="1973">
                  <c:v>8349600</c:v>
                </c:pt>
                <c:pt idx="1974">
                  <c:v>5427800</c:v>
                </c:pt>
                <c:pt idx="1975">
                  <c:v>5602100</c:v>
                </c:pt>
                <c:pt idx="1976">
                  <c:v>7662200</c:v>
                </c:pt>
                <c:pt idx="1977">
                  <c:v>5714800</c:v>
                </c:pt>
                <c:pt idx="1978">
                  <c:v>13577200</c:v>
                </c:pt>
                <c:pt idx="1979">
                  <c:v>16663500</c:v>
                </c:pt>
                <c:pt idx="1980">
                  <c:v>27422500</c:v>
                </c:pt>
                <c:pt idx="1981">
                  <c:v>25214700</c:v>
                </c:pt>
                <c:pt idx="1982">
                  <c:v>13912500</c:v>
                </c:pt>
                <c:pt idx="1983">
                  <c:v>11563300</c:v>
                </c:pt>
                <c:pt idx="1984">
                  <c:v>9430400</c:v>
                </c:pt>
                <c:pt idx="1985">
                  <c:v>17424400</c:v>
                </c:pt>
                <c:pt idx="1986">
                  <c:v>18056500</c:v>
                </c:pt>
                <c:pt idx="1987">
                  <c:v>11999400</c:v>
                </c:pt>
                <c:pt idx="1988">
                  <c:v>10971800</c:v>
                </c:pt>
                <c:pt idx="1989">
                  <c:v>13470800</c:v>
                </c:pt>
                <c:pt idx="1990">
                  <c:v>12414500</c:v>
                </c:pt>
                <c:pt idx="1991">
                  <c:v>24311700</c:v>
                </c:pt>
                <c:pt idx="1992">
                  <c:v>90442100</c:v>
                </c:pt>
                <c:pt idx="1993">
                  <c:v>29817900</c:v>
                </c:pt>
                <c:pt idx="1994">
                  <c:v>47215000</c:v>
                </c:pt>
                <c:pt idx="1995">
                  <c:v>34263600</c:v>
                </c:pt>
                <c:pt idx="1996">
                  <c:v>22770300</c:v>
                </c:pt>
                <c:pt idx="1997">
                  <c:v>18078200</c:v>
                </c:pt>
                <c:pt idx="1998">
                  <c:v>13059200</c:v>
                </c:pt>
                <c:pt idx="1999">
                  <c:v>13974100</c:v>
                </c:pt>
                <c:pt idx="2000">
                  <c:v>15383900</c:v>
                </c:pt>
                <c:pt idx="2001">
                  <c:v>14749700</c:v>
                </c:pt>
                <c:pt idx="2002">
                  <c:v>24448900</c:v>
                </c:pt>
                <c:pt idx="2003">
                  <c:v>25908400</c:v>
                </c:pt>
                <c:pt idx="2004">
                  <c:v>18567500</c:v>
                </c:pt>
                <c:pt idx="2005">
                  <c:v>23100700</c:v>
                </c:pt>
                <c:pt idx="2006">
                  <c:v>27244700</c:v>
                </c:pt>
                <c:pt idx="2007">
                  <c:v>71549800</c:v>
                </c:pt>
                <c:pt idx="2008">
                  <c:v>34964300</c:v>
                </c:pt>
                <c:pt idx="2009">
                  <c:v>31577700</c:v>
                </c:pt>
                <c:pt idx="2010">
                  <c:v>27498100</c:v>
                </c:pt>
                <c:pt idx="2011">
                  <c:v>22927100</c:v>
                </c:pt>
                <c:pt idx="2012">
                  <c:v>28922600</c:v>
                </c:pt>
                <c:pt idx="2013">
                  <c:v>30009000</c:v>
                </c:pt>
                <c:pt idx="2014">
                  <c:v>18433100</c:v>
                </c:pt>
                <c:pt idx="2015">
                  <c:v>23362500</c:v>
                </c:pt>
                <c:pt idx="2016">
                  <c:v>33401900</c:v>
                </c:pt>
                <c:pt idx="2017">
                  <c:v>19626600</c:v>
                </c:pt>
                <c:pt idx="2018">
                  <c:v>28188300</c:v>
                </c:pt>
                <c:pt idx="2019">
                  <c:v>15894900</c:v>
                </c:pt>
                <c:pt idx="2020">
                  <c:v>18494000</c:v>
                </c:pt>
                <c:pt idx="2021">
                  <c:v>18261600</c:v>
                </c:pt>
                <c:pt idx="2022">
                  <c:v>21744100</c:v>
                </c:pt>
                <c:pt idx="2023">
                  <c:v>26215700</c:v>
                </c:pt>
                <c:pt idx="2024">
                  <c:v>24122700</c:v>
                </c:pt>
                <c:pt idx="2025">
                  <c:v>39731300</c:v>
                </c:pt>
                <c:pt idx="2026">
                  <c:v>24768100</c:v>
                </c:pt>
                <c:pt idx="2027">
                  <c:v>28693700</c:v>
                </c:pt>
                <c:pt idx="2028">
                  <c:v>34783000</c:v>
                </c:pt>
                <c:pt idx="2029">
                  <c:v>31710700</c:v>
                </c:pt>
                <c:pt idx="2030">
                  <c:v>30639700</c:v>
                </c:pt>
                <c:pt idx="2031">
                  <c:v>18610900</c:v>
                </c:pt>
                <c:pt idx="2032">
                  <c:v>17446100</c:v>
                </c:pt>
                <c:pt idx="2033">
                  <c:v>26078500</c:v>
                </c:pt>
                <c:pt idx="2034">
                  <c:v>27733300</c:v>
                </c:pt>
                <c:pt idx="2035">
                  <c:v>14732900</c:v>
                </c:pt>
                <c:pt idx="2036">
                  <c:v>13636700</c:v>
                </c:pt>
                <c:pt idx="2037">
                  <c:v>18129300</c:v>
                </c:pt>
                <c:pt idx="2038">
                  <c:v>11553500</c:v>
                </c:pt>
                <c:pt idx="2039">
                  <c:v>20429500</c:v>
                </c:pt>
                <c:pt idx="2040">
                  <c:v>26104400</c:v>
                </c:pt>
                <c:pt idx="2041">
                  <c:v>22759800</c:v>
                </c:pt>
                <c:pt idx="2042">
                  <c:v>11218200</c:v>
                </c:pt>
                <c:pt idx="2043">
                  <c:v>15773800</c:v>
                </c:pt>
                <c:pt idx="2044">
                  <c:v>28483700</c:v>
                </c:pt>
                <c:pt idx="2045">
                  <c:v>26282900</c:v>
                </c:pt>
                <c:pt idx="2046">
                  <c:v>12726000</c:v>
                </c:pt>
                <c:pt idx="2047">
                  <c:v>13410600</c:v>
                </c:pt>
                <c:pt idx="2048">
                  <c:v>17581200</c:v>
                </c:pt>
                <c:pt idx="2049">
                  <c:v>13643700</c:v>
                </c:pt>
                <c:pt idx="2050">
                  <c:v>15295700</c:v>
                </c:pt>
                <c:pt idx="2051">
                  <c:v>14473200</c:v>
                </c:pt>
                <c:pt idx="2052">
                  <c:v>13239100</c:v>
                </c:pt>
                <c:pt idx="2053">
                  <c:v>17623900</c:v>
                </c:pt>
                <c:pt idx="2054">
                  <c:v>33055400</c:v>
                </c:pt>
                <c:pt idx="2055">
                  <c:v>95617900</c:v>
                </c:pt>
                <c:pt idx="2056">
                  <c:v>33507600</c:v>
                </c:pt>
                <c:pt idx="2057">
                  <c:v>32959500</c:v>
                </c:pt>
                <c:pt idx="2058">
                  <c:v>22699600</c:v>
                </c:pt>
                <c:pt idx="2059">
                  <c:v>34626900</c:v>
                </c:pt>
                <c:pt idx="2060">
                  <c:v>35392700</c:v>
                </c:pt>
                <c:pt idx="2061">
                  <c:v>30704800</c:v>
                </c:pt>
                <c:pt idx="2062">
                  <c:v>24295600</c:v>
                </c:pt>
                <c:pt idx="2063">
                  <c:v>30139200</c:v>
                </c:pt>
                <c:pt idx="2064">
                  <c:v>24243100</c:v>
                </c:pt>
                <c:pt idx="2065">
                  <c:v>24296300</c:v>
                </c:pt>
                <c:pt idx="2066">
                  <c:v>48693400</c:v>
                </c:pt>
                <c:pt idx="2067">
                  <c:v>21420000</c:v>
                </c:pt>
                <c:pt idx="2068">
                  <c:v>90987400</c:v>
                </c:pt>
                <c:pt idx="2069">
                  <c:v>71350300</c:v>
                </c:pt>
                <c:pt idx="2070">
                  <c:v>71959300</c:v>
                </c:pt>
                <c:pt idx="2071">
                  <c:v>47224800</c:v>
                </c:pt>
                <c:pt idx="2072">
                  <c:v>42668500</c:v>
                </c:pt>
                <c:pt idx="2073">
                  <c:v>59518900</c:v>
                </c:pt>
                <c:pt idx="2074">
                  <c:v>59725400</c:v>
                </c:pt>
                <c:pt idx="2075">
                  <c:v>46575900</c:v>
                </c:pt>
                <c:pt idx="2076">
                  <c:v>24221400</c:v>
                </c:pt>
                <c:pt idx="2077">
                  <c:v>26871600</c:v>
                </c:pt>
                <c:pt idx="2078">
                  <c:v>36478400</c:v>
                </c:pt>
                <c:pt idx="2079">
                  <c:v>20053600</c:v>
                </c:pt>
                <c:pt idx="2080">
                  <c:v>28499100</c:v>
                </c:pt>
                <c:pt idx="2081">
                  <c:v>21134400</c:v>
                </c:pt>
                <c:pt idx="2082">
                  <c:v>18643100</c:v>
                </c:pt>
                <c:pt idx="2083">
                  <c:v>24219300</c:v>
                </c:pt>
                <c:pt idx="2084">
                  <c:v>58268000</c:v>
                </c:pt>
                <c:pt idx="2085">
                  <c:v>36800400</c:v>
                </c:pt>
                <c:pt idx="2086">
                  <c:v>34800500</c:v>
                </c:pt>
                <c:pt idx="2087">
                  <c:v>32400200</c:v>
                </c:pt>
                <c:pt idx="2088">
                  <c:v>38980200</c:v>
                </c:pt>
                <c:pt idx="2089">
                  <c:v>27959400</c:v>
                </c:pt>
                <c:pt idx="2090">
                  <c:v>18475100</c:v>
                </c:pt>
                <c:pt idx="2091">
                  <c:v>23407300</c:v>
                </c:pt>
                <c:pt idx="2092">
                  <c:v>20414100</c:v>
                </c:pt>
                <c:pt idx="2093">
                  <c:v>24116400</c:v>
                </c:pt>
                <c:pt idx="2094">
                  <c:v>28531300</c:v>
                </c:pt>
                <c:pt idx="2095">
                  <c:v>23191000</c:v>
                </c:pt>
                <c:pt idx="2096">
                  <c:v>37009000</c:v>
                </c:pt>
                <c:pt idx="2097">
                  <c:v>32460400</c:v>
                </c:pt>
                <c:pt idx="2098">
                  <c:v>62444900</c:v>
                </c:pt>
                <c:pt idx="2099">
                  <c:v>81991000</c:v>
                </c:pt>
                <c:pt idx="2100">
                  <c:v>65331000</c:v>
                </c:pt>
                <c:pt idx="2101">
                  <c:v>41696900</c:v>
                </c:pt>
                <c:pt idx="2102">
                  <c:v>38302600</c:v>
                </c:pt>
                <c:pt idx="2103">
                  <c:v>54484500</c:v>
                </c:pt>
                <c:pt idx="2104">
                  <c:v>72002700</c:v>
                </c:pt>
                <c:pt idx="2105">
                  <c:v>58912700</c:v>
                </c:pt>
                <c:pt idx="2106">
                  <c:v>47406800</c:v>
                </c:pt>
                <c:pt idx="2107">
                  <c:v>41052900</c:v>
                </c:pt>
                <c:pt idx="2108">
                  <c:v>47487300</c:v>
                </c:pt>
                <c:pt idx="2109">
                  <c:v>28767900</c:v>
                </c:pt>
                <c:pt idx="2110">
                  <c:v>24377500</c:v>
                </c:pt>
                <c:pt idx="2111">
                  <c:v>28622300</c:v>
                </c:pt>
                <c:pt idx="2112">
                  <c:v>25449200</c:v>
                </c:pt>
                <c:pt idx="2113">
                  <c:v>22960700</c:v>
                </c:pt>
                <c:pt idx="2114">
                  <c:v>21929600</c:v>
                </c:pt>
                <c:pt idx="2115">
                  <c:v>24075100</c:v>
                </c:pt>
                <c:pt idx="2116">
                  <c:v>19976600</c:v>
                </c:pt>
                <c:pt idx="2117">
                  <c:v>25627700</c:v>
                </c:pt>
                <c:pt idx="2118">
                  <c:v>63282100</c:v>
                </c:pt>
                <c:pt idx="2119">
                  <c:v>111769000</c:v>
                </c:pt>
                <c:pt idx="2120">
                  <c:v>49298900</c:v>
                </c:pt>
                <c:pt idx="2121">
                  <c:v>25864300</c:v>
                </c:pt>
                <c:pt idx="2122">
                  <c:v>73645600</c:v>
                </c:pt>
                <c:pt idx="2123">
                  <c:v>64831200</c:v>
                </c:pt>
                <c:pt idx="2124">
                  <c:v>26392100</c:v>
                </c:pt>
                <c:pt idx="2125">
                  <c:v>41610800</c:v>
                </c:pt>
                <c:pt idx="2126">
                  <c:v>34553400</c:v>
                </c:pt>
                <c:pt idx="2127">
                  <c:v>38203200</c:v>
                </c:pt>
                <c:pt idx="2128">
                  <c:v>27377000</c:v>
                </c:pt>
                <c:pt idx="2129">
                  <c:v>41218800</c:v>
                </c:pt>
                <c:pt idx="2130">
                  <c:v>21994000</c:v>
                </c:pt>
                <c:pt idx="2131">
                  <c:v>28799400</c:v>
                </c:pt>
                <c:pt idx="2132">
                  <c:v>40275900</c:v>
                </c:pt>
                <c:pt idx="2133">
                  <c:v>38518900</c:v>
                </c:pt>
                <c:pt idx="2134">
                  <c:v>29417500</c:v>
                </c:pt>
                <c:pt idx="2135">
                  <c:v>29166900</c:v>
                </c:pt>
                <c:pt idx="2136">
                  <c:v>31976700</c:v>
                </c:pt>
                <c:pt idx="2137">
                  <c:v>27365800</c:v>
                </c:pt>
                <c:pt idx="2138">
                  <c:v>18810400</c:v>
                </c:pt>
                <c:pt idx="2139">
                  <c:v>17776500</c:v>
                </c:pt>
                <c:pt idx="2140">
                  <c:v>22594600</c:v>
                </c:pt>
                <c:pt idx="2141">
                  <c:v>71804600</c:v>
                </c:pt>
                <c:pt idx="2142">
                  <c:v>47708500</c:v>
                </c:pt>
                <c:pt idx="2143">
                  <c:v>28202300</c:v>
                </c:pt>
                <c:pt idx="2144">
                  <c:v>21292600</c:v>
                </c:pt>
                <c:pt idx="2145">
                  <c:v>49387800</c:v>
                </c:pt>
                <c:pt idx="2146">
                  <c:v>83170500</c:v>
                </c:pt>
                <c:pt idx="2147">
                  <c:v>74986800</c:v>
                </c:pt>
                <c:pt idx="2148">
                  <c:v>59782800</c:v>
                </c:pt>
                <c:pt idx="2149">
                  <c:v>62869800</c:v>
                </c:pt>
                <c:pt idx="2150">
                  <c:v>47777100</c:v>
                </c:pt>
                <c:pt idx="2151">
                  <c:v>49305200</c:v>
                </c:pt>
                <c:pt idx="2152">
                  <c:v>73343900</c:v>
                </c:pt>
                <c:pt idx="2153">
                  <c:v>47335400</c:v>
                </c:pt>
                <c:pt idx="2154">
                  <c:v>47511800</c:v>
                </c:pt>
                <c:pt idx="2155">
                  <c:v>50047200</c:v>
                </c:pt>
                <c:pt idx="2156">
                  <c:v>63529900</c:v>
                </c:pt>
                <c:pt idx="2157">
                  <c:v>44511600</c:v>
                </c:pt>
                <c:pt idx="2158">
                  <c:v>34080900</c:v>
                </c:pt>
                <c:pt idx="2159">
                  <c:v>103407500</c:v>
                </c:pt>
                <c:pt idx="2160">
                  <c:v>32995900</c:v>
                </c:pt>
                <c:pt idx="2161">
                  <c:v>40583900</c:v>
                </c:pt>
                <c:pt idx="2162">
                  <c:v>29177400</c:v>
                </c:pt>
                <c:pt idx="2163">
                  <c:v>21014700</c:v>
                </c:pt>
                <c:pt idx="2164">
                  <c:v>26189100</c:v>
                </c:pt>
                <c:pt idx="2165">
                  <c:v>27215300</c:v>
                </c:pt>
                <c:pt idx="2166">
                  <c:v>19399100</c:v>
                </c:pt>
                <c:pt idx="2167">
                  <c:v>14743400</c:v>
                </c:pt>
                <c:pt idx="2168">
                  <c:v>21562800</c:v>
                </c:pt>
                <c:pt idx="2169">
                  <c:v>39956000</c:v>
                </c:pt>
                <c:pt idx="2170">
                  <c:v>44065700</c:v>
                </c:pt>
                <c:pt idx="2171">
                  <c:v>31799600</c:v>
                </c:pt>
                <c:pt idx="2172">
                  <c:v>31991400</c:v>
                </c:pt>
                <c:pt idx="2173">
                  <c:v>22155000</c:v>
                </c:pt>
                <c:pt idx="2174">
                  <c:v>43674400</c:v>
                </c:pt>
                <c:pt idx="2175">
                  <c:v>32522700</c:v>
                </c:pt>
                <c:pt idx="2176">
                  <c:v>21098700</c:v>
                </c:pt>
                <c:pt idx="2177">
                  <c:v>29903300</c:v>
                </c:pt>
                <c:pt idx="2178">
                  <c:v>19575500</c:v>
                </c:pt>
                <c:pt idx="2179">
                  <c:v>18580800</c:v>
                </c:pt>
                <c:pt idx="2180">
                  <c:v>21740600</c:v>
                </c:pt>
                <c:pt idx="2181">
                  <c:v>38231200</c:v>
                </c:pt>
                <c:pt idx="2182">
                  <c:v>24908100</c:v>
                </c:pt>
                <c:pt idx="2183">
                  <c:v>26971700</c:v>
                </c:pt>
                <c:pt idx="2184">
                  <c:v>21464100</c:v>
                </c:pt>
                <c:pt idx="2185">
                  <c:v>59841600</c:v>
                </c:pt>
                <c:pt idx="2186">
                  <c:v>129042200</c:v>
                </c:pt>
                <c:pt idx="2187">
                  <c:v>62805400</c:v>
                </c:pt>
                <c:pt idx="2188">
                  <c:v>41064100</c:v>
                </c:pt>
                <c:pt idx="2189">
                  <c:v>28660800</c:v>
                </c:pt>
                <c:pt idx="2190">
                  <c:v>33358500</c:v>
                </c:pt>
                <c:pt idx="2191">
                  <c:v>21245700</c:v>
                </c:pt>
                <c:pt idx="2192">
                  <c:v>44262400</c:v>
                </c:pt>
                <c:pt idx="2193">
                  <c:v>25432400</c:v>
                </c:pt>
                <c:pt idx="2194">
                  <c:v>17367700</c:v>
                </c:pt>
                <c:pt idx="2195">
                  <c:v>28954100</c:v>
                </c:pt>
                <c:pt idx="2196">
                  <c:v>21756700</c:v>
                </c:pt>
                <c:pt idx="2197">
                  <c:v>46299400</c:v>
                </c:pt>
                <c:pt idx="2198">
                  <c:v>78523900</c:v>
                </c:pt>
                <c:pt idx="2199">
                  <c:v>48073900</c:v>
                </c:pt>
                <c:pt idx="2200">
                  <c:v>45555300</c:v>
                </c:pt>
                <c:pt idx="2201">
                  <c:v>39449200</c:v>
                </c:pt>
                <c:pt idx="2202">
                  <c:v>32113200</c:v>
                </c:pt>
                <c:pt idx="2203">
                  <c:v>55374200</c:v>
                </c:pt>
                <c:pt idx="2204">
                  <c:v>68933200</c:v>
                </c:pt>
                <c:pt idx="2205">
                  <c:v>31628800</c:v>
                </c:pt>
                <c:pt idx="2206">
                  <c:v>29468600</c:v>
                </c:pt>
                <c:pt idx="2207">
                  <c:v>40524400</c:v>
                </c:pt>
                <c:pt idx="2208">
                  <c:v>39839100</c:v>
                </c:pt>
                <c:pt idx="2209">
                  <c:v>33028800</c:v>
                </c:pt>
                <c:pt idx="2210">
                  <c:v>35263200</c:v>
                </c:pt>
                <c:pt idx="2211">
                  <c:v>44178400</c:v>
                </c:pt>
                <c:pt idx="2212">
                  <c:v>37129400</c:v>
                </c:pt>
                <c:pt idx="2213">
                  <c:v>68000100</c:v>
                </c:pt>
                <c:pt idx="2214">
                  <c:v>50239000</c:v>
                </c:pt>
                <c:pt idx="2215">
                  <c:v>69890100</c:v>
                </c:pt>
                <c:pt idx="2216">
                  <c:v>35978600</c:v>
                </c:pt>
                <c:pt idx="2217">
                  <c:v>29913800</c:v>
                </c:pt>
                <c:pt idx="2218">
                  <c:v>76736800</c:v>
                </c:pt>
                <c:pt idx="2219">
                  <c:v>59555300</c:v>
                </c:pt>
                <c:pt idx="2220">
                  <c:v>28709800</c:v>
                </c:pt>
                <c:pt idx="2221">
                  <c:v>38354400</c:v>
                </c:pt>
                <c:pt idx="2222">
                  <c:v>32550000</c:v>
                </c:pt>
                <c:pt idx="2223">
                  <c:v>46892300</c:v>
                </c:pt>
                <c:pt idx="2224">
                  <c:v>57878800</c:v>
                </c:pt>
                <c:pt idx="2225">
                  <c:v>43992900</c:v>
                </c:pt>
                <c:pt idx="2226">
                  <c:v>30192400</c:v>
                </c:pt>
                <c:pt idx="2227">
                  <c:v>51343600</c:v>
                </c:pt>
                <c:pt idx="2228">
                  <c:v>26824700</c:v>
                </c:pt>
                <c:pt idx="2229">
                  <c:v>27037500</c:v>
                </c:pt>
                <c:pt idx="2230">
                  <c:v>24822700</c:v>
                </c:pt>
                <c:pt idx="2231">
                  <c:v>37766400</c:v>
                </c:pt>
                <c:pt idx="2232">
                  <c:v>24021900</c:v>
                </c:pt>
                <c:pt idx="2233">
                  <c:v>26569200</c:v>
                </c:pt>
                <c:pt idx="2234">
                  <c:v>40247200</c:v>
                </c:pt>
                <c:pt idx="2235">
                  <c:v>41850200</c:v>
                </c:pt>
                <c:pt idx="2236">
                  <c:v>38601500</c:v>
                </c:pt>
                <c:pt idx="2237">
                  <c:v>31331300</c:v>
                </c:pt>
                <c:pt idx="2238">
                  <c:v>40469800</c:v>
                </c:pt>
                <c:pt idx="2239">
                  <c:v>30430400</c:v>
                </c:pt>
                <c:pt idx="2240">
                  <c:v>35948500</c:v>
                </c:pt>
                <c:pt idx="2241">
                  <c:v>21938700</c:v>
                </c:pt>
                <c:pt idx="2242">
                  <c:v>21769300</c:v>
                </c:pt>
                <c:pt idx="2243">
                  <c:v>36087800</c:v>
                </c:pt>
                <c:pt idx="2244">
                  <c:v>29532300</c:v>
                </c:pt>
                <c:pt idx="2245">
                  <c:v>36942500</c:v>
                </c:pt>
                <c:pt idx="2246">
                  <c:v>71051400</c:v>
                </c:pt>
                <c:pt idx="2247">
                  <c:v>110663700</c:v>
                </c:pt>
                <c:pt idx="2248">
                  <c:v>56493500</c:v>
                </c:pt>
                <c:pt idx="2249">
                  <c:v>30851800</c:v>
                </c:pt>
                <c:pt idx="2250">
                  <c:v>21412300</c:v>
                </c:pt>
                <c:pt idx="2251">
                  <c:v>35550200</c:v>
                </c:pt>
                <c:pt idx="2252">
                  <c:v>32200000</c:v>
                </c:pt>
                <c:pt idx="2253">
                  <c:v>33527900</c:v>
                </c:pt>
                <c:pt idx="2254">
                  <c:v>27300000</c:v>
                </c:pt>
                <c:pt idx="2255">
                  <c:v>22122800</c:v>
                </c:pt>
                <c:pt idx="2256">
                  <c:v>28853300</c:v>
                </c:pt>
                <c:pt idx="2257">
                  <c:v>26876500</c:v>
                </c:pt>
                <c:pt idx="2258">
                  <c:v>33600000</c:v>
                </c:pt>
                <c:pt idx="2259">
                  <c:v>36400000</c:v>
                </c:pt>
                <c:pt idx="2260">
                  <c:v>35317100</c:v>
                </c:pt>
                <c:pt idx="2261">
                  <c:v>33921300</c:v>
                </c:pt>
                <c:pt idx="2262">
                  <c:v>29656200</c:v>
                </c:pt>
                <c:pt idx="2263">
                  <c:v>30947000</c:v>
                </c:pt>
                <c:pt idx="2264">
                  <c:v>23732800</c:v>
                </c:pt>
                <c:pt idx="2265">
                  <c:v>30755900</c:v>
                </c:pt>
                <c:pt idx="2266">
                  <c:v>35000000</c:v>
                </c:pt>
                <c:pt idx="2267">
                  <c:v>31802400</c:v>
                </c:pt>
                <c:pt idx="2268">
                  <c:v>55647900</c:v>
                </c:pt>
                <c:pt idx="2269">
                  <c:v>41690600</c:v>
                </c:pt>
                <c:pt idx="2270">
                  <c:v>19627300</c:v>
                </c:pt>
                <c:pt idx="2271">
                  <c:v>33658800</c:v>
                </c:pt>
                <c:pt idx="2272">
                  <c:v>41684300</c:v>
                </c:pt>
                <c:pt idx="2273">
                  <c:v>30041200</c:v>
                </c:pt>
                <c:pt idx="2274">
                  <c:v>34934900</c:v>
                </c:pt>
                <c:pt idx="2275">
                  <c:v>45899000</c:v>
                </c:pt>
                <c:pt idx="2276">
                  <c:v>36411200</c:v>
                </c:pt>
                <c:pt idx="2277">
                  <c:v>27864200</c:v>
                </c:pt>
                <c:pt idx="2278">
                  <c:v>21591500</c:v>
                </c:pt>
                <c:pt idx="2279">
                  <c:v>30501800</c:v>
                </c:pt>
                <c:pt idx="2280">
                  <c:v>23246300</c:v>
                </c:pt>
                <c:pt idx="2281">
                  <c:v>21319200</c:v>
                </c:pt>
                <c:pt idx="2282">
                  <c:v>22248100</c:v>
                </c:pt>
                <c:pt idx="2283">
                  <c:v>39373600</c:v>
                </c:pt>
                <c:pt idx="2284">
                  <c:v>28554400</c:v>
                </c:pt>
                <c:pt idx="2285">
                  <c:v>19649000</c:v>
                </c:pt>
                <c:pt idx="2286">
                  <c:v>21613900</c:v>
                </c:pt>
                <c:pt idx="2287">
                  <c:v>21876400</c:v>
                </c:pt>
                <c:pt idx="2288">
                  <c:v>36745800</c:v>
                </c:pt>
                <c:pt idx="2289">
                  <c:v>34063400</c:v>
                </c:pt>
                <c:pt idx="2290">
                  <c:v>23160200</c:v>
                </c:pt>
                <c:pt idx="2291">
                  <c:v>16490600</c:v>
                </c:pt>
                <c:pt idx="2292">
                  <c:v>18239900</c:v>
                </c:pt>
                <c:pt idx="2293">
                  <c:v>17966900</c:v>
                </c:pt>
                <c:pt idx="2294">
                  <c:v>27940500</c:v>
                </c:pt>
                <c:pt idx="2295">
                  <c:v>62904100</c:v>
                </c:pt>
                <c:pt idx="2296">
                  <c:v>32587800</c:v>
                </c:pt>
                <c:pt idx="2297">
                  <c:v>26770100</c:v>
                </c:pt>
                <c:pt idx="2298">
                  <c:v>20738200</c:v>
                </c:pt>
                <c:pt idx="2299">
                  <c:v>36917300</c:v>
                </c:pt>
                <c:pt idx="2300">
                  <c:v>36339800</c:v>
                </c:pt>
                <c:pt idx="2301">
                  <c:v>49245000</c:v>
                </c:pt>
                <c:pt idx="2302">
                  <c:v>40881400</c:v>
                </c:pt>
                <c:pt idx="2303">
                  <c:v>28459200</c:v>
                </c:pt>
                <c:pt idx="2304">
                  <c:v>28844200</c:v>
                </c:pt>
                <c:pt idx="2305">
                  <c:v>19149200</c:v>
                </c:pt>
                <c:pt idx="2306">
                  <c:v>19914300</c:v>
                </c:pt>
                <c:pt idx="2307">
                  <c:v>22668800</c:v>
                </c:pt>
                <c:pt idx="2308">
                  <c:v>23739800</c:v>
                </c:pt>
                <c:pt idx="2309">
                  <c:v>52708600</c:v>
                </c:pt>
                <c:pt idx="2310">
                  <c:v>97017900</c:v>
                </c:pt>
                <c:pt idx="2311">
                  <c:v>38229100</c:v>
                </c:pt>
                <c:pt idx="2312">
                  <c:v>28319200</c:v>
                </c:pt>
                <c:pt idx="2313">
                  <c:v>23352000</c:v>
                </c:pt>
                <c:pt idx="2314">
                  <c:v>25886700</c:v>
                </c:pt>
                <c:pt idx="2315">
                  <c:v>23356200</c:v>
                </c:pt>
                <c:pt idx="2316">
                  <c:v>24917200</c:v>
                </c:pt>
                <c:pt idx="2317">
                  <c:v>33214300</c:v>
                </c:pt>
                <c:pt idx="2318">
                  <c:v>37859500</c:v>
                </c:pt>
                <c:pt idx="2319">
                  <c:v>37291800</c:v>
                </c:pt>
                <c:pt idx="2320">
                  <c:v>36947400</c:v>
                </c:pt>
                <c:pt idx="2321">
                  <c:v>22071700</c:v>
                </c:pt>
                <c:pt idx="2322">
                  <c:v>21564900</c:v>
                </c:pt>
                <c:pt idx="2323">
                  <c:v>18046000</c:v>
                </c:pt>
                <c:pt idx="2324">
                  <c:v>23191000</c:v>
                </c:pt>
                <c:pt idx="2325">
                  <c:v>18447100</c:v>
                </c:pt>
                <c:pt idx="2326">
                  <c:v>25797100</c:v>
                </c:pt>
                <c:pt idx="2327">
                  <c:v>34983900</c:v>
                </c:pt>
                <c:pt idx="2328">
                  <c:v>32870600</c:v>
                </c:pt>
                <c:pt idx="2329">
                  <c:v>33551000</c:v>
                </c:pt>
                <c:pt idx="2330">
                  <c:v>29471400</c:v>
                </c:pt>
                <c:pt idx="2331">
                  <c:v>30849700</c:v>
                </c:pt>
                <c:pt idx="2332">
                  <c:v>26050500</c:v>
                </c:pt>
                <c:pt idx="2333">
                  <c:v>25616500</c:v>
                </c:pt>
                <c:pt idx="2334">
                  <c:v>19516000</c:v>
                </c:pt>
                <c:pt idx="2335">
                  <c:v>31488800</c:v>
                </c:pt>
                <c:pt idx="2336">
                  <c:v>27595400</c:v>
                </c:pt>
                <c:pt idx="2337">
                  <c:v>21085400</c:v>
                </c:pt>
                <c:pt idx="2338">
                  <c:v>55624100</c:v>
                </c:pt>
                <c:pt idx="2339">
                  <c:v>28156800</c:v>
                </c:pt>
                <c:pt idx="2340">
                  <c:v>29697500</c:v>
                </c:pt>
                <c:pt idx="2341">
                  <c:v>27562500</c:v>
                </c:pt>
                <c:pt idx="2342">
                  <c:v>31879400</c:v>
                </c:pt>
                <c:pt idx="2343">
                  <c:v>31899000</c:v>
                </c:pt>
                <c:pt idx="2344">
                  <c:v>21983500</c:v>
                </c:pt>
                <c:pt idx="2345">
                  <c:v>18268600</c:v>
                </c:pt>
                <c:pt idx="2346">
                  <c:v>148744400</c:v>
                </c:pt>
                <c:pt idx="2347">
                  <c:v>124931800</c:v>
                </c:pt>
                <c:pt idx="2348">
                  <c:v>139805400</c:v>
                </c:pt>
                <c:pt idx="2349">
                  <c:v>224343000</c:v>
                </c:pt>
                <c:pt idx="2350">
                  <c:v>158463900</c:v>
                </c:pt>
                <c:pt idx="2351">
                  <c:v>115101000</c:v>
                </c:pt>
                <c:pt idx="2352">
                  <c:v>74465300</c:v>
                </c:pt>
                <c:pt idx="2353">
                  <c:v>80972500</c:v>
                </c:pt>
                <c:pt idx="2354">
                  <c:v>77775600</c:v>
                </c:pt>
                <c:pt idx="2355">
                  <c:v>56025200</c:v>
                </c:pt>
                <c:pt idx="2356">
                  <c:v>135921800</c:v>
                </c:pt>
                <c:pt idx="2357">
                  <c:v>76881700</c:v>
                </c:pt>
                <c:pt idx="2358">
                  <c:v>59146500</c:v>
                </c:pt>
                <c:pt idx="2359">
                  <c:v>50512000</c:v>
                </c:pt>
                <c:pt idx="2360">
                  <c:v>52418800</c:v>
                </c:pt>
                <c:pt idx="2361">
                  <c:v>40497100</c:v>
                </c:pt>
                <c:pt idx="2362">
                  <c:v>40393500</c:v>
                </c:pt>
                <c:pt idx="2363">
                  <c:v>151744600</c:v>
                </c:pt>
                <c:pt idx="2364">
                  <c:v>141077300</c:v>
                </c:pt>
                <c:pt idx="2365">
                  <c:v>72188200</c:v>
                </c:pt>
                <c:pt idx="2366">
                  <c:v>69115200</c:v>
                </c:pt>
                <c:pt idx="2367">
                  <c:v>49319200</c:v>
                </c:pt>
                <c:pt idx="2368">
                  <c:v>39347000</c:v>
                </c:pt>
                <c:pt idx="2369">
                  <c:v>42016100</c:v>
                </c:pt>
                <c:pt idx="2370">
                  <c:v>60456900</c:v>
                </c:pt>
                <c:pt idx="2371">
                  <c:v>25578000</c:v>
                </c:pt>
                <c:pt idx="2372">
                  <c:v>43923600</c:v>
                </c:pt>
                <c:pt idx="2373">
                  <c:v>120460200</c:v>
                </c:pt>
                <c:pt idx="2374">
                  <c:v>315541800</c:v>
                </c:pt>
                <c:pt idx="2375">
                  <c:v>148733900</c:v>
                </c:pt>
                <c:pt idx="2376">
                  <c:v>71190000</c:v>
                </c:pt>
                <c:pt idx="2377">
                  <c:v>57769600</c:v>
                </c:pt>
                <c:pt idx="2378">
                  <c:v>39653600</c:v>
                </c:pt>
                <c:pt idx="2379">
                  <c:v>33016200</c:v>
                </c:pt>
                <c:pt idx="2380">
                  <c:v>41384000</c:v>
                </c:pt>
                <c:pt idx="2381">
                  <c:v>94685500</c:v>
                </c:pt>
                <c:pt idx="2382">
                  <c:v>84483700</c:v>
                </c:pt>
                <c:pt idx="2383">
                  <c:v>47485200</c:v>
                </c:pt>
                <c:pt idx="2384">
                  <c:v>31906000</c:v>
                </c:pt>
                <c:pt idx="2385">
                  <c:v>28756000</c:v>
                </c:pt>
                <c:pt idx="2386">
                  <c:v>39614400</c:v>
                </c:pt>
                <c:pt idx="2387">
                  <c:v>38140200</c:v>
                </c:pt>
                <c:pt idx="2388">
                  <c:v>21811300</c:v>
                </c:pt>
                <c:pt idx="2389">
                  <c:v>21372400</c:v>
                </c:pt>
                <c:pt idx="2390">
                  <c:v>34560400</c:v>
                </c:pt>
                <c:pt idx="2391">
                  <c:v>52823400</c:v>
                </c:pt>
                <c:pt idx="2392">
                  <c:v>34729100</c:v>
                </c:pt>
                <c:pt idx="2393">
                  <c:v>44408000</c:v>
                </c:pt>
                <c:pt idx="2394">
                  <c:v>106696800</c:v>
                </c:pt>
                <c:pt idx="2395">
                  <c:v>44626400</c:v>
                </c:pt>
                <c:pt idx="2396">
                  <c:v>38045000</c:v>
                </c:pt>
                <c:pt idx="2397">
                  <c:v>56503300</c:v>
                </c:pt>
                <c:pt idx="2398">
                  <c:v>50081500</c:v>
                </c:pt>
                <c:pt idx="2399">
                  <c:v>108332700</c:v>
                </c:pt>
                <c:pt idx="2400">
                  <c:v>52402700</c:v>
                </c:pt>
                <c:pt idx="2401">
                  <c:v>39710300</c:v>
                </c:pt>
                <c:pt idx="2402">
                  <c:v>67872000</c:v>
                </c:pt>
                <c:pt idx="2403">
                  <c:v>59470600</c:v>
                </c:pt>
                <c:pt idx="2404">
                  <c:v>59046400</c:v>
                </c:pt>
                <c:pt idx="2405">
                  <c:v>46216100</c:v>
                </c:pt>
                <c:pt idx="2406">
                  <c:v>32909100</c:v>
                </c:pt>
                <c:pt idx="2407">
                  <c:v>93400300</c:v>
                </c:pt>
                <c:pt idx="2408">
                  <c:v>72621500</c:v>
                </c:pt>
                <c:pt idx="2409">
                  <c:v>37184000</c:v>
                </c:pt>
                <c:pt idx="2410">
                  <c:v>26247200</c:v>
                </c:pt>
                <c:pt idx="2411">
                  <c:v>32560500</c:v>
                </c:pt>
                <c:pt idx="2412">
                  <c:v>24200400</c:v>
                </c:pt>
                <c:pt idx="2413">
                  <c:v>30880500</c:v>
                </c:pt>
                <c:pt idx="2414">
                  <c:v>25386900</c:v>
                </c:pt>
                <c:pt idx="2415">
                  <c:v>25860800</c:v>
                </c:pt>
                <c:pt idx="2416">
                  <c:v>22556100</c:v>
                </c:pt>
                <c:pt idx="2417">
                  <c:v>21940800</c:v>
                </c:pt>
                <c:pt idx="2418">
                  <c:v>23597000</c:v>
                </c:pt>
                <c:pt idx="2419">
                  <c:v>26163200</c:v>
                </c:pt>
                <c:pt idx="2420">
                  <c:v>21809200</c:v>
                </c:pt>
                <c:pt idx="2421">
                  <c:v>29213800</c:v>
                </c:pt>
                <c:pt idx="2422">
                  <c:v>100489900</c:v>
                </c:pt>
                <c:pt idx="2423">
                  <c:v>86552900</c:v>
                </c:pt>
                <c:pt idx="2424">
                  <c:v>125610800</c:v>
                </c:pt>
                <c:pt idx="2425">
                  <c:v>214073300</c:v>
                </c:pt>
                <c:pt idx="2426">
                  <c:v>146335000</c:v>
                </c:pt>
                <c:pt idx="2427">
                  <c:v>87148600</c:v>
                </c:pt>
                <c:pt idx="2428">
                  <c:v>61243000</c:v>
                </c:pt>
                <c:pt idx="2429">
                  <c:v>88839100</c:v>
                </c:pt>
                <c:pt idx="2430">
                  <c:v>58832200</c:v>
                </c:pt>
                <c:pt idx="2431">
                  <c:v>66091200</c:v>
                </c:pt>
                <c:pt idx="2432">
                  <c:v>78789900</c:v>
                </c:pt>
                <c:pt idx="2433">
                  <c:v>53860800</c:v>
                </c:pt>
                <c:pt idx="2434">
                  <c:v>61086900</c:v>
                </c:pt>
                <c:pt idx="2435">
                  <c:v>41929300</c:v>
                </c:pt>
                <c:pt idx="2436">
                  <c:v>77953400</c:v>
                </c:pt>
                <c:pt idx="2437">
                  <c:v>158944100</c:v>
                </c:pt>
                <c:pt idx="2438">
                  <c:v>102228700</c:v>
                </c:pt>
                <c:pt idx="2439">
                  <c:v>105826000</c:v>
                </c:pt>
                <c:pt idx="2440">
                  <c:v>84273700</c:v>
                </c:pt>
                <c:pt idx="2441">
                  <c:v>52306800</c:v>
                </c:pt>
                <c:pt idx="2442">
                  <c:v>41126400</c:v>
                </c:pt>
                <c:pt idx="2443">
                  <c:v>46788000</c:v>
                </c:pt>
                <c:pt idx="2444">
                  <c:v>81617200</c:v>
                </c:pt>
                <c:pt idx="2445">
                  <c:v>81435200</c:v>
                </c:pt>
                <c:pt idx="2446">
                  <c:v>51012500</c:v>
                </c:pt>
                <c:pt idx="2447">
                  <c:v>40514600</c:v>
                </c:pt>
                <c:pt idx="2448">
                  <c:v>33901000</c:v>
                </c:pt>
                <c:pt idx="2449">
                  <c:v>52550400</c:v>
                </c:pt>
                <c:pt idx="2450">
                  <c:v>52407600</c:v>
                </c:pt>
                <c:pt idx="2451">
                  <c:v>37126600</c:v>
                </c:pt>
                <c:pt idx="2452">
                  <c:v>40575500</c:v>
                </c:pt>
                <c:pt idx="2453">
                  <c:v>25934300</c:v>
                </c:pt>
                <c:pt idx="2454">
                  <c:v>80490900</c:v>
                </c:pt>
                <c:pt idx="2455">
                  <c:v>93191700</c:v>
                </c:pt>
                <c:pt idx="2456">
                  <c:v>39762100</c:v>
                </c:pt>
                <c:pt idx="2457">
                  <c:v>27089300</c:v>
                </c:pt>
                <c:pt idx="2458">
                  <c:v>45077900</c:v>
                </c:pt>
                <c:pt idx="2459">
                  <c:v>42196700</c:v>
                </c:pt>
                <c:pt idx="2460">
                  <c:v>37569000</c:v>
                </c:pt>
                <c:pt idx="2461">
                  <c:v>36876000</c:v>
                </c:pt>
                <c:pt idx="2462">
                  <c:v>40653200</c:v>
                </c:pt>
                <c:pt idx="2463">
                  <c:v>27605200</c:v>
                </c:pt>
                <c:pt idx="2464">
                  <c:v>32221700</c:v>
                </c:pt>
                <c:pt idx="2465">
                  <c:v>76797000</c:v>
                </c:pt>
                <c:pt idx="2466">
                  <c:v>45752700</c:v>
                </c:pt>
                <c:pt idx="2467">
                  <c:v>37167200</c:v>
                </c:pt>
                <c:pt idx="2468">
                  <c:v>34559700</c:v>
                </c:pt>
                <c:pt idx="2469">
                  <c:v>30739800</c:v>
                </c:pt>
                <c:pt idx="2470">
                  <c:v>36208200</c:v>
                </c:pt>
                <c:pt idx="2471">
                  <c:v>40880000</c:v>
                </c:pt>
                <c:pt idx="2472">
                  <c:v>37198700</c:v>
                </c:pt>
                <c:pt idx="2473">
                  <c:v>37095100</c:v>
                </c:pt>
                <c:pt idx="2474">
                  <c:v>31507700</c:v>
                </c:pt>
                <c:pt idx="2475">
                  <c:v>47321400</c:v>
                </c:pt>
                <c:pt idx="2476">
                  <c:v>42754600</c:v>
                </c:pt>
                <c:pt idx="2477">
                  <c:v>37734200</c:v>
                </c:pt>
                <c:pt idx="2478">
                  <c:v>32428200</c:v>
                </c:pt>
                <c:pt idx="2479">
                  <c:v>24382400</c:v>
                </c:pt>
                <c:pt idx="2480">
                  <c:v>22874600</c:v>
                </c:pt>
                <c:pt idx="2481">
                  <c:v>32632600</c:v>
                </c:pt>
                <c:pt idx="2482">
                  <c:v>29270500</c:v>
                </c:pt>
                <c:pt idx="2483">
                  <c:v>26645500</c:v>
                </c:pt>
                <c:pt idx="2484">
                  <c:v>46004700</c:v>
                </c:pt>
                <c:pt idx="2485">
                  <c:v>20766200</c:v>
                </c:pt>
                <c:pt idx="2486">
                  <c:v>22763300</c:v>
                </c:pt>
                <c:pt idx="2487">
                  <c:v>22637300</c:v>
                </c:pt>
                <c:pt idx="2488">
                  <c:v>35105000</c:v>
                </c:pt>
                <c:pt idx="2489">
                  <c:v>52320800</c:v>
                </c:pt>
                <c:pt idx="2490">
                  <c:v>33845000</c:v>
                </c:pt>
                <c:pt idx="2491">
                  <c:v>27695500</c:v>
                </c:pt>
                <c:pt idx="2492">
                  <c:v>26727400</c:v>
                </c:pt>
                <c:pt idx="2493">
                  <c:v>31110800</c:v>
                </c:pt>
                <c:pt idx="2494">
                  <c:v>23503900</c:v>
                </c:pt>
                <c:pt idx="2495">
                  <c:v>25097100</c:v>
                </c:pt>
                <c:pt idx="2496">
                  <c:v>18275600</c:v>
                </c:pt>
                <c:pt idx="2497">
                  <c:v>84274400</c:v>
                </c:pt>
                <c:pt idx="2498">
                  <c:v>117393500</c:v>
                </c:pt>
                <c:pt idx="2499">
                  <c:v>83428800</c:v>
                </c:pt>
                <c:pt idx="2500">
                  <c:v>55948900</c:v>
                </c:pt>
                <c:pt idx="2501">
                  <c:v>36031100</c:v>
                </c:pt>
                <c:pt idx="2502">
                  <c:v>52679200</c:v>
                </c:pt>
                <c:pt idx="2503">
                  <c:v>32983300</c:v>
                </c:pt>
                <c:pt idx="2504">
                  <c:v>27384000</c:v>
                </c:pt>
                <c:pt idx="2505">
                  <c:v>53015900</c:v>
                </c:pt>
                <c:pt idx="2506">
                  <c:v>63666400</c:v>
                </c:pt>
                <c:pt idx="2507">
                  <c:v>28700000</c:v>
                </c:pt>
                <c:pt idx="2508">
                  <c:v>27203400</c:v>
                </c:pt>
                <c:pt idx="2509">
                  <c:v>26118400</c:v>
                </c:pt>
                <c:pt idx="2510">
                  <c:v>26424300</c:v>
                </c:pt>
                <c:pt idx="2511">
                  <c:v>62239800</c:v>
                </c:pt>
                <c:pt idx="2512">
                  <c:v>37849700</c:v>
                </c:pt>
                <c:pt idx="2513">
                  <c:v>31319400</c:v>
                </c:pt>
                <c:pt idx="2514">
                  <c:v>36699600</c:v>
                </c:pt>
                <c:pt idx="2515">
                  <c:v>23778300</c:v>
                </c:pt>
                <c:pt idx="2516">
                  <c:v>29415400</c:v>
                </c:pt>
                <c:pt idx="2517">
                  <c:v>25143300</c:v>
                </c:pt>
                <c:pt idx="2518">
                  <c:v>40014800</c:v>
                </c:pt>
                <c:pt idx="2519">
                  <c:v>44100000</c:v>
                </c:pt>
                <c:pt idx="2520">
                  <c:v>20742400</c:v>
                </c:pt>
                <c:pt idx="2521">
                  <c:v>33371100</c:v>
                </c:pt>
                <c:pt idx="2522">
                  <c:v>31997000</c:v>
                </c:pt>
                <c:pt idx="2523">
                  <c:v>32890900</c:v>
                </c:pt>
                <c:pt idx="2524">
                  <c:v>53803400</c:v>
                </c:pt>
                <c:pt idx="2525">
                  <c:v>35578200</c:v>
                </c:pt>
                <c:pt idx="2526">
                  <c:v>35291200</c:v>
                </c:pt>
                <c:pt idx="2527">
                  <c:v>24048500</c:v>
                </c:pt>
                <c:pt idx="2528">
                  <c:v>30676800</c:v>
                </c:pt>
                <c:pt idx="2529">
                  <c:v>21045500</c:v>
                </c:pt>
                <c:pt idx="2530">
                  <c:v>22017100</c:v>
                </c:pt>
                <c:pt idx="2531">
                  <c:v>22941100</c:v>
                </c:pt>
                <c:pt idx="2532">
                  <c:v>20797700</c:v>
                </c:pt>
                <c:pt idx="2533">
                  <c:v>17924900</c:v>
                </c:pt>
                <c:pt idx="2534">
                  <c:v>26137300</c:v>
                </c:pt>
                <c:pt idx="2535">
                  <c:v>33022500</c:v>
                </c:pt>
                <c:pt idx="2536">
                  <c:v>22997800</c:v>
                </c:pt>
                <c:pt idx="2537">
                  <c:v>27706700</c:v>
                </c:pt>
                <c:pt idx="2538">
                  <c:v>26638500</c:v>
                </c:pt>
                <c:pt idx="2539">
                  <c:v>17690400</c:v>
                </c:pt>
                <c:pt idx="2540">
                  <c:v>18074700</c:v>
                </c:pt>
                <c:pt idx="2541">
                  <c:v>30746100</c:v>
                </c:pt>
                <c:pt idx="2542">
                  <c:v>15611400</c:v>
                </c:pt>
                <c:pt idx="2543">
                  <c:v>15383200</c:v>
                </c:pt>
                <c:pt idx="2544">
                  <c:v>15090600</c:v>
                </c:pt>
                <c:pt idx="2545">
                  <c:v>19991300</c:v>
                </c:pt>
                <c:pt idx="2546">
                  <c:v>12992700</c:v>
                </c:pt>
                <c:pt idx="2547">
                  <c:v>25261600</c:v>
                </c:pt>
                <c:pt idx="2548">
                  <c:v>104498100</c:v>
                </c:pt>
                <c:pt idx="2549">
                  <c:v>85261400</c:v>
                </c:pt>
                <c:pt idx="2550">
                  <c:v>43262800</c:v>
                </c:pt>
                <c:pt idx="2551">
                  <c:v>35242200</c:v>
                </c:pt>
                <c:pt idx="2552">
                  <c:v>43044400</c:v>
                </c:pt>
                <c:pt idx="2553">
                  <c:v>41447700</c:v>
                </c:pt>
                <c:pt idx="2554">
                  <c:v>39032000</c:v>
                </c:pt>
                <c:pt idx="2555">
                  <c:v>20946800</c:v>
                </c:pt>
                <c:pt idx="2556">
                  <c:v>27820800</c:v>
                </c:pt>
                <c:pt idx="2557">
                  <c:v>21576100</c:v>
                </c:pt>
                <c:pt idx="2558">
                  <c:v>29133300</c:v>
                </c:pt>
                <c:pt idx="2559">
                  <c:v>24369800</c:v>
                </c:pt>
                <c:pt idx="2560">
                  <c:v>30965200</c:v>
                </c:pt>
                <c:pt idx="2561">
                  <c:v>64700300</c:v>
                </c:pt>
                <c:pt idx="2562">
                  <c:v>173470500</c:v>
                </c:pt>
                <c:pt idx="2563">
                  <c:v>79756600</c:v>
                </c:pt>
                <c:pt idx="2564">
                  <c:v>38009300</c:v>
                </c:pt>
                <c:pt idx="2565">
                  <c:v>29932700</c:v>
                </c:pt>
                <c:pt idx="2566">
                  <c:v>17320800</c:v>
                </c:pt>
                <c:pt idx="2567">
                  <c:v>33832400</c:v>
                </c:pt>
                <c:pt idx="2568">
                  <c:v>23945600</c:v>
                </c:pt>
                <c:pt idx="2569">
                  <c:v>37295300</c:v>
                </c:pt>
                <c:pt idx="2570">
                  <c:v>28527800</c:v>
                </c:pt>
                <c:pt idx="2571">
                  <c:v>30769900</c:v>
                </c:pt>
                <c:pt idx="2572">
                  <c:v>18194400</c:v>
                </c:pt>
                <c:pt idx="2573">
                  <c:v>16492700</c:v>
                </c:pt>
                <c:pt idx="2574">
                  <c:v>35032200</c:v>
                </c:pt>
                <c:pt idx="2575">
                  <c:v>33324900</c:v>
                </c:pt>
                <c:pt idx="2576">
                  <c:v>48119400</c:v>
                </c:pt>
                <c:pt idx="2577">
                  <c:v>30844100</c:v>
                </c:pt>
                <c:pt idx="2578">
                  <c:v>17630900</c:v>
                </c:pt>
                <c:pt idx="2579">
                  <c:v>22405600</c:v>
                </c:pt>
                <c:pt idx="2580">
                  <c:v>26658800</c:v>
                </c:pt>
                <c:pt idx="2581">
                  <c:v>23355500</c:v>
                </c:pt>
                <c:pt idx="2582">
                  <c:v>18030600</c:v>
                </c:pt>
                <c:pt idx="2583">
                  <c:v>32580800</c:v>
                </c:pt>
                <c:pt idx="2584">
                  <c:v>26161800</c:v>
                </c:pt>
                <c:pt idx="2585">
                  <c:v>18046700</c:v>
                </c:pt>
                <c:pt idx="2586">
                  <c:v>15859200</c:v>
                </c:pt>
                <c:pt idx="2587">
                  <c:v>15660400</c:v>
                </c:pt>
                <c:pt idx="2588">
                  <c:v>18679500</c:v>
                </c:pt>
                <c:pt idx="2589">
                  <c:v>29560300</c:v>
                </c:pt>
                <c:pt idx="2590">
                  <c:v>87416700</c:v>
                </c:pt>
                <c:pt idx="2591">
                  <c:v>38565100</c:v>
                </c:pt>
                <c:pt idx="2592">
                  <c:v>37297400</c:v>
                </c:pt>
                <c:pt idx="2593">
                  <c:v>29617700</c:v>
                </c:pt>
                <c:pt idx="2594">
                  <c:v>24892700</c:v>
                </c:pt>
                <c:pt idx="2595">
                  <c:v>33040000</c:v>
                </c:pt>
                <c:pt idx="2596">
                  <c:v>22096900</c:v>
                </c:pt>
                <c:pt idx="2597">
                  <c:v>24490900</c:v>
                </c:pt>
                <c:pt idx="2598">
                  <c:v>33067300</c:v>
                </c:pt>
                <c:pt idx="2599">
                  <c:v>36278900</c:v>
                </c:pt>
                <c:pt idx="2600">
                  <c:v>30298100</c:v>
                </c:pt>
                <c:pt idx="2601">
                  <c:v>35348600</c:v>
                </c:pt>
                <c:pt idx="2602">
                  <c:v>37217600</c:v>
                </c:pt>
                <c:pt idx="2603">
                  <c:v>30074800</c:v>
                </c:pt>
                <c:pt idx="2604">
                  <c:v>23661400</c:v>
                </c:pt>
                <c:pt idx="2605">
                  <c:v>41858600</c:v>
                </c:pt>
                <c:pt idx="2606">
                  <c:v>36625400</c:v>
                </c:pt>
                <c:pt idx="2607">
                  <c:v>21350700</c:v>
                </c:pt>
                <c:pt idx="2608">
                  <c:v>15932700</c:v>
                </c:pt>
                <c:pt idx="2609">
                  <c:v>30765700</c:v>
                </c:pt>
                <c:pt idx="2610">
                  <c:v>21589400</c:v>
                </c:pt>
                <c:pt idx="2611">
                  <c:v>76064800</c:v>
                </c:pt>
                <c:pt idx="2612">
                  <c:v>91616700</c:v>
                </c:pt>
                <c:pt idx="2613">
                  <c:v>59170300</c:v>
                </c:pt>
                <c:pt idx="2614">
                  <c:v>92280300</c:v>
                </c:pt>
                <c:pt idx="2615">
                  <c:v>82145000</c:v>
                </c:pt>
                <c:pt idx="2616">
                  <c:v>38742900</c:v>
                </c:pt>
                <c:pt idx="2617">
                  <c:v>22013600</c:v>
                </c:pt>
                <c:pt idx="2618">
                  <c:v>20710200</c:v>
                </c:pt>
                <c:pt idx="2619">
                  <c:v>20745200</c:v>
                </c:pt>
                <c:pt idx="2620">
                  <c:v>29302000</c:v>
                </c:pt>
                <c:pt idx="2621">
                  <c:v>26464200</c:v>
                </c:pt>
                <c:pt idx="2622">
                  <c:v>26797400</c:v>
                </c:pt>
                <c:pt idx="2623">
                  <c:v>22881600</c:v>
                </c:pt>
                <c:pt idx="2624">
                  <c:v>45678500</c:v>
                </c:pt>
                <c:pt idx="2625">
                  <c:v>63498400</c:v>
                </c:pt>
                <c:pt idx="2626">
                  <c:v>100060100</c:v>
                </c:pt>
                <c:pt idx="2627">
                  <c:v>33046300</c:v>
                </c:pt>
                <c:pt idx="2628">
                  <c:v>103433400</c:v>
                </c:pt>
                <c:pt idx="2629">
                  <c:v>107308600</c:v>
                </c:pt>
                <c:pt idx="2630">
                  <c:v>62669600</c:v>
                </c:pt>
                <c:pt idx="2631">
                  <c:v>29650600</c:v>
                </c:pt>
                <c:pt idx="2632">
                  <c:v>29016400</c:v>
                </c:pt>
                <c:pt idx="2633">
                  <c:v>39102700</c:v>
                </c:pt>
                <c:pt idx="2634">
                  <c:v>31099600</c:v>
                </c:pt>
                <c:pt idx="2635">
                  <c:v>33381600</c:v>
                </c:pt>
                <c:pt idx="2636">
                  <c:v>23272900</c:v>
                </c:pt>
                <c:pt idx="2637">
                  <c:v>18330200</c:v>
                </c:pt>
                <c:pt idx="2638">
                  <c:v>27170500</c:v>
                </c:pt>
                <c:pt idx="2639">
                  <c:v>26910800</c:v>
                </c:pt>
                <c:pt idx="2640">
                  <c:v>17400600</c:v>
                </c:pt>
                <c:pt idx="2641">
                  <c:v>32164300</c:v>
                </c:pt>
                <c:pt idx="2642">
                  <c:v>23267300</c:v>
                </c:pt>
                <c:pt idx="2643">
                  <c:v>15340500</c:v>
                </c:pt>
                <c:pt idx="2644">
                  <c:v>10889900</c:v>
                </c:pt>
                <c:pt idx="2645">
                  <c:v>8396500</c:v>
                </c:pt>
                <c:pt idx="2646">
                  <c:v>13484100</c:v>
                </c:pt>
                <c:pt idx="2647">
                  <c:v>15524600</c:v>
                </c:pt>
                <c:pt idx="2648">
                  <c:v>14495600</c:v>
                </c:pt>
                <c:pt idx="2649">
                  <c:v>11473000</c:v>
                </c:pt>
                <c:pt idx="2650">
                  <c:v>14986300</c:v>
                </c:pt>
                <c:pt idx="2651">
                  <c:v>29197700</c:v>
                </c:pt>
                <c:pt idx="2652">
                  <c:v>101757600</c:v>
                </c:pt>
                <c:pt idx="2653">
                  <c:v>59357900</c:v>
                </c:pt>
                <c:pt idx="2654">
                  <c:v>38103800</c:v>
                </c:pt>
                <c:pt idx="2655">
                  <c:v>34780200</c:v>
                </c:pt>
                <c:pt idx="2656">
                  <c:v>14322700</c:v>
                </c:pt>
                <c:pt idx="2657">
                  <c:v>16028600</c:v>
                </c:pt>
                <c:pt idx="2658">
                  <c:v>54929000</c:v>
                </c:pt>
                <c:pt idx="2659">
                  <c:v>28865900</c:v>
                </c:pt>
                <c:pt idx="2660">
                  <c:v>27706700</c:v>
                </c:pt>
                <c:pt idx="2661">
                  <c:v>21660800</c:v>
                </c:pt>
                <c:pt idx="2662">
                  <c:v>29348200</c:v>
                </c:pt>
                <c:pt idx="2663">
                  <c:v>30674700</c:v>
                </c:pt>
                <c:pt idx="2664">
                  <c:v>16611700</c:v>
                </c:pt>
                <c:pt idx="2665">
                  <c:v>28430500</c:v>
                </c:pt>
                <c:pt idx="2666">
                  <c:v>7193200</c:v>
                </c:pt>
                <c:pt idx="2667">
                  <c:v>15166900</c:v>
                </c:pt>
                <c:pt idx="2668">
                  <c:v>14898100</c:v>
                </c:pt>
                <c:pt idx="2669">
                  <c:v>11123000</c:v>
                </c:pt>
                <c:pt idx="2670">
                  <c:v>18078900</c:v>
                </c:pt>
                <c:pt idx="2671">
                  <c:v>19431300</c:v>
                </c:pt>
                <c:pt idx="2672">
                  <c:v>27912500</c:v>
                </c:pt>
                <c:pt idx="2673">
                  <c:v>17761100</c:v>
                </c:pt>
                <c:pt idx="2674">
                  <c:v>45550400</c:v>
                </c:pt>
                <c:pt idx="2675">
                  <c:v>24714900</c:v>
                </c:pt>
                <c:pt idx="2676">
                  <c:v>20223000</c:v>
                </c:pt>
                <c:pt idx="2677">
                  <c:v>26117700</c:v>
                </c:pt>
                <c:pt idx="2678">
                  <c:v>29851500</c:v>
                </c:pt>
                <c:pt idx="2679">
                  <c:v>23473100</c:v>
                </c:pt>
                <c:pt idx="2680">
                  <c:v>17068100</c:v>
                </c:pt>
                <c:pt idx="2681">
                  <c:v>28014700</c:v>
                </c:pt>
                <c:pt idx="2682">
                  <c:v>16221100</c:v>
                </c:pt>
                <c:pt idx="2683">
                  <c:v>35999600</c:v>
                </c:pt>
                <c:pt idx="2684">
                  <c:v>22773100</c:v>
                </c:pt>
                <c:pt idx="2685">
                  <c:v>74235000</c:v>
                </c:pt>
                <c:pt idx="2686">
                  <c:v>118805400</c:v>
                </c:pt>
                <c:pt idx="2687">
                  <c:v>191445800</c:v>
                </c:pt>
                <c:pt idx="2688">
                  <c:v>109104800</c:v>
                </c:pt>
                <c:pt idx="2689">
                  <c:v>59542000</c:v>
                </c:pt>
                <c:pt idx="2690">
                  <c:v>48062700</c:v>
                </c:pt>
                <c:pt idx="2691">
                  <c:v>35601300</c:v>
                </c:pt>
                <c:pt idx="2692">
                  <c:v>50358000</c:v>
                </c:pt>
                <c:pt idx="2693">
                  <c:v>50969100</c:v>
                </c:pt>
                <c:pt idx="2694">
                  <c:v>57056300</c:v>
                </c:pt>
                <c:pt idx="2695">
                  <c:v>67190900</c:v>
                </c:pt>
                <c:pt idx="2696">
                  <c:v>53086600</c:v>
                </c:pt>
                <c:pt idx="2697">
                  <c:v>25657800</c:v>
                </c:pt>
                <c:pt idx="2698">
                  <c:v>29325100</c:v>
                </c:pt>
                <c:pt idx="2699">
                  <c:v>34399400</c:v>
                </c:pt>
                <c:pt idx="2700">
                  <c:v>40929000</c:v>
                </c:pt>
                <c:pt idx="2701">
                  <c:v>31979500</c:v>
                </c:pt>
                <c:pt idx="2702">
                  <c:v>26652500</c:v>
                </c:pt>
                <c:pt idx="2703">
                  <c:v>34138300</c:v>
                </c:pt>
                <c:pt idx="2704">
                  <c:v>34996500</c:v>
                </c:pt>
                <c:pt idx="2705">
                  <c:v>36894200</c:v>
                </c:pt>
                <c:pt idx="2706">
                  <c:v>38971100</c:v>
                </c:pt>
                <c:pt idx="2707">
                  <c:v>52164700</c:v>
                </c:pt>
                <c:pt idx="2708">
                  <c:v>33882100</c:v>
                </c:pt>
                <c:pt idx="2709">
                  <c:v>22626800</c:v>
                </c:pt>
                <c:pt idx="2710">
                  <c:v>34293700</c:v>
                </c:pt>
                <c:pt idx="2711">
                  <c:v>21451500</c:v>
                </c:pt>
                <c:pt idx="2712">
                  <c:v>47824000</c:v>
                </c:pt>
                <c:pt idx="2713">
                  <c:v>32326700</c:v>
                </c:pt>
                <c:pt idx="2714">
                  <c:v>17435600</c:v>
                </c:pt>
                <c:pt idx="2715">
                  <c:v>28695800</c:v>
                </c:pt>
                <c:pt idx="2716">
                  <c:v>23513000</c:v>
                </c:pt>
                <c:pt idx="2717">
                  <c:v>21015400</c:v>
                </c:pt>
                <c:pt idx="2718">
                  <c:v>21151900</c:v>
                </c:pt>
                <c:pt idx="2719">
                  <c:v>53898600</c:v>
                </c:pt>
                <c:pt idx="2720">
                  <c:v>28450800</c:v>
                </c:pt>
                <c:pt idx="2721">
                  <c:v>20667500</c:v>
                </c:pt>
                <c:pt idx="2722">
                  <c:v>18073300</c:v>
                </c:pt>
                <c:pt idx="2723">
                  <c:v>19873700</c:v>
                </c:pt>
                <c:pt idx="2724">
                  <c:v>11132100</c:v>
                </c:pt>
                <c:pt idx="2725">
                  <c:v>18804100</c:v>
                </c:pt>
                <c:pt idx="2726">
                  <c:v>14189000</c:v>
                </c:pt>
                <c:pt idx="2727">
                  <c:v>15024800</c:v>
                </c:pt>
                <c:pt idx="2728">
                  <c:v>46817400</c:v>
                </c:pt>
                <c:pt idx="2729">
                  <c:v>40475400</c:v>
                </c:pt>
                <c:pt idx="2730">
                  <c:v>19588100</c:v>
                </c:pt>
                <c:pt idx="2731">
                  <c:v>22947400</c:v>
                </c:pt>
                <c:pt idx="2732">
                  <c:v>32280500</c:v>
                </c:pt>
                <c:pt idx="2733">
                  <c:v>75357800</c:v>
                </c:pt>
                <c:pt idx="2734">
                  <c:v>34460300</c:v>
                </c:pt>
                <c:pt idx="2735">
                  <c:v>32512900</c:v>
                </c:pt>
                <c:pt idx="2736">
                  <c:v>31745000</c:v>
                </c:pt>
                <c:pt idx="2737">
                  <c:v>34045900</c:v>
                </c:pt>
                <c:pt idx="2738">
                  <c:v>29709400</c:v>
                </c:pt>
                <c:pt idx="2739">
                  <c:v>33056100</c:v>
                </c:pt>
                <c:pt idx="2740">
                  <c:v>37797900</c:v>
                </c:pt>
                <c:pt idx="2741">
                  <c:v>46529000</c:v>
                </c:pt>
                <c:pt idx="2742">
                  <c:v>29711500</c:v>
                </c:pt>
                <c:pt idx="2743">
                  <c:v>27545700</c:v>
                </c:pt>
                <c:pt idx="2744">
                  <c:v>23121000</c:v>
                </c:pt>
                <c:pt idx="2745">
                  <c:v>20163500</c:v>
                </c:pt>
                <c:pt idx="2746">
                  <c:v>84870100</c:v>
                </c:pt>
                <c:pt idx="2747">
                  <c:v>114860900</c:v>
                </c:pt>
                <c:pt idx="2748">
                  <c:v>46898600</c:v>
                </c:pt>
                <c:pt idx="2749">
                  <c:v>29274000</c:v>
                </c:pt>
                <c:pt idx="2750">
                  <c:v>21790300</c:v>
                </c:pt>
                <c:pt idx="2751">
                  <c:v>20787200</c:v>
                </c:pt>
                <c:pt idx="2752">
                  <c:v>25071200</c:v>
                </c:pt>
                <c:pt idx="2753">
                  <c:v>18359600</c:v>
                </c:pt>
                <c:pt idx="2754">
                  <c:v>18328800</c:v>
                </c:pt>
                <c:pt idx="2755">
                  <c:v>15431500</c:v>
                </c:pt>
                <c:pt idx="2756">
                  <c:v>31731000</c:v>
                </c:pt>
                <c:pt idx="2757">
                  <c:v>17079300</c:v>
                </c:pt>
                <c:pt idx="2758">
                  <c:v>17623200</c:v>
                </c:pt>
                <c:pt idx="2759">
                  <c:v>36108800</c:v>
                </c:pt>
                <c:pt idx="2760">
                  <c:v>18844700</c:v>
                </c:pt>
                <c:pt idx="2761">
                  <c:v>41357400</c:v>
                </c:pt>
                <c:pt idx="2762">
                  <c:v>38535700</c:v>
                </c:pt>
                <c:pt idx="2763">
                  <c:v>36029700</c:v>
                </c:pt>
                <c:pt idx="2764">
                  <c:v>28053200</c:v>
                </c:pt>
                <c:pt idx="2765">
                  <c:v>20141100</c:v>
                </c:pt>
                <c:pt idx="2766">
                  <c:v>14765800</c:v>
                </c:pt>
                <c:pt idx="2767">
                  <c:v>11491200</c:v>
                </c:pt>
                <c:pt idx="2768">
                  <c:v>21769300</c:v>
                </c:pt>
                <c:pt idx="2769">
                  <c:v>16198000</c:v>
                </c:pt>
                <c:pt idx="2770">
                  <c:v>11808300</c:v>
                </c:pt>
                <c:pt idx="2771">
                  <c:v>39525500</c:v>
                </c:pt>
                <c:pt idx="2772">
                  <c:v>34101900</c:v>
                </c:pt>
                <c:pt idx="2773">
                  <c:v>24087700</c:v>
                </c:pt>
                <c:pt idx="2774">
                  <c:v>25416300</c:v>
                </c:pt>
                <c:pt idx="2775">
                  <c:v>21270900</c:v>
                </c:pt>
                <c:pt idx="2776">
                  <c:v>23006900</c:v>
                </c:pt>
                <c:pt idx="2777">
                  <c:v>33096000</c:v>
                </c:pt>
                <c:pt idx="2778">
                  <c:v>26069400</c:v>
                </c:pt>
                <c:pt idx="2779">
                  <c:v>15299200</c:v>
                </c:pt>
                <c:pt idx="2780">
                  <c:v>13812400</c:v>
                </c:pt>
                <c:pt idx="2781">
                  <c:v>14213500</c:v>
                </c:pt>
                <c:pt idx="2782">
                  <c:v>19108600</c:v>
                </c:pt>
                <c:pt idx="2783">
                  <c:v>18511500</c:v>
                </c:pt>
                <c:pt idx="2784">
                  <c:v>12495700</c:v>
                </c:pt>
                <c:pt idx="2785">
                  <c:v>35851200</c:v>
                </c:pt>
                <c:pt idx="2786">
                  <c:v>17476900</c:v>
                </c:pt>
                <c:pt idx="2787">
                  <c:v>22353100</c:v>
                </c:pt>
                <c:pt idx="2788">
                  <c:v>21116200</c:v>
                </c:pt>
                <c:pt idx="2789">
                  <c:v>23398200</c:v>
                </c:pt>
                <c:pt idx="2790">
                  <c:v>17896200</c:v>
                </c:pt>
                <c:pt idx="2791">
                  <c:v>20918800</c:v>
                </c:pt>
                <c:pt idx="2792">
                  <c:v>18834200</c:v>
                </c:pt>
                <c:pt idx="2793">
                  <c:v>18326700</c:v>
                </c:pt>
                <c:pt idx="2794">
                  <c:v>19581100</c:v>
                </c:pt>
                <c:pt idx="2795">
                  <c:v>24517500</c:v>
                </c:pt>
                <c:pt idx="2796">
                  <c:v>17730300</c:v>
                </c:pt>
                <c:pt idx="2797">
                  <c:v>8625400</c:v>
                </c:pt>
                <c:pt idx="2798">
                  <c:v>9957500</c:v>
                </c:pt>
                <c:pt idx="2799">
                  <c:v>24289300</c:v>
                </c:pt>
                <c:pt idx="2800">
                  <c:v>35509600</c:v>
                </c:pt>
                <c:pt idx="2801">
                  <c:v>22578500</c:v>
                </c:pt>
                <c:pt idx="2802">
                  <c:v>21146300</c:v>
                </c:pt>
                <c:pt idx="2803">
                  <c:v>34238400</c:v>
                </c:pt>
                <c:pt idx="2804">
                  <c:v>20612900</c:v>
                </c:pt>
                <c:pt idx="2805">
                  <c:v>33356400</c:v>
                </c:pt>
                <c:pt idx="2806">
                  <c:v>19510400</c:v>
                </c:pt>
                <c:pt idx="2807">
                  <c:v>20487600</c:v>
                </c:pt>
                <c:pt idx="2808">
                  <c:v>18120200</c:v>
                </c:pt>
                <c:pt idx="2809">
                  <c:v>47313700</c:v>
                </c:pt>
                <c:pt idx="2810">
                  <c:v>76829200</c:v>
                </c:pt>
                <c:pt idx="2811">
                  <c:v>33409600</c:v>
                </c:pt>
                <c:pt idx="2812">
                  <c:v>19634300</c:v>
                </c:pt>
                <c:pt idx="2813">
                  <c:v>17826900</c:v>
                </c:pt>
                <c:pt idx="2814">
                  <c:v>13215300</c:v>
                </c:pt>
                <c:pt idx="2815">
                  <c:v>10890600</c:v>
                </c:pt>
                <c:pt idx="2816">
                  <c:v>13120800</c:v>
                </c:pt>
                <c:pt idx="2817">
                  <c:v>14139300</c:v>
                </c:pt>
                <c:pt idx="2818">
                  <c:v>13879600</c:v>
                </c:pt>
                <c:pt idx="2819">
                  <c:v>22962100</c:v>
                </c:pt>
                <c:pt idx="2820">
                  <c:v>20413400</c:v>
                </c:pt>
                <c:pt idx="2821">
                  <c:v>16328900</c:v>
                </c:pt>
                <c:pt idx="2822">
                  <c:v>14800100</c:v>
                </c:pt>
                <c:pt idx="2823">
                  <c:v>12322800</c:v>
                </c:pt>
                <c:pt idx="2824">
                  <c:v>17804500</c:v>
                </c:pt>
                <c:pt idx="2825">
                  <c:v>21940800</c:v>
                </c:pt>
                <c:pt idx="2826">
                  <c:v>17399900</c:v>
                </c:pt>
                <c:pt idx="2827">
                  <c:v>16629200</c:v>
                </c:pt>
                <c:pt idx="2828">
                  <c:v>21354200</c:v>
                </c:pt>
                <c:pt idx="2829">
                  <c:v>15497300</c:v>
                </c:pt>
                <c:pt idx="2830">
                  <c:v>30140600</c:v>
                </c:pt>
                <c:pt idx="2831">
                  <c:v>21258300</c:v>
                </c:pt>
                <c:pt idx="2832">
                  <c:v>9961700</c:v>
                </c:pt>
                <c:pt idx="2833">
                  <c:v>22285200</c:v>
                </c:pt>
                <c:pt idx="2834">
                  <c:v>31017700</c:v>
                </c:pt>
                <c:pt idx="2835">
                  <c:v>23138500</c:v>
                </c:pt>
                <c:pt idx="2836">
                  <c:v>19355700</c:v>
                </c:pt>
                <c:pt idx="2837">
                  <c:v>19059600</c:v>
                </c:pt>
                <c:pt idx="2838">
                  <c:v>15149400</c:v>
                </c:pt>
                <c:pt idx="2839">
                  <c:v>19969600</c:v>
                </c:pt>
                <c:pt idx="2840">
                  <c:v>19701500</c:v>
                </c:pt>
                <c:pt idx="2841">
                  <c:v>19072200</c:v>
                </c:pt>
                <c:pt idx="2842">
                  <c:v>17698800</c:v>
                </c:pt>
                <c:pt idx="2843">
                  <c:v>13840400</c:v>
                </c:pt>
                <c:pt idx="2844">
                  <c:v>36682100</c:v>
                </c:pt>
                <c:pt idx="2845">
                  <c:v>29940400</c:v>
                </c:pt>
                <c:pt idx="2846">
                  <c:v>21947800</c:v>
                </c:pt>
                <c:pt idx="2847">
                  <c:v>15029700</c:v>
                </c:pt>
                <c:pt idx="2848">
                  <c:v>14055300</c:v>
                </c:pt>
                <c:pt idx="2849">
                  <c:v>18200700</c:v>
                </c:pt>
                <c:pt idx="2850">
                  <c:v>13739600</c:v>
                </c:pt>
                <c:pt idx="2851">
                  <c:v>17449600</c:v>
                </c:pt>
                <c:pt idx="2852">
                  <c:v>30791600</c:v>
                </c:pt>
                <c:pt idx="2853">
                  <c:v>32030600</c:v>
                </c:pt>
                <c:pt idx="2854">
                  <c:v>18780300</c:v>
                </c:pt>
                <c:pt idx="2855">
                  <c:v>14639100</c:v>
                </c:pt>
                <c:pt idx="2856">
                  <c:v>12460700</c:v>
                </c:pt>
                <c:pt idx="2857">
                  <c:v>8299200</c:v>
                </c:pt>
                <c:pt idx="2858">
                  <c:v>12528600</c:v>
                </c:pt>
                <c:pt idx="2859">
                  <c:v>29693300</c:v>
                </c:pt>
                <c:pt idx="2860">
                  <c:v>30583700</c:v>
                </c:pt>
                <c:pt idx="2861">
                  <c:v>24613400</c:v>
                </c:pt>
                <c:pt idx="2862">
                  <c:v>16814000</c:v>
                </c:pt>
                <c:pt idx="2863">
                  <c:v>14634900</c:v>
                </c:pt>
                <c:pt idx="2864">
                  <c:v>28678300</c:v>
                </c:pt>
                <c:pt idx="2865">
                  <c:v>41948900</c:v>
                </c:pt>
                <c:pt idx="2866">
                  <c:v>30695000</c:v>
                </c:pt>
                <c:pt idx="2867">
                  <c:v>19200300</c:v>
                </c:pt>
                <c:pt idx="2868">
                  <c:v>45659600</c:v>
                </c:pt>
                <c:pt idx="2869">
                  <c:v>26848500</c:v>
                </c:pt>
                <c:pt idx="2870">
                  <c:v>18843300</c:v>
                </c:pt>
                <c:pt idx="2871">
                  <c:v>19272400</c:v>
                </c:pt>
                <c:pt idx="2872">
                  <c:v>25454800</c:v>
                </c:pt>
                <c:pt idx="2873">
                  <c:v>65090200</c:v>
                </c:pt>
                <c:pt idx="2874">
                  <c:v>181099800</c:v>
                </c:pt>
                <c:pt idx="2875">
                  <c:v>58376500</c:v>
                </c:pt>
                <c:pt idx="2876">
                  <c:v>33559400</c:v>
                </c:pt>
                <c:pt idx="2877">
                  <c:v>24062500</c:v>
                </c:pt>
                <c:pt idx="2878">
                  <c:v>34260800</c:v>
                </c:pt>
                <c:pt idx="2879">
                  <c:v>30936500</c:v>
                </c:pt>
                <c:pt idx="2880">
                  <c:v>21640500</c:v>
                </c:pt>
                <c:pt idx="2881">
                  <c:v>18489800</c:v>
                </c:pt>
                <c:pt idx="2882">
                  <c:v>22020600</c:v>
                </c:pt>
                <c:pt idx="2883">
                  <c:v>21919100</c:v>
                </c:pt>
                <c:pt idx="2884">
                  <c:v>17289300</c:v>
                </c:pt>
                <c:pt idx="2885">
                  <c:v>20733300</c:v>
                </c:pt>
                <c:pt idx="2886">
                  <c:v>20007400</c:v>
                </c:pt>
                <c:pt idx="2887">
                  <c:v>19448800</c:v>
                </c:pt>
                <c:pt idx="2888">
                  <c:v>16815400</c:v>
                </c:pt>
                <c:pt idx="2889">
                  <c:v>12231800</c:v>
                </c:pt>
                <c:pt idx="2890">
                  <c:v>11967900</c:v>
                </c:pt>
                <c:pt idx="2891">
                  <c:v>20104700</c:v>
                </c:pt>
                <c:pt idx="2892">
                  <c:v>20152300</c:v>
                </c:pt>
                <c:pt idx="2893">
                  <c:v>20247500</c:v>
                </c:pt>
                <c:pt idx="2894">
                  <c:v>17057600</c:v>
                </c:pt>
                <c:pt idx="2895">
                  <c:v>19481700</c:v>
                </c:pt>
                <c:pt idx="2896">
                  <c:v>15989400</c:v>
                </c:pt>
                <c:pt idx="2897">
                  <c:v>14202300</c:v>
                </c:pt>
                <c:pt idx="2898">
                  <c:v>13984600</c:v>
                </c:pt>
                <c:pt idx="2899">
                  <c:v>14683200</c:v>
                </c:pt>
                <c:pt idx="2900">
                  <c:v>16832900</c:v>
                </c:pt>
                <c:pt idx="2901">
                  <c:v>8388100</c:v>
                </c:pt>
                <c:pt idx="2902">
                  <c:v>11675300</c:v>
                </c:pt>
                <c:pt idx="2903">
                  <c:v>13400800</c:v>
                </c:pt>
                <c:pt idx="2904">
                  <c:v>19395600</c:v>
                </c:pt>
                <c:pt idx="2905">
                  <c:v>13793500</c:v>
                </c:pt>
                <c:pt idx="2906">
                  <c:v>12075700</c:v>
                </c:pt>
                <c:pt idx="2907">
                  <c:v>11718700</c:v>
                </c:pt>
                <c:pt idx="2908">
                  <c:v>14089600</c:v>
                </c:pt>
                <c:pt idx="2909">
                  <c:v>20066900</c:v>
                </c:pt>
                <c:pt idx="2910">
                  <c:v>21318500</c:v>
                </c:pt>
                <c:pt idx="2911">
                  <c:v>17854900</c:v>
                </c:pt>
                <c:pt idx="2912">
                  <c:v>13911100</c:v>
                </c:pt>
                <c:pt idx="2913">
                  <c:v>18448500</c:v>
                </c:pt>
                <c:pt idx="2914">
                  <c:v>19881400</c:v>
                </c:pt>
                <c:pt idx="2915">
                  <c:v>13849500</c:v>
                </c:pt>
                <c:pt idx="2916">
                  <c:v>18817400</c:v>
                </c:pt>
                <c:pt idx="2917">
                  <c:v>12624500</c:v>
                </c:pt>
                <c:pt idx="2918">
                  <c:v>5577600</c:v>
                </c:pt>
                <c:pt idx="2919">
                  <c:v>12268900</c:v>
                </c:pt>
                <c:pt idx="2920">
                  <c:v>16948400</c:v>
                </c:pt>
                <c:pt idx="2921">
                  <c:v>15075200</c:v>
                </c:pt>
                <c:pt idx="2922">
                  <c:v>10516800</c:v>
                </c:pt>
                <c:pt idx="2923">
                  <c:v>12325600</c:v>
                </c:pt>
                <c:pt idx="2924">
                  <c:v>10817100</c:v>
                </c:pt>
                <c:pt idx="2925">
                  <c:v>15501500</c:v>
                </c:pt>
                <c:pt idx="2926">
                  <c:v>36167600</c:v>
                </c:pt>
                <c:pt idx="2927">
                  <c:v>20001100</c:v>
                </c:pt>
                <c:pt idx="2928">
                  <c:v>17007200</c:v>
                </c:pt>
                <c:pt idx="2929">
                  <c:v>16237900</c:v>
                </c:pt>
                <c:pt idx="2930">
                  <c:v>27237000</c:v>
                </c:pt>
                <c:pt idx="2931">
                  <c:v>19740000</c:v>
                </c:pt>
                <c:pt idx="2932">
                  <c:v>40432000</c:v>
                </c:pt>
                <c:pt idx="2933">
                  <c:v>21135800</c:v>
                </c:pt>
                <c:pt idx="2934">
                  <c:v>16417100</c:v>
                </c:pt>
                <c:pt idx="2935">
                  <c:v>25220300</c:v>
                </c:pt>
                <c:pt idx="2936">
                  <c:v>48342000</c:v>
                </c:pt>
                <c:pt idx="2937">
                  <c:v>91280000</c:v>
                </c:pt>
                <c:pt idx="2938">
                  <c:v>35466900</c:v>
                </c:pt>
                <c:pt idx="2939">
                  <c:v>32526900</c:v>
                </c:pt>
                <c:pt idx="2940">
                  <c:v>43590400</c:v>
                </c:pt>
                <c:pt idx="2941">
                  <c:v>28968100</c:v>
                </c:pt>
                <c:pt idx="2942">
                  <c:v>18379200</c:v>
                </c:pt>
                <c:pt idx="2943">
                  <c:v>23625000</c:v>
                </c:pt>
                <c:pt idx="2944">
                  <c:v>20145300</c:v>
                </c:pt>
                <c:pt idx="2945">
                  <c:v>18066300</c:v>
                </c:pt>
                <c:pt idx="2946">
                  <c:v>16762900</c:v>
                </c:pt>
                <c:pt idx="2947">
                  <c:v>12852000</c:v>
                </c:pt>
                <c:pt idx="2948">
                  <c:v>32921000</c:v>
                </c:pt>
                <c:pt idx="2949">
                  <c:v>13812400</c:v>
                </c:pt>
                <c:pt idx="2950">
                  <c:v>13667500</c:v>
                </c:pt>
                <c:pt idx="2951">
                  <c:v>15673000</c:v>
                </c:pt>
                <c:pt idx="2952">
                  <c:v>18700500</c:v>
                </c:pt>
                <c:pt idx="2953">
                  <c:v>11985400</c:v>
                </c:pt>
                <c:pt idx="2954">
                  <c:v>15507800</c:v>
                </c:pt>
                <c:pt idx="2955">
                  <c:v>16031400</c:v>
                </c:pt>
                <c:pt idx="2956">
                  <c:v>11965100</c:v>
                </c:pt>
                <c:pt idx="2957">
                  <c:v>13483400</c:v>
                </c:pt>
                <c:pt idx="2958">
                  <c:v>26043500</c:v>
                </c:pt>
                <c:pt idx="2959">
                  <c:v>18700500</c:v>
                </c:pt>
                <c:pt idx="2960">
                  <c:v>15010100</c:v>
                </c:pt>
                <c:pt idx="2961">
                  <c:v>10304700</c:v>
                </c:pt>
                <c:pt idx="2962">
                  <c:v>15751400</c:v>
                </c:pt>
                <c:pt idx="2963">
                  <c:v>13528200</c:v>
                </c:pt>
                <c:pt idx="2964">
                  <c:v>12387900</c:v>
                </c:pt>
                <c:pt idx="2965">
                  <c:v>10868900</c:v>
                </c:pt>
                <c:pt idx="2966">
                  <c:v>11809000</c:v>
                </c:pt>
                <c:pt idx="2967">
                  <c:v>11573800</c:v>
                </c:pt>
                <c:pt idx="2968">
                  <c:v>15439200</c:v>
                </c:pt>
                <c:pt idx="2969">
                  <c:v>10448200</c:v>
                </c:pt>
                <c:pt idx="2970">
                  <c:v>12134500</c:v>
                </c:pt>
                <c:pt idx="2971">
                  <c:v>11390400</c:v>
                </c:pt>
                <c:pt idx="2972">
                  <c:v>14989100</c:v>
                </c:pt>
                <c:pt idx="2973">
                  <c:v>10695300</c:v>
                </c:pt>
                <c:pt idx="2974">
                  <c:v>14688100</c:v>
                </c:pt>
                <c:pt idx="2975">
                  <c:v>10531500</c:v>
                </c:pt>
                <c:pt idx="2976">
                  <c:v>14494900</c:v>
                </c:pt>
                <c:pt idx="2977">
                  <c:v>26770800</c:v>
                </c:pt>
                <c:pt idx="2978">
                  <c:v>42483700</c:v>
                </c:pt>
                <c:pt idx="2979">
                  <c:v>30356900</c:v>
                </c:pt>
                <c:pt idx="2980">
                  <c:v>27152300</c:v>
                </c:pt>
                <c:pt idx="2981">
                  <c:v>28672000</c:v>
                </c:pt>
                <c:pt idx="2982">
                  <c:v>24699500</c:v>
                </c:pt>
                <c:pt idx="2983">
                  <c:v>22125600</c:v>
                </c:pt>
                <c:pt idx="2984">
                  <c:v>21338800</c:v>
                </c:pt>
                <c:pt idx="2985">
                  <c:v>24194100</c:v>
                </c:pt>
                <c:pt idx="2986">
                  <c:v>21983500</c:v>
                </c:pt>
                <c:pt idx="2987">
                  <c:v>34958000</c:v>
                </c:pt>
                <c:pt idx="2988">
                  <c:v>37351300</c:v>
                </c:pt>
                <c:pt idx="2989">
                  <c:v>25761400</c:v>
                </c:pt>
                <c:pt idx="2990">
                  <c:v>20511400</c:v>
                </c:pt>
                <c:pt idx="2991">
                  <c:v>24871000</c:v>
                </c:pt>
                <c:pt idx="2992">
                  <c:v>30146200</c:v>
                </c:pt>
                <c:pt idx="2993">
                  <c:v>17994200</c:v>
                </c:pt>
                <c:pt idx="2994">
                  <c:v>30799300</c:v>
                </c:pt>
                <c:pt idx="2995">
                  <c:v>16114700</c:v>
                </c:pt>
                <c:pt idx="2996">
                  <c:v>32116000</c:v>
                </c:pt>
                <c:pt idx="2997">
                  <c:v>47892600</c:v>
                </c:pt>
                <c:pt idx="2998">
                  <c:v>64702400</c:v>
                </c:pt>
                <c:pt idx="2999">
                  <c:v>40285000</c:v>
                </c:pt>
                <c:pt idx="3000">
                  <c:v>30639000</c:v>
                </c:pt>
                <c:pt idx="3001">
                  <c:v>33071500</c:v>
                </c:pt>
                <c:pt idx="3002">
                  <c:v>47123300</c:v>
                </c:pt>
                <c:pt idx="3003">
                  <c:v>23132900</c:v>
                </c:pt>
                <c:pt idx="3004">
                  <c:v>23618700</c:v>
                </c:pt>
                <c:pt idx="3005">
                  <c:v>37001300</c:v>
                </c:pt>
                <c:pt idx="3006">
                  <c:v>26194700</c:v>
                </c:pt>
                <c:pt idx="3007">
                  <c:v>20330800</c:v>
                </c:pt>
                <c:pt idx="3008">
                  <c:v>22722700</c:v>
                </c:pt>
                <c:pt idx="3009">
                  <c:v>25680900</c:v>
                </c:pt>
                <c:pt idx="3010">
                  <c:v>21168700</c:v>
                </c:pt>
                <c:pt idx="3011">
                  <c:v>17968300</c:v>
                </c:pt>
                <c:pt idx="3012">
                  <c:v>21395500</c:v>
                </c:pt>
                <c:pt idx="3013">
                  <c:v>20832000</c:v>
                </c:pt>
                <c:pt idx="3014">
                  <c:v>19891900</c:v>
                </c:pt>
                <c:pt idx="3015">
                  <c:v>23370200</c:v>
                </c:pt>
                <c:pt idx="3016">
                  <c:v>19072200</c:v>
                </c:pt>
                <c:pt idx="3017">
                  <c:v>25393200</c:v>
                </c:pt>
                <c:pt idx="3018">
                  <c:v>28828100</c:v>
                </c:pt>
                <c:pt idx="3019">
                  <c:v>39939900</c:v>
                </c:pt>
                <c:pt idx="3020">
                  <c:v>33222700</c:v>
                </c:pt>
                <c:pt idx="3021">
                  <c:v>22122100</c:v>
                </c:pt>
                <c:pt idx="3022">
                  <c:v>26735100</c:v>
                </c:pt>
                <c:pt idx="3023">
                  <c:v>19873700</c:v>
                </c:pt>
                <c:pt idx="3024">
                  <c:v>22844500</c:v>
                </c:pt>
                <c:pt idx="3025">
                  <c:v>29248800</c:v>
                </c:pt>
                <c:pt idx="3026">
                  <c:v>20480600</c:v>
                </c:pt>
                <c:pt idx="3027">
                  <c:v>17133200</c:v>
                </c:pt>
                <c:pt idx="3028">
                  <c:v>17432800</c:v>
                </c:pt>
                <c:pt idx="3029">
                  <c:v>18930800</c:v>
                </c:pt>
                <c:pt idx="3030">
                  <c:v>15730400</c:v>
                </c:pt>
                <c:pt idx="3031">
                  <c:v>16678900</c:v>
                </c:pt>
                <c:pt idx="3032">
                  <c:v>22920100</c:v>
                </c:pt>
                <c:pt idx="3033">
                  <c:v>13745900</c:v>
                </c:pt>
                <c:pt idx="3034">
                  <c:v>15803200</c:v>
                </c:pt>
                <c:pt idx="3035">
                  <c:v>15778700</c:v>
                </c:pt>
                <c:pt idx="3036">
                  <c:v>12506200</c:v>
                </c:pt>
                <c:pt idx="3037">
                  <c:v>28996100</c:v>
                </c:pt>
                <c:pt idx="3038">
                  <c:v>18786600</c:v>
                </c:pt>
                <c:pt idx="3039">
                  <c:v>17308200</c:v>
                </c:pt>
                <c:pt idx="3040">
                  <c:v>13222300</c:v>
                </c:pt>
                <c:pt idx="3041">
                  <c:v>10672900</c:v>
                </c:pt>
                <c:pt idx="3042">
                  <c:v>20367200</c:v>
                </c:pt>
                <c:pt idx="3043">
                  <c:v>15752100</c:v>
                </c:pt>
                <c:pt idx="3044">
                  <c:v>14237300</c:v>
                </c:pt>
                <c:pt idx="3045">
                  <c:v>15587600</c:v>
                </c:pt>
                <c:pt idx="3046">
                  <c:v>10588900</c:v>
                </c:pt>
                <c:pt idx="3047">
                  <c:v>37995300</c:v>
                </c:pt>
                <c:pt idx="3048">
                  <c:v>17309600</c:v>
                </c:pt>
                <c:pt idx="3049">
                  <c:v>11359600</c:v>
                </c:pt>
                <c:pt idx="3050">
                  <c:v>18296600</c:v>
                </c:pt>
                <c:pt idx="3051">
                  <c:v>26182800</c:v>
                </c:pt>
                <c:pt idx="3052">
                  <c:v>21011200</c:v>
                </c:pt>
                <c:pt idx="3053">
                  <c:v>24388700</c:v>
                </c:pt>
                <c:pt idx="3054">
                  <c:v>14219100</c:v>
                </c:pt>
                <c:pt idx="3055">
                  <c:v>17433500</c:v>
                </c:pt>
                <c:pt idx="3056">
                  <c:v>13505800</c:v>
                </c:pt>
                <c:pt idx="3057">
                  <c:v>13438600</c:v>
                </c:pt>
                <c:pt idx="3058">
                  <c:v>13266400</c:v>
                </c:pt>
                <c:pt idx="3059">
                  <c:v>11760700</c:v>
                </c:pt>
                <c:pt idx="3060">
                  <c:v>34671000</c:v>
                </c:pt>
                <c:pt idx="3061">
                  <c:v>57174600</c:v>
                </c:pt>
                <c:pt idx="3062">
                  <c:v>17267600</c:v>
                </c:pt>
                <c:pt idx="3063">
                  <c:v>18621400</c:v>
                </c:pt>
                <c:pt idx="3064">
                  <c:v>11610200</c:v>
                </c:pt>
                <c:pt idx="3065">
                  <c:v>11960900</c:v>
                </c:pt>
                <c:pt idx="3066">
                  <c:v>9282000</c:v>
                </c:pt>
                <c:pt idx="3067">
                  <c:v>15263500</c:v>
                </c:pt>
                <c:pt idx="3068">
                  <c:v>13820100</c:v>
                </c:pt>
                <c:pt idx="3069">
                  <c:v>18947600</c:v>
                </c:pt>
                <c:pt idx="3070">
                  <c:v>10686900</c:v>
                </c:pt>
                <c:pt idx="3071">
                  <c:v>10653300</c:v>
                </c:pt>
                <c:pt idx="3072">
                  <c:v>15835400</c:v>
                </c:pt>
                <c:pt idx="3073">
                  <c:v>27313300</c:v>
                </c:pt>
                <c:pt idx="3074">
                  <c:v>15495200</c:v>
                </c:pt>
                <c:pt idx="3075">
                  <c:v>13246800</c:v>
                </c:pt>
                <c:pt idx="3076">
                  <c:v>10845100</c:v>
                </c:pt>
                <c:pt idx="3077">
                  <c:v>9058000</c:v>
                </c:pt>
                <c:pt idx="3078">
                  <c:v>6676600</c:v>
                </c:pt>
                <c:pt idx="3079">
                  <c:v>22036700</c:v>
                </c:pt>
                <c:pt idx="3080">
                  <c:v>13496000</c:v>
                </c:pt>
                <c:pt idx="3081">
                  <c:v>10897600</c:v>
                </c:pt>
                <c:pt idx="3082">
                  <c:v>12163900</c:v>
                </c:pt>
                <c:pt idx="3083">
                  <c:v>11746700</c:v>
                </c:pt>
                <c:pt idx="3084">
                  <c:v>13735400</c:v>
                </c:pt>
                <c:pt idx="3085">
                  <c:v>13484800</c:v>
                </c:pt>
                <c:pt idx="3086">
                  <c:v>10137400</c:v>
                </c:pt>
                <c:pt idx="3087">
                  <c:v>10394300</c:v>
                </c:pt>
                <c:pt idx="3088">
                  <c:v>7584500</c:v>
                </c:pt>
                <c:pt idx="3089">
                  <c:v>9838500</c:v>
                </c:pt>
                <c:pt idx="3090">
                  <c:v>8806700</c:v>
                </c:pt>
                <c:pt idx="3091">
                  <c:v>16219000</c:v>
                </c:pt>
                <c:pt idx="3092">
                  <c:v>11958800</c:v>
                </c:pt>
                <c:pt idx="3093">
                  <c:v>11953200</c:v>
                </c:pt>
                <c:pt idx="3094">
                  <c:v>7668500</c:v>
                </c:pt>
                <c:pt idx="3095">
                  <c:v>19737900</c:v>
                </c:pt>
                <c:pt idx="3096">
                  <c:v>9104900</c:v>
                </c:pt>
                <c:pt idx="3097">
                  <c:v>7865200</c:v>
                </c:pt>
                <c:pt idx="3098">
                  <c:v>13425300</c:v>
                </c:pt>
                <c:pt idx="3099">
                  <c:v>20617100</c:v>
                </c:pt>
                <c:pt idx="3100">
                  <c:v>26838700</c:v>
                </c:pt>
                <c:pt idx="3101">
                  <c:v>12133100</c:v>
                </c:pt>
                <c:pt idx="3102">
                  <c:v>10630200</c:v>
                </c:pt>
                <c:pt idx="3103">
                  <c:v>11960900</c:v>
                </c:pt>
                <c:pt idx="3104">
                  <c:v>16169300</c:v>
                </c:pt>
                <c:pt idx="3105">
                  <c:v>11471600</c:v>
                </c:pt>
                <c:pt idx="3106">
                  <c:v>9551500</c:v>
                </c:pt>
                <c:pt idx="3107">
                  <c:v>9839900</c:v>
                </c:pt>
                <c:pt idx="3108">
                  <c:v>10404800</c:v>
                </c:pt>
                <c:pt idx="3109">
                  <c:v>9516500</c:v>
                </c:pt>
                <c:pt idx="3110">
                  <c:v>12472600</c:v>
                </c:pt>
                <c:pt idx="3111">
                  <c:v>15416100</c:v>
                </c:pt>
                <c:pt idx="3112">
                  <c:v>18450600</c:v>
                </c:pt>
                <c:pt idx="3113">
                  <c:v>15290100</c:v>
                </c:pt>
                <c:pt idx="3114">
                  <c:v>13709500</c:v>
                </c:pt>
                <c:pt idx="3115">
                  <c:v>13759200</c:v>
                </c:pt>
                <c:pt idx="3116">
                  <c:v>14332500</c:v>
                </c:pt>
                <c:pt idx="3117">
                  <c:v>14928200</c:v>
                </c:pt>
                <c:pt idx="3118">
                  <c:v>19110700</c:v>
                </c:pt>
                <c:pt idx="3119">
                  <c:v>20216700</c:v>
                </c:pt>
                <c:pt idx="3120">
                  <c:v>16747500</c:v>
                </c:pt>
                <c:pt idx="3121">
                  <c:v>59927700</c:v>
                </c:pt>
                <c:pt idx="3122">
                  <c:v>92304800</c:v>
                </c:pt>
                <c:pt idx="3123">
                  <c:v>79160900</c:v>
                </c:pt>
                <c:pt idx="3124">
                  <c:v>33529300</c:v>
                </c:pt>
                <c:pt idx="3125">
                  <c:v>19365500</c:v>
                </c:pt>
                <c:pt idx="3126">
                  <c:v>32150300</c:v>
                </c:pt>
                <c:pt idx="3127">
                  <c:v>19916400</c:v>
                </c:pt>
                <c:pt idx="3128">
                  <c:v>14657300</c:v>
                </c:pt>
                <c:pt idx="3129">
                  <c:v>14944300</c:v>
                </c:pt>
                <c:pt idx="3130">
                  <c:v>11736900</c:v>
                </c:pt>
                <c:pt idx="3131">
                  <c:v>12507600</c:v>
                </c:pt>
                <c:pt idx="3132">
                  <c:v>10593800</c:v>
                </c:pt>
                <c:pt idx="3133">
                  <c:v>20470100</c:v>
                </c:pt>
                <c:pt idx="3134">
                  <c:v>17581200</c:v>
                </c:pt>
                <c:pt idx="3135">
                  <c:v>11389700</c:v>
                </c:pt>
                <c:pt idx="3136">
                  <c:v>13645800</c:v>
                </c:pt>
                <c:pt idx="3137">
                  <c:v>9991800</c:v>
                </c:pt>
                <c:pt idx="3138">
                  <c:v>9303700</c:v>
                </c:pt>
                <c:pt idx="3139">
                  <c:v>9711100</c:v>
                </c:pt>
                <c:pt idx="3140">
                  <c:v>14838600</c:v>
                </c:pt>
                <c:pt idx="3141">
                  <c:v>10958500</c:v>
                </c:pt>
                <c:pt idx="3142">
                  <c:v>10490200</c:v>
                </c:pt>
                <c:pt idx="3143">
                  <c:v>10988600</c:v>
                </c:pt>
                <c:pt idx="3144">
                  <c:v>9225300</c:v>
                </c:pt>
                <c:pt idx="3145">
                  <c:v>7921200</c:v>
                </c:pt>
                <c:pt idx="3146">
                  <c:v>24515400</c:v>
                </c:pt>
                <c:pt idx="3147">
                  <c:v>15425200</c:v>
                </c:pt>
                <c:pt idx="3148">
                  <c:v>17878000</c:v>
                </c:pt>
                <c:pt idx="3149">
                  <c:v>17864000</c:v>
                </c:pt>
                <c:pt idx="3150">
                  <c:v>28100800</c:v>
                </c:pt>
                <c:pt idx="3151">
                  <c:v>10063200</c:v>
                </c:pt>
                <c:pt idx="3152">
                  <c:v>6702500</c:v>
                </c:pt>
                <c:pt idx="3153">
                  <c:v>11964400</c:v>
                </c:pt>
                <c:pt idx="3154">
                  <c:v>14271600</c:v>
                </c:pt>
                <c:pt idx="3155">
                  <c:v>13819400</c:v>
                </c:pt>
                <c:pt idx="3156">
                  <c:v>11853800</c:v>
                </c:pt>
                <c:pt idx="3157">
                  <c:v>9930200</c:v>
                </c:pt>
                <c:pt idx="3158">
                  <c:v>13621300</c:v>
                </c:pt>
                <c:pt idx="3159">
                  <c:v>17976700</c:v>
                </c:pt>
                <c:pt idx="3160">
                  <c:v>12644800</c:v>
                </c:pt>
                <c:pt idx="3161">
                  <c:v>11769100</c:v>
                </c:pt>
                <c:pt idx="3162">
                  <c:v>13521200</c:v>
                </c:pt>
                <c:pt idx="3163">
                  <c:v>12019000</c:v>
                </c:pt>
                <c:pt idx="3164">
                  <c:v>16947700</c:v>
                </c:pt>
                <c:pt idx="3165">
                  <c:v>20192900</c:v>
                </c:pt>
                <c:pt idx="3166">
                  <c:v>15639400</c:v>
                </c:pt>
                <c:pt idx="3167">
                  <c:v>15047900</c:v>
                </c:pt>
                <c:pt idx="3168">
                  <c:v>7994000</c:v>
                </c:pt>
                <c:pt idx="3169">
                  <c:v>8291500</c:v>
                </c:pt>
                <c:pt idx="3170">
                  <c:v>5411000</c:v>
                </c:pt>
                <c:pt idx="3171">
                  <c:v>8847300</c:v>
                </c:pt>
                <c:pt idx="3172">
                  <c:v>8588300</c:v>
                </c:pt>
                <c:pt idx="3173">
                  <c:v>7011200</c:v>
                </c:pt>
                <c:pt idx="3174">
                  <c:v>8627500</c:v>
                </c:pt>
                <c:pt idx="3175">
                  <c:v>13475000</c:v>
                </c:pt>
                <c:pt idx="3176">
                  <c:v>18165000</c:v>
                </c:pt>
                <c:pt idx="3177">
                  <c:v>16037700</c:v>
                </c:pt>
                <c:pt idx="3178">
                  <c:v>9849700</c:v>
                </c:pt>
                <c:pt idx="3179">
                  <c:v>9601900</c:v>
                </c:pt>
                <c:pt idx="3180">
                  <c:v>9578100</c:v>
                </c:pt>
                <c:pt idx="3181">
                  <c:v>12944400</c:v>
                </c:pt>
                <c:pt idx="3182">
                  <c:v>18721500</c:v>
                </c:pt>
                <c:pt idx="3183">
                  <c:v>19884900</c:v>
                </c:pt>
                <c:pt idx="3184">
                  <c:v>11669000</c:v>
                </c:pt>
                <c:pt idx="3185">
                  <c:v>19696600</c:v>
                </c:pt>
                <c:pt idx="3186">
                  <c:v>40551000</c:v>
                </c:pt>
                <c:pt idx="3187">
                  <c:v>66902500</c:v>
                </c:pt>
                <c:pt idx="3188">
                  <c:v>33319300</c:v>
                </c:pt>
                <c:pt idx="3189">
                  <c:v>26784100</c:v>
                </c:pt>
                <c:pt idx="3190">
                  <c:v>21268800</c:v>
                </c:pt>
                <c:pt idx="3191">
                  <c:v>24612700</c:v>
                </c:pt>
                <c:pt idx="3192">
                  <c:v>24532900</c:v>
                </c:pt>
                <c:pt idx="3193">
                  <c:v>15127700</c:v>
                </c:pt>
                <c:pt idx="3194">
                  <c:v>13215300</c:v>
                </c:pt>
                <c:pt idx="3195">
                  <c:v>12990600</c:v>
                </c:pt>
                <c:pt idx="3196">
                  <c:v>16440200</c:v>
                </c:pt>
                <c:pt idx="3197">
                  <c:v>12450900</c:v>
                </c:pt>
                <c:pt idx="3198">
                  <c:v>14248500</c:v>
                </c:pt>
                <c:pt idx="3199">
                  <c:v>8898400</c:v>
                </c:pt>
                <c:pt idx="3200">
                  <c:v>8173200</c:v>
                </c:pt>
                <c:pt idx="3201">
                  <c:v>15418900</c:v>
                </c:pt>
                <c:pt idx="3202">
                  <c:v>13953100</c:v>
                </c:pt>
                <c:pt idx="3203">
                  <c:v>8464400</c:v>
                </c:pt>
                <c:pt idx="3204">
                  <c:v>12968900</c:v>
                </c:pt>
                <c:pt idx="3205">
                  <c:v>11170600</c:v>
                </c:pt>
                <c:pt idx="3206">
                  <c:v>10316600</c:v>
                </c:pt>
                <c:pt idx="3207">
                  <c:v>10432100</c:v>
                </c:pt>
                <c:pt idx="3208">
                  <c:v>9422000</c:v>
                </c:pt>
                <c:pt idx="3209">
                  <c:v>9031400</c:v>
                </c:pt>
                <c:pt idx="3210">
                  <c:v>6075300</c:v>
                </c:pt>
                <c:pt idx="3211">
                  <c:v>6854400</c:v>
                </c:pt>
                <c:pt idx="3212">
                  <c:v>10852800</c:v>
                </c:pt>
                <c:pt idx="3213">
                  <c:v>11516400</c:v>
                </c:pt>
                <c:pt idx="3214">
                  <c:v>10187100</c:v>
                </c:pt>
                <c:pt idx="3215">
                  <c:v>7426300</c:v>
                </c:pt>
                <c:pt idx="3216">
                  <c:v>17453800</c:v>
                </c:pt>
                <c:pt idx="3217">
                  <c:v>11244800</c:v>
                </c:pt>
                <c:pt idx="3218">
                  <c:v>12888400</c:v>
                </c:pt>
                <c:pt idx="3219">
                  <c:v>18970700</c:v>
                </c:pt>
                <c:pt idx="3220">
                  <c:v>17947300</c:v>
                </c:pt>
                <c:pt idx="3221">
                  <c:v>16363200</c:v>
                </c:pt>
                <c:pt idx="3222">
                  <c:v>14654500</c:v>
                </c:pt>
                <c:pt idx="3223">
                  <c:v>10161200</c:v>
                </c:pt>
                <c:pt idx="3224">
                  <c:v>26796000</c:v>
                </c:pt>
                <c:pt idx="3225">
                  <c:v>18428200</c:v>
                </c:pt>
                <c:pt idx="3226">
                  <c:v>14634900</c:v>
                </c:pt>
                <c:pt idx="3227">
                  <c:v>11449900</c:v>
                </c:pt>
                <c:pt idx="3228">
                  <c:v>13641600</c:v>
                </c:pt>
                <c:pt idx="3229">
                  <c:v>7664300</c:v>
                </c:pt>
                <c:pt idx="3230">
                  <c:v>16888900</c:v>
                </c:pt>
                <c:pt idx="3231">
                  <c:v>21652400</c:v>
                </c:pt>
                <c:pt idx="3232">
                  <c:v>16039100</c:v>
                </c:pt>
                <c:pt idx="3233">
                  <c:v>15852200</c:v>
                </c:pt>
                <c:pt idx="3234">
                  <c:v>13272700</c:v>
                </c:pt>
                <c:pt idx="3235">
                  <c:v>14248500</c:v>
                </c:pt>
                <c:pt idx="3236">
                  <c:v>14639800</c:v>
                </c:pt>
                <c:pt idx="3237">
                  <c:v>9864400</c:v>
                </c:pt>
                <c:pt idx="3238">
                  <c:v>10730300</c:v>
                </c:pt>
                <c:pt idx="3239">
                  <c:v>9977100</c:v>
                </c:pt>
                <c:pt idx="3240">
                  <c:v>22327900</c:v>
                </c:pt>
                <c:pt idx="3241">
                  <c:v>13455400</c:v>
                </c:pt>
                <c:pt idx="3242">
                  <c:v>22367100</c:v>
                </c:pt>
                <c:pt idx="3243">
                  <c:v>44436700</c:v>
                </c:pt>
                <c:pt idx="3244">
                  <c:v>28641900</c:v>
                </c:pt>
                <c:pt idx="3245">
                  <c:v>42528500</c:v>
                </c:pt>
                <c:pt idx="3246">
                  <c:v>104500900</c:v>
                </c:pt>
                <c:pt idx="3247">
                  <c:v>58306500</c:v>
                </c:pt>
                <c:pt idx="3248">
                  <c:v>30766400</c:v>
                </c:pt>
                <c:pt idx="3249">
                  <c:v>15925700</c:v>
                </c:pt>
                <c:pt idx="3250">
                  <c:v>12089700</c:v>
                </c:pt>
                <c:pt idx="3251">
                  <c:v>12687500</c:v>
                </c:pt>
                <c:pt idx="3252">
                  <c:v>11045300</c:v>
                </c:pt>
                <c:pt idx="3253">
                  <c:v>15246700</c:v>
                </c:pt>
                <c:pt idx="3254">
                  <c:v>8826300</c:v>
                </c:pt>
                <c:pt idx="3255">
                  <c:v>9534700</c:v>
                </c:pt>
                <c:pt idx="3256">
                  <c:v>10565100</c:v>
                </c:pt>
                <c:pt idx="3257">
                  <c:v>8906100</c:v>
                </c:pt>
                <c:pt idx="3258">
                  <c:v>7967400</c:v>
                </c:pt>
                <c:pt idx="3259">
                  <c:v>27116600</c:v>
                </c:pt>
                <c:pt idx="3260">
                  <c:v>11504500</c:v>
                </c:pt>
                <c:pt idx="3261">
                  <c:v>10220700</c:v>
                </c:pt>
                <c:pt idx="3262">
                  <c:v>13828500</c:v>
                </c:pt>
                <c:pt idx="3263">
                  <c:v>23882600</c:v>
                </c:pt>
                <c:pt idx="3264">
                  <c:v>11907000</c:v>
                </c:pt>
                <c:pt idx="3265">
                  <c:v>11155900</c:v>
                </c:pt>
                <c:pt idx="3266">
                  <c:v>8898400</c:v>
                </c:pt>
                <c:pt idx="3267">
                  <c:v>37053100</c:v>
                </c:pt>
                <c:pt idx="3268">
                  <c:v>14812000</c:v>
                </c:pt>
                <c:pt idx="3269">
                  <c:v>19101600</c:v>
                </c:pt>
                <c:pt idx="3270">
                  <c:v>12756800</c:v>
                </c:pt>
                <c:pt idx="3271">
                  <c:v>12767300</c:v>
                </c:pt>
                <c:pt idx="3272">
                  <c:v>7466200</c:v>
                </c:pt>
                <c:pt idx="3273">
                  <c:v>9646000</c:v>
                </c:pt>
                <c:pt idx="3274">
                  <c:v>10506300</c:v>
                </c:pt>
                <c:pt idx="3275">
                  <c:v>7821800</c:v>
                </c:pt>
                <c:pt idx="3276">
                  <c:v>12712000</c:v>
                </c:pt>
                <c:pt idx="3277">
                  <c:v>9926000</c:v>
                </c:pt>
                <c:pt idx="3278">
                  <c:v>7529200</c:v>
                </c:pt>
                <c:pt idx="3279">
                  <c:v>6237700</c:v>
                </c:pt>
                <c:pt idx="3280">
                  <c:v>10074400</c:v>
                </c:pt>
                <c:pt idx="3281">
                  <c:v>11624200</c:v>
                </c:pt>
                <c:pt idx="3282">
                  <c:v>11148900</c:v>
                </c:pt>
                <c:pt idx="3283">
                  <c:v>22024800</c:v>
                </c:pt>
                <c:pt idx="3284">
                  <c:v>57121400</c:v>
                </c:pt>
                <c:pt idx="3285">
                  <c:v>26623100</c:v>
                </c:pt>
                <c:pt idx="3286">
                  <c:v>10278800</c:v>
                </c:pt>
                <c:pt idx="3287">
                  <c:v>19054000</c:v>
                </c:pt>
                <c:pt idx="3288">
                  <c:v>16043300</c:v>
                </c:pt>
                <c:pt idx="3289">
                  <c:v>9905000</c:v>
                </c:pt>
                <c:pt idx="3290">
                  <c:v>8962800</c:v>
                </c:pt>
                <c:pt idx="3291">
                  <c:v>19814900</c:v>
                </c:pt>
                <c:pt idx="3292">
                  <c:v>16732800</c:v>
                </c:pt>
                <c:pt idx="3293">
                  <c:v>15626100</c:v>
                </c:pt>
                <c:pt idx="3294">
                  <c:v>77138600</c:v>
                </c:pt>
                <c:pt idx="3295">
                  <c:v>41623400</c:v>
                </c:pt>
                <c:pt idx="3296">
                  <c:v>30314900</c:v>
                </c:pt>
                <c:pt idx="3297">
                  <c:v>24575600</c:v>
                </c:pt>
                <c:pt idx="3298">
                  <c:v>16880500</c:v>
                </c:pt>
                <c:pt idx="3299">
                  <c:v>14699300</c:v>
                </c:pt>
                <c:pt idx="3300">
                  <c:v>11053000</c:v>
                </c:pt>
                <c:pt idx="3301">
                  <c:v>11808300</c:v>
                </c:pt>
                <c:pt idx="3302">
                  <c:v>21573300</c:v>
                </c:pt>
                <c:pt idx="3303">
                  <c:v>12990600</c:v>
                </c:pt>
                <c:pt idx="3304">
                  <c:v>16731400</c:v>
                </c:pt>
                <c:pt idx="3305">
                  <c:v>21636300</c:v>
                </c:pt>
                <c:pt idx="3306">
                  <c:v>33205200</c:v>
                </c:pt>
                <c:pt idx="3307">
                  <c:v>19736500</c:v>
                </c:pt>
                <c:pt idx="3308">
                  <c:v>30898600</c:v>
                </c:pt>
                <c:pt idx="3309">
                  <c:v>63461000</c:v>
                </c:pt>
                <c:pt idx="3310">
                  <c:v>25136900</c:v>
                </c:pt>
                <c:pt idx="3311">
                  <c:v>22676900</c:v>
                </c:pt>
                <c:pt idx="3312">
                  <c:v>14085400</c:v>
                </c:pt>
                <c:pt idx="3313">
                  <c:v>10500500</c:v>
                </c:pt>
                <c:pt idx="3314">
                  <c:v>8306800</c:v>
                </c:pt>
                <c:pt idx="3315">
                  <c:v>8125100</c:v>
                </c:pt>
                <c:pt idx="3316">
                  <c:v>11302600</c:v>
                </c:pt>
                <c:pt idx="3317">
                  <c:v>11155900</c:v>
                </c:pt>
                <c:pt idx="3318">
                  <c:v>6695600</c:v>
                </c:pt>
                <c:pt idx="3319">
                  <c:v>14229200</c:v>
                </c:pt>
                <c:pt idx="3320">
                  <c:v>16349100</c:v>
                </c:pt>
                <c:pt idx="3321">
                  <c:v>10144800</c:v>
                </c:pt>
                <c:pt idx="3322">
                  <c:v>29653300</c:v>
                </c:pt>
                <c:pt idx="3323">
                  <c:v>26946500</c:v>
                </c:pt>
                <c:pt idx="3324">
                  <c:v>24716700</c:v>
                </c:pt>
                <c:pt idx="3325">
                  <c:v>17360700</c:v>
                </c:pt>
                <c:pt idx="3326">
                  <c:v>13424600</c:v>
                </c:pt>
                <c:pt idx="3327">
                  <c:v>11596800</c:v>
                </c:pt>
                <c:pt idx="3328">
                  <c:v>13822500</c:v>
                </c:pt>
                <c:pt idx="3329">
                  <c:v>15284400</c:v>
                </c:pt>
                <c:pt idx="3330">
                  <c:v>8667700</c:v>
                </c:pt>
                <c:pt idx="3331">
                  <c:v>9233800</c:v>
                </c:pt>
                <c:pt idx="3332">
                  <c:v>9382000</c:v>
                </c:pt>
                <c:pt idx="3333">
                  <c:v>10115300</c:v>
                </c:pt>
                <c:pt idx="3334">
                  <c:v>28045300</c:v>
                </c:pt>
                <c:pt idx="3335">
                  <c:v>33228300</c:v>
                </c:pt>
                <c:pt idx="3336">
                  <c:v>59951900</c:v>
                </c:pt>
                <c:pt idx="3337">
                  <c:v>37620700</c:v>
                </c:pt>
                <c:pt idx="3338">
                  <c:v>36164600</c:v>
                </c:pt>
                <c:pt idx="3339">
                  <c:v>37056100</c:v>
                </c:pt>
                <c:pt idx="3340">
                  <c:v>20240200</c:v>
                </c:pt>
                <c:pt idx="3341">
                  <c:v>17005600</c:v>
                </c:pt>
                <c:pt idx="3342">
                  <c:v>35977100</c:v>
                </c:pt>
                <c:pt idx="3343">
                  <c:v>39843300</c:v>
                </c:pt>
                <c:pt idx="3344">
                  <c:v>29546700</c:v>
                </c:pt>
                <c:pt idx="3345">
                  <c:v>24212000</c:v>
                </c:pt>
                <c:pt idx="3346">
                  <c:v>43479700</c:v>
                </c:pt>
                <c:pt idx="3347">
                  <c:v>35524400</c:v>
                </c:pt>
                <c:pt idx="3348">
                  <c:v>21031900</c:v>
                </c:pt>
                <c:pt idx="3349">
                  <c:v>17373900</c:v>
                </c:pt>
                <c:pt idx="3350">
                  <c:v>15546000</c:v>
                </c:pt>
                <c:pt idx="3351">
                  <c:v>22591100</c:v>
                </c:pt>
                <c:pt idx="3352">
                  <c:v>28058200</c:v>
                </c:pt>
                <c:pt idx="3353">
                  <c:v>25817700</c:v>
                </c:pt>
                <c:pt idx="3354">
                  <c:v>21715000</c:v>
                </c:pt>
                <c:pt idx="3355">
                  <c:v>17900600</c:v>
                </c:pt>
                <c:pt idx="3356">
                  <c:v>16717900</c:v>
                </c:pt>
                <c:pt idx="3357">
                  <c:v>10264500</c:v>
                </c:pt>
                <c:pt idx="3358">
                  <c:v>21274500</c:v>
                </c:pt>
                <c:pt idx="3359">
                  <c:v>19066600</c:v>
                </c:pt>
                <c:pt idx="3360">
                  <c:v>17026600</c:v>
                </c:pt>
                <c:pt idx="3361">
                  <c:v>17405900</c:v>
                </c:pt>
                <c:pt idx="3362">
                  <c:v>17027600</c:v>
                </c:pt>
                <c:pt idx="3363">
                  <c:v>17426900</c:v>
                </c:pt>
                <c:pt idx="3364">
                  <c:v>21526700</c:v>
                </c:pt>
                <c:pt idx="3365">
                  <c:v>21157900</c:v>
                </c:pt>
                <c:pt idx="3366">
                  <c:v>20629800</c:v>
                </c:pt>
                <c:pt idx="3367">
                  <c:v>12329500</c:v>
                </c:pt>
                <c:pt idx="3368">
                  <c:v>42831900</c:v>
                </c:pt>
                <c:pt idx="3369">
                  <c:v>22455200</c:v>
                </c:pt>
                <c:pt idx="3370">
                  <c:v>12624500</c:v>
                </c:pt>
                <c:pt idx="3371">
                  <c:v>17512100</c:v>
                </c:pt>
                <c:pt idx="3372">
                  <c:v>33231500</c:v>
                </c:pt>
                <c:pt idx="3373">
                  <c:v>48484300</c:v>
                </c:pt>
                <c:pt idx="3374">
                  <c:v>21340500</c:v>
                </c:pt>
                <c:pt idx="3375">
                  <c:v>29964700</c:v>
                </c:pt>
                <c:pt idx="3376">
                  <c:v>17345600</c:v>
                </c:pt>
                <c:pt idx="3377">
                  <c:v>13728500</c:v>
                </c:pt>
                <c:pt idx="3378">
                  <c:v>12786800</c:v>
                </c:pt>
                <c:pt idx="3379">
                  <c:v>18019900</c:v>
                </c:pt>
                <c:pt idx="3380">
                  <c:v>12234800</c:v>
                </c:pt>
                <c:pt idx="3381">
                  <c:v>12066400</c:v>
                </c:pt>
                <c:pt idx="3382">
                  <c:v>13094000</c:v>
                </c:pt>
                <c:pt idx="3383">
                  <c:v>9841400</c:v>
                </c:pt>
                <c:pt idx="3384">
                  <c:v>15571500</c:v>
                </c:pt>
                <c:pt idx="3385">
                  <c:v>11784600</c:v>
                </c:pt>
                <c:pt idx="3386">
                  <c:v>12484100</c:v>
                </c:pt>
                <c:pt idx="3387">
                  <c:v>17505000</c:v>
                </c:pt>
                <c:pt idx="3388">
                  <c:v>13814900</c:v>
                </c:pt>
                <c:pt idx="3389">
                  <c:v>10936600</c:v>
                </c:pt>
                <c:pt idx="3390">
                  <c:v>16154600</c:v>
                </c:pt>
                <c:pt idx="3391">
                  <c:v>11166400</c:v>
                </c:pt>
                <c:pt idx="3392">
                  <c:v>11039200</c:v>
                </c:pt>
                <c:pt idx="3393">
                  <c:v>17568200</c:v>
                </c:pt>
                <c:pt idx="3394">
                  <c:v>18819400</c:v>
                </c:pt>
                <c:pt idx="3395">
                  <c:v>19866200</c:v>
                </c:pt>
                <c:pt idx="3396">
                  <c:v>33016300</c:v>
                </c:pt>
                <c:pt idx="3397">
                  <c:v>23353600</c:v>
                </c:pt>
                <c:pt idx="3398">
                  <c:v>19253200</c:v>
                </c:pt>
                <c:pt idx="3399">
                  <c:v>17977000</c:v>
                </c:pt>
                <c:pt idx="3400">
                  <c:v>15727000</c:v>
                </c:pt>
                <c:pt idx="3401">
                  <c:v>18335300</c:v>
                </c:pt>
                <c:pt idx="3402">
                  <c:v>10980700</c:v>
                </c:pt>
                <c:pt idx="3403">
                  <c:v>6645500</c:v>
                </c:pt>
                <c:pt idx="3404">
                  <c:v>13894000</c:v>
                </c:pt>
                <c:pt idx="3405">
                  <c:v>12550800</c:v>
                </c:pt>
                <c:pt idx="3406">
                  <c:v>24105700</c:v>
                </c:pt>
                <c:pt idx="3407">
                  <c:v>26647300</c:v>
                </c:pt>
                <c:pt idx="3408">
                  <c:v>20250400</c:v>
                </c:pt>
                <c:pt idx="3409">
                  <c:v>23351600</c:v>
                </c:pt>
                <c:pt idx="3410">
                  <c:v>18591100</c:v>
                </c:pt>
                <c:pt idx="3411">
                  <c:v>17788800</c:v>
                </c:pt>
                <c:pt idx="3412">
                  <c:v>13474100</c:v>
                </c:pt>
                <c:pt idx="3413">
                  <c:v>16105300</c:v>
                </c:pt>
                <c:pt idx="3414">
                  <c:v>18679300</c:v>
                </c:pt>
                <c:pt idx="3415">
                  <c:v>11760000</c:v>
                </c:pt>
                <c:pt idx="3416">
                  <c:v>13181000</c:v>
                </c:pt>
                <c:pt idx="3417">
                  <c:v>17284900</c:v>
                </c:pt>
                <c:pt idx="3418">
                  <c:v>17948100</c:v>
                </c:pt>
                <c:pt idx="3419">
                  <c:v>11670000</c:v>
                </c:pt>
                <c:pt idx="3420">
                  <c:v>9689000</c:v>
                </c:pt>
                <c:pt idx="3421">
                  <c:v>9324300</c:v>
                </c:pt>
                <c:pt idx="3422">
                  <c:v>3531300</c:v>
                </c:pt>
                <c:pt idx="3423">
                  <c:v>8424300</c:v>
                </c:pt>
                <c:pt idx="3424">
                  <c:v>8159200</c:v>
                </c:pt>
                <c:pt idx="3425">
                  <c:v>8149700</c:v>
                </c:pt>
                <c:pt idx="3426">
                  <c:v>9273000</c:v>
                </c:pt>
                <c:pt idx="3427">
                  <c:v>20794800</c:v>
                </c:pt>
                <c:pt idx="3428">
                  <c:v>17664600</c:v>
                </c:pt>
                <c:pt idx="3429">
                  <c:v>33045700</c:v>
                </c:pt>
                <c:pt idx="3430">
                  <c:v>33636700</c:v>
                </c:pt>
                <c:pt idx="3431">
                  <c:v>18067100</c:v>
                </c:pt>
                <c:pt idx="3432">
                  <c:v>21920400</c:v>
                </c:pt>
                <c:pt idx="3433">
                  <c:v>15133500</c:v>
                </c:pt>
                <c:pt idx="3434">
                  <c:v>24921600</c:v>
                </c:pt>
                <c:pt idx="3435">
                  <c:v>23664800</c:v>
                </c:pt>
                <c:pt idx="3436">
                  <c:v>19775100</c:v>
                </c:pt>
                <c:pt idx="3437">
                  <c:v>35722800</c:v>
                </c:pt>
                <c:pt idx="3438">
                  <c:v>53009400</c:v>
                </c:pt>
                <c:pt idx="3439">
                  <c:v>31027500</c:v>
                </c:pt>
                <c:pt idx="3440">
                  <c:v>26821800</c:v>
                </c:pt>
                <c:pt idx="3441">
                  <c:v>20321100</c:v>
                </c:pt>
                <c:pt idx="3442">
                  <c:v>22083900</c:v>
                </c:pt>
                <c:pt idx="3443">
                  <c:v>25556200</c:v>
                </c:pt>
                <c:pt idx="3444">
                  <c:v>24562300</c:v>
                </c:pt>
                <c:pt idx="3445">
                  <c:v>20463900</c:v>
                </c:pt>
                <c:pt idx="3446">
                  <c:v>19684500</c:v>
                </c:pt>
                <c:pt idx="3447">
                  <c:v>21906500</c:v>
                </c:pt>
                <c:pt idx="3448">
                  <c:v>27466000</c:v>
                </c:pt>
                <c:pt idx="3449">
                  <c:v>19108600</c:v>
                </c:pt>
                <c:pt idx="3450">
                  <c:v>25929300</c:v>
                </c:pt>
                <c:pt idx="3451">
                  <c:v>25035600</c:v>
                </c:pt>
                <c:pt idx="3452">
                  <c:v>25892900</c:v>
                </c:pt>
                <c:pt idx="3453">
                  <c:v>23146500</c:v>
                </c:pt>
                <c:pt idx="3454">
                  <c:v>21820300</c:v>
                </c:pt>
                <c:pt idx="3455">
                  <c:v>19067700</c:v>
                </c:pt>
                <c:pt idx="3456">
                  <c:v>16356600</c:v>
                </c:pt>
                <c:pt idx="3457">
                  <c:v>18323800</c:v>
                </c:pt>
                <c:pt idx="3458">
                  <c:v>17695300</c:v>
                </c:pt>
                <c:pt idx="3459">
                  <c:v>14259200</c:v>
                </c:pt>
                <c:pt idx="3460">
                  <c:v>16321800</c:v>
                </c:pt>
                <c:pt idx="3461">
                  <c:v>12744400</c:v>
                </c:pt>
                <c:pt idx="3462">
                  <c:v>15972800</c:v>
                </c:pt>
                <c:pt idx="3463">
                  <c:v>17898800</c:v>
                </c:pt>
                <c:pt idx="3464">
                  <c:v>16975200</c:v>
                </c:pt>
                <c:pt idx="3465">
                  <c:v>13663100</c:v>
                </c:pt>
                <c:pt idx="3466">
                  <c:v>17048800</c:v>
                </c:pt>
                <c:pt idx="3467">
                  <c:v>19102800</c:v>
                </c:pt>
                <c:pt idx="3468">
                  <c:v>15320900</c:v>
                </c:pt>
                <c:pt idx="3469">
                  <c:v>23414600</c:v>
                </c:pt>
                <c:pt idx="3470">
                  <c:v>23855200</c:v>
                </c:pt>
                <c:pt idx="3471">
                  <c:v>14797000</c:v>
                </c:pt>
                <c:pt idx="3472">
                  <c:v>12298700</c:v>
                </c:pt>
                <c:pt idx="3473">
                  <c:v>17002100</c:v>
                </c:pt>
                <c:pt idx="3474">
                  <c:v>15114300</c:v>
                </c:pt>
                <c:pt idx="3475">
                  <c:v>11251900</c:v>
                </c:pt>
                <c:pt idx="3476">
                  <c:v>9691800</c:v>
                </c:pt>
                <c:pt idx="3477">
                  <c:v>12630500</c:v>
                </c:pt>
                <c:pt idx="3478">
                  <c:v>13825000</c:v>
                </c:pt>
                <c:pt idx="3479">
                  <c:v>15453500</c:v>
                </c:pt>
                <c:pt idx="3480">
                  <c:v>9578500</c:v>
                </c:pt>
                <c:pt idx="3481">
                  <c:v>9069900</c:v>
                </c:pt>
                <c:pt idx="3482">
                  <c:v>8313500</c:v>
                </c:pt>
                <c:pt idx="3483">
                  <c:v>10671100</c:v>
                </c:pt>
                <c:pt idx="3484">
                  <c:v>12432200</c:v>
                </c:pt>
                <c:pt idx="3485">
                  <c:v>16008900</c:v>
                </c:pt>
                <c:pt idx="3486">
                  <c:v>14705000</c:v>
                </c:pt>
                <c:pt idx="3487">
                  <c:v>9747500</c:v>
                </c:pt>
                <c:pt idx="3488">
                  <c:v>14182400</c:v>
                </c:pt>
                <c:pt idx="3489">
                  <c:v>10940400</c:v>
                </c:pt>
                <c:pt idx="3490">
                  <c:v>10060900</c:v>
                </c:pt>
                <c:pt idx="3491">
                  <c:v>9605800</c:v>
                </c:pt>
                <c:pt idx="3492">
                  <c:v>10774900</c:v>
                </c:pt>
                <c:pt idx="3493">
                  <c:v>7857600</c:v>
                </c:pt>
                <c:pt idx="3494">
                  <c:v>7451300</c:v>
                </c:pt>
                <c:pt idx="3495">
                  <c:v>12437000</c:v>
                </c:pt>
                <c:pt idx="3496">
                  <c:v>16701700</c:v>
                </c:pt>
                <c:pt idx="3497">
                  <c:v>9553700</c:v>
                </c:pt>
                <c:pt idx="3498">
                  <c:v>11746100</c:v>
                </c:pt>
                <c:pt idx="3499">
                  <c:v>32816400</c:v>
                </c:pt>
                <c:pt idx="3500">
                  <c:v>55728800</c:v>
                </c:pt>
                <c:pt idx="3501">
                  <c:v>26613500</c:v>
                </c:pt>
                <c:pt idx="3502">
                  <c:v>19919400</c:v>
                </c:pt>
                <c:pt idx="3503">
                  <c:v>15806300</c:v>
                </c:pt>
                <c:pt idx="3504">
                  <c:v>14985400</c:v>
                </c:pt>
                <c:pt idx="3505">
                  <c:v>15330900</c:v>
                </c:pt>
                <c:pt idx="3506">
                  <c:v>12218900</c:v>
                </c:pt>
                <c:pt idx="3507">
                  <c:v>11474900</c:v>
                </c:pt>
                <c:pt idx="3508">
                  <c:v>13968000</c:v>
                </c:pt>
                <c:pt idx="3509">
                  <c:v>12547000</c:v>
                </c:pt>
                <c:pt idx="3510">
                  <c:v>10593900</c:v>
                </c:pt>
                <c:pt idx="3511">
                  <c:v>7394700</c:v>
                </c:pt>
                <c:pt idx="3512">
                  <c:v>10368500</c:v>
                </c:pt>
                <c:pt idx="3513">
                  <c:v>10433900</c:v>
                </c:pt>
                <c:pt idx="3514">
                  <c:v>9543700</c:v>
                </c:pt>
                <c:pt idx="3515">
                  <c:v>11175900</c:v>
                </c:pt>
                <c:pt idx="3516">
                  <c:v>11692900</c:v>
                </c:pt>
                <c:pt idx="3517">
                  <c:v>20408100</c:v>
                </c:pt>
                <c:pt idx="3518">
                  <c:v>11571400</c:v>
                </c:pt>
                <c:pt idx="3519">
                  <c:v>11247800</c:v>
                </c:pt>
                <c:pt idx="3520">
                  <c:v>11571300</c:v>
                </c:pt>
                <c:pt idx="3521">
                  <c:v>13911800</c:v>
                </c:pt>
                <c:pt idx="3522">
                  <c:v>11450300</c:v>
                </c:pt>
                <c:pt idx="3523">
                  <c:v>15063000</c:v>
                </c:pt>
                <c:pt idx="3524">
                  <c:v>13992300</c:v>
                </c:pt>
                <c:pt idx="3525">
                  <c:v>21246000</c:v>
                </c:pt>
                <c:pt idx="3526">
                  <c:v>15142900</c:v>
                </c:pt>
                <c:pt idx="3527">
                  <c:v>17824700</c:v>
                </c:pt>
                <c:pt idx="3528">
                  <c:v>9092100</c:v>
                </c:pt>
                <c:pt idx="3529">
                  <c:v>8725700</c:v>
                </c:pt>
                <c:pt idx="3530">
                  <c:v>8393400</c:v>
                </c:pt>
                <c:pt idx="3531">
                  <c:v>7992400</c:v>
                </c:pt>
                <c:pt idx="3532">
                  <c:v>9224000</c:v>
                </c:pt>
                <c:pt idx="3533">
                  <c:v>6828100</c:v>
                </c:pt>
                <c:pt idx="3534">
                  <c:v>6474700</c:v>
                </c:pt>
                <c:pt idx="3535">
                  <c:v>9423900</c:v>
                </c:pt>
                <c:pt idx="3536">
                  <c:v>8923800</c:v>
                </c:pt>
                <c:pt idx="3537">
                  <c:v>12907900</c:v>
                </c:pt>
                <c:pt idx="3538">
                  <c:v>13484300</c:v>
                </c:pt>
                <c:pt idx="3539">
                  <c:v>9480400</c:v>
                </c:pt>
                <c:pt idx="3540">
                  <c:v>7675400</c:v>
                </c:pt>
                <c:pt idx="3541">
                  <c:v>7550800</c:v>
                </c:pt>
                <c:pt idx="3542">
                  <c:v>8046800</c:v>
                </c:pt>
                <c:pt idx="3543">
                  <c:v>9026400</c:v>
                </c:pt>
                <c:pt idx="3544">
                  <c:v>15199700</c:v>
                </c:pt>
                <c:pt idx="3545">
                  <c:v>9454700</c:v>
                </c:pt>
                <c:pt idx="3546">
                  <c:v>10819000</c:v>
                </c:pt>
                <c:pt idx="3547">
                  <c:v>11248600</c:v>
                </c:pt>
                <c:pt idx="3548">
                  <c:v>13730500</c:v>
                </c:pt>
                <c:pt idx="3549">
                  <c:v>11545600</c:v>
                </c:pt>
                <c:pt idx="3550">
                  <c:v>11687100</c:v>
                </c:pt>
                <c:pt idx="3551">
                  <c:v>9099000</c:v>
                </c:pt>
                <c:pt idx="3552">
                  <c:v>16167200</c:v>
                </c:pt>
                <c:pt idx="3553">
                  <c:v>25879400</c:v>
                </c:pt>
                <c:pt idx="3554">
                  <c:v>16301200</c:v>
                </c:pt>
                <c:pt idx="3555">
                  <c:v>9913500</c:v>
                </c:pt>
                <c:pt idx="3556">
                  <c:v>8335400</c:v>
                </c:pt>
                <c:pt idx="3557">
                  <c:v>13276200</c:v>
                </c:pt>
                <c:pt idx="3558">
                  <c:v>11617400</c:v>
                </c:pt>
                <c:pt idx="3559">
                  <c:v>8768900</c:v>
                </c:pt>
                <c:pt idx="3560">
                  <c:v>9885000</c:v>
                </c:pt>
                <c:pt idx="3561">
                  <c:v>9041900</c:v>
                </c:pt>
                <c:pt idx="3562">
                  <c:v>28669700</c:v>
                </c:pt>
                <c:pt idx="3563">
                  <c:v>55681200</c:v>
                </c:pt>
                <c:pt idx="3564">
                  <c:v>23525100</c:v>
                </c:pt>
                <c:pt idx="3565">
                  <c:v>16084000</c:v>
                </c:pt>
                <c:pt idx="3566">
                  <c:v>11363900</c:v>
                </c:pt>
                <c:pt idx="3567">
                  <c:v>14135000</c:v>
                </c:pt>
                <c:pt idx="3568">
                  <c:v>19577600</c:v>
                </c:pt>
                <c:pt idx="3569">
                  <c:v>8727500</c:v>
                </c:pt>
                <c:pt idx="3570">
                  <c:v>6227700</c:v>
                </c:pt>
                <c:pt idx="3571">
                  <c:v>6960200</c:v>
                </c:pt>
                <c:pt idx="3572">
                  <c:v>10666900</c:v>
                </c:pt>
                <c:pt idx="3573">
                  <c:v>9836200</c:v>
                </c:pt>
                <c:pt idx="3574">
                  <c:v>7030900</c:v>
                </c:pt>
                <c:pt idx="3575">
                  <c:v>6043400</c:v>
                </c:pt>
                <c:pt idx="3576">
                  <c:v>18364800</c:v>
                </c:pt>
                <c:pt idx="3577">
                  <c:v>10135400</c:v>
                </c:pt>
                <c:pt idx="3578">
                  <c:v>9175400</c:v>
                </c:pt>
                <c:pt idx="3579">
                  <c:v>6511100</c:v>
                </c:pt>
                <c:pt idx="3580">
                  <c:v>8547700</c:v>
                </c:pt>
                <c:pt idx="3581">
                  <c:v>6592900</c:v>
                </c:pt>
                <c:pt idx="3582">
                  <c:v>7304600</c:v>
                </c:pt>
                <c:pt idx="3583">
                  <c:v>6311300</c:v>
                </c:pt>
                <c:pt idx="3584">
                  <c:v>8315600</c:v>
                </c:pt>
                <c:pt idx="3585">
                  <c:v>7252600</c:v>
                </c:pt>
                <c:pt idx="3586">
                  <c:v>6942900</c:v>
                </c:pt>
                <c:pt idx="3587">
                  <c:v>5830500</c:v>
                </c:pt>
                <c:pt idx="3588">
                  <c:v>5239100</c:v>
                </c:pt>
                <c:pt idx="3589">
                  <c:v>6276500</c:v>
                </c:pt>
                <c:pt idx="3590">
                  <c:v>10823100</c:v>
                </c:pt>
                <c:pt idx="3591">
                  <c:v>6617600</c:v>
                </c:pt>
                <c:pt idx="3592">
                  <c:v>8008400</c:v>
                </c:pt>
                <c:pt idx="3593">
                  <c:v>6093500</c:v>
                </c:pt>
                <c:pt idx="3594">
                  <c:v>4690600</c:v>
                </c:pt>
                <c:pt idx="3595">
                  <c:v>4148600</c:v>
                </c:pt>
                <c:pt idx="3596">
                  <c:v>4247200</c:v>
                </c:pt>
                <c:pt idx="3597">
                  <c:v>9036100</c:v>
                </c:pt>
                <c:pt idx="3598">
                  <c:v>6468500</c:v>
                </c:pt>
                <c:pt idx="3599">
                  <c:v>5201200</c:v>
                </c:pt>
                <c:pt idx="3600">
                  <c:v>7373300</c:v>
                </c:pt>
                <c:pt idx="3601">
                  <c:v>7718400</c:v>
                </c:pt>
                <c:pt idx="3602">
                  <c:v>11788100</c:v>
                </c:pt>
                <c:pt idx="3603">
                  <c:v>8481000</c:v>
                </c:pt>
                <c:pt idx="3604">
                  <c:v>5293500</c:v>
                </c:pt>
                <c:pt idx="3605">
                  <c:v>9445100</c:v>
                </c:pt>
                <c:pt idx="3606">
                  <c:v>8616200</c:v>
                </c:pt>
                <c:pt idx="3607">
                  <c:v>4736800</c:v>
                </c:pt>
                <c:pt idx="3608">
                  <c:v>20042200</c:v>
                </c:pt>
                <c:pt idx="3609">
                  <c:v>11215000</c:v>
                </c:pt>
                <c:pt idx="3610">
                  <c:v>6179500</c:v>
                </c:pt>
                <c:pt idx="3611">
                  <c:v>6739200</c:v>
                </c:pt>
                <c:pt idx="3612">
                  <c:v>9680100</c:v>
                </c:pt>
                <c:pt idx="3613">
                  <c:v>7235100</c:v>
                </c:pt>
                <c:pt idx="3614">
                  <c:v>6217600</c:v>
                </c:pt>
                <c:pt idx="3615">
                  <c:v>9807900</c:v>
                </c:pt>
                <c:pt idx="3616">
                  <c:v>15344500</c:v>
                </c:pt>
                <c:pt idx="3617">
                  <c:v>12143100</c:v>
                </c:pt>
                <c:pt idx="3618">
                  <c:v>12942900</c:v>
                </c:pt>
                <c:pt idx="3619">
                  <c:v>6587700</c:v>
                </c:pt>
                <c:pt idx="3620">
                  <c:v>8659500</c:v>
                </c:pt>
                <c:pt idx="3621">
                  <c:v>6699700</c:v>
                </c:pt>
                <c:pt idx="3622">
                  <c:v>9032900</c:v>
                </c:pt>
                <c:pt idx="3623">
                  <c:v>7426500</c:v>
                </c:pt>
                <c:pt idx="3624">
                  <c:v>8319300</c:v>
                </c:pt>
                <c:pt idx="3625">
                  <c:v>9531100</c:v>
                </c:pt>
                <c:pt idx="3626">
                  <c:v>26589500</c:v>
                </c:pt>
                <c:pt idx="3627">
                  <c:v>42168200</c:v>
                </c:pt>
                <c:pt idx="3628">
                  <c:v>21981700</c:v>
                </c:pt>
                <c:pt idx="3629">
                  <c:v>14492800</c:v>
                </c:pt>
                <c:pt idx="3630">
                  <c:v>18832400</c:v>
                </c:pt>
                <c:pt idx="3631">
                  <c:v>15980700</c:v>
                </c:pt>
                <c:pt idx="3632">
                  <c:v>8253900</c:v>
                </c:pt>
                <c:pt idx="3633">
                  <c:v>8602400</c:v>
                </c:pt>
                <c:pt idx="3634">
                  <c:v>6914200</c:v>
                </c:pt>
                <c:pt idx="3635">
                  <c:v>7077300</c:v>
                </c:pt>
                <c:pt idx="3636">
                  <c:v>6517500</c:v>
                </c:pt>
                <c:pt idx="3637">
                  <c:v>6978600</c:v>
                </c:pt>
                <c:pt idx="3638">
                  <c:v>4816500</c:v>
                </c:pt>
                <c:pt idx="3639">
                  <c:v>5041300</c:v>
                </c:pt>
                <c:pt idx="3640">
                  <c:v>5077700</c:v>
                </c:pt>
                <c:pt idx="3641">
                  <c:v>5827100</c:v>
                </c:pt>
                <c:pt idx="3642">
                  <c:v>4690800</c:v>
                </c:pt>
                <c:pt idx="3643">
                  <c:v>7705700</c:v>
                </c:pt>
                <c:pt idx="3644">
                  <c:v>19718700</c:v>
                </c:pt>
                <c:pt idx="3645">
                  <c:v>11080300</c:v>
                </c:pt>
                <c:pt idx="3646">
                  <c:v>9932400</c:v>
                </c:pt>
                <c:pt idx="3647">
                  <c:v>7445100</c:v>
                </c:pt>
                <c:pt idx="3648">
                  <c:v>5933700</c:v>
                </c:pt>
                <c:pt idx="3649">
                  <c:v>6232700</c:v>
                </c:pt>
                <c:pt idx="3650">
                  <c:v>6746800</c:v>
                </c:pt>
                <c:pt idx="3651">
                  <c:v>7064500</c:v>
                </c:pt>
                <c:pt idx="3652">
                  <c:v>7007200</c:v>
                </c:pt>
                <c:pt idx="3653">
                  <c:v>4521300</c:v>
                </c:pt>
                <c:pt idx="3654">
                  <c:v>1616300</c:v>
                </c:pt>
                <c:pt idx="3655">
                  <c:v>5278900</c:v>
                </c:pt>
                <c:pt idx="3656">
                  <c:v>7082300</c:v>
                </c:pt>
                <c:pt idx="3657">
                  <c:v>7715100</c:v>
                </c:pt>
                <c:pt idx="3658">
                  <c:v>8636900</c:v>
                </c:pt>
                <c:pt idx="3659">
                  <c:v>8953600</c:v>
                </c:pt>
                <c:pt idx="3660">
                  <c:v>7626300</c:v>
                </c:pt>
                <c:pt idx="3661">
                  <c:v>11513200</c:v>
                </c:pt>
                <c:pt idx="3662">
                  <c:v>8204700</c:v>
                </c:pt>
                <c:pt idx="3663">
                  <c:v>8987700</c:v>
                </c:pt>
                <c:pt idx="3664">
                  <c:v>4700800</c:v>
                </c:pt>
                <c:pt idx="3665">
                  <c:v>3917600</c:v>
                </c:pt>
                <c:pt idx="3666">
                  <c:v>5564500</c:v>
                </c:pt>
                <c:pt idx="3667">
                  <c:v>6110300</c:v>
                </c:pt>
                <c:pt idx="3668">
                  <c:v>7376200</c:v>
                </c:pt>
                <c:pt idx="3669">
                  <c:v>7868000</c:v>
                </c:pt>
                <c:pt idx="3670">
                  <c:v>4867300</c:v>
                </c:pt>
                <c:pt idx="3671">
                  <c:v>3937800</c:v>
                </c:pt>
                <c:pt idx="3672">
                  <c:v>6514800</c:v>
                </c:pt>
                <c:pt idx="3673">
                  <c:v>4160700</c:v>
                </c:pt>
                <c:pt idx="3674">
                  <c:v>2010400</c:v>
                </c:pt>
                <c:pt idx="3675">
                  <c:v>5288200</c:v>
                </c:pt>
                <c:pt idx="3676">
                  <c:v>4389200</c:v>
                </c:pt>
                <c:pt idx="3677">
                  <c:v>3445100</c:v>
                </c:pt>
                <c:pt idx="3678">
                  <c:v>4455400</c:v>
                </c:pt>
                <c:pt idx="3679">
                  <c:v>9437900</c:v>
                </c:pt>
                <c:pt idx="3680">
                  <c:v>7843600</c:v>
                </c:pt>
                <c:pt idx="3681">
                  <c:v>10185500</c:v>
                </c:pt>
                <c:pt idx="3682">
                  <c:v>10657900</c:v>
                </c:pt>
                <c:pt idx="3683">
                  <c:v>5771800</c:v>
                </c:pt>
                <c:pt idx="3684">
                  <c:v>5985800</c:v>
                </c:pt>
                <c:pt idx="3685">
                  <c:v>5615100</c:v>
                </c:pt>
                <c:pt idx="3686">
                  <c:v>5388900</c:v>
                </c:pt>
                <c:pt idx="3687">
                  <c:v>10515000</c:v>
                </c:pt>
                <c:pt idx="3688">
                  <c:v>12220200</c:v>
                </c:pt>
                <c:pt idx="3689">
                  <c:v>16168600</c:v>
                </c:pt>
                <c:pt idx="3690">
                  <c:v>23203400</c:v>
                </c:pt>
                <c:pt idx="3691">
                  <c:v>9497400</c:v>
                </c:pt>
                <c:pt idx="3692">
                  <c:v>7433900</c:v>
                </c:pt>
                <c:pt idx="3693">
                  <c:v>7754700</c:v>
                </c:pt>
                <c:pt idx="3694">
                  <c:v>7238100</c:v>
                </c:pt>
                <c:pt idx="3695">
                  <c:v>6038300</c:v>
                </c:pt>
                <c:pt idx="3696">
                  <c:v>8323900</c:v>
                </c:pt>
                <c:pt idx="3697">
                  <c:v>8122500</c:v>
                </c:pt>
                <c:pt idx="3698">
                  <c:v>4411600</c:v>
                </c:pt>
                <c:pt idx="3699">
                  <c:v>6033400</c:v>
                </c:pt>
                <c:pt idx="3700">
                  <c:v>3462400</c:v>
                </c:pt>
                <c:pt idx="3701">
                  <c:v>3512600</c:v>
                </c:pt>
                <c:pt idx="3702">
                  <c:v>3552100</c:v>
                </c:pt>
                <c:pt idx="3703">
                  <c:v>8573500</c:v>
                </c:pt>
                <c:pt idx="3704">
                  <c:v>6887100</c:v>
                </c:pt>
                <c:pt idx="3705">
                  <c:v>4555100</c:v>
                </c:pt>
                <c:pt idx="3706">
                  <c:v>6171900</c:v>
                </c:pt>
                <c:pt idx="3707">
                  <c:v>4790400</c:v>
                </c:pt>
                <c:pt idx="3708">
                  <c:v>8367800</c:v>
                </c:pt>
                <c:pt idx="3709">
                  <c:v>5309100</c:v>
                </c:pt>
                <c:pt idx="3710">
                  <c:v>2847500</c:v>
                </c:pt>
                <c:pt idx="3711">
                  <c:v>4588100</c:v>
                </c:pt>
                <c:pt idx="3712">
                  <c:v>3571500</c:v>
                </c:pt>
                <c:pt idx="3713">
                  <c:v>3482000</c:v>
                </c:pt>
                <c:pt idx="3714">
                  <c:v>4668000</c:v>
                </c:pt>
                <c:pt idx="3715">
                  <c:v>3302700</c:v>
                </c:pt>
                <c:pt idx="3716">
                  <c:v>3907400</c:v>
                </c:pt>
                <c:pt idx="3717">
                  <c:v>3862200</c:v>
                </c:pt>
                <c:pt idx="3718">
                  <c:v>4170600</c:v>
                </c:pt>
                <c:pt idx="3719">
                  <c:v>6119900</c:v>
                </c:pt>
                <c:pt idx="3720">
                  <c:v>5399800</c:v>
                </c:pt>
                <c:pt idx="3721">
                  <c:v>7116100</c:v>
                </c:pt>
                <c:pt idx="3722">
                  <c:v>4241000</c:v>
                </c:pt>
                <c:pt idx="3723">
                  <c:v>4085500</c:v>
                </c:pt>
                <c:pt idx="3724">
                  <c:v>2652700</c:v>
                </c:pt>
                <c:pt idx="3725">
                  <c:v>3318500</c:v>
                </c:pt>
                <c:pt idx="3726">
                  <c:v>4922400</c:v>
                </c:pt>
                <c:pt idx="3727">
                  <c:v>4660300</c:v>
                </c:pt>
                <c:pt idx="3728">
                  <c:v>5987200</c:v>
                </c:pt>
                <c:pt idx="3729">
                  <c:v>5286500</c:v>
                </c:pt>
                <c:pt idx="3730">
                  <c:v>6281300</c:v>
                </c:pt>
                <c:pt idx="3731">
                  <c:v>3421000</c:v>
                </c:pt>
                <c:pt idx="3732">
                  <c:v>7669800</c:v>
                </c:pt>
                <c:pt idx="3733">
                  <c:v>6486900</c:v>
                </c:pt>
                <c:pt idx="3734">
                  <c:v>3712600</c:v>
                </c:pt>
                <c:pt idx="3735">
                  <c:v>3546600</c:v>
                </c:pt>
                <c:pt idx="3736">
                  <c:v>4771700</c:v>
                </c:pt>
                <c:pt idx="3737">
                  <c:v>4638000</c:v>
                </c:pt>
                <c:pt idx="3738">
                  <c:v>3855000</c:v>
                </c:pt>
                <c:pt idx="3739">
                  <c:v>4461100</c:v>
                </c:pt>
                <c:pt idx="3740">
                  <c:v>3888200</c:v>
                </c:pt>
                <c:pt idx="3741">
                  <c:v>4609300</c:v>
                </c:pt>
                <c:pt idx="3742">
                  <c:v>4368900</c:v>
                </c:pt>
                <c:pt idx="3743">
                  <c:v>4607600</c:v>
                </c:pt>
                <c:pt idx="3744">
                  <c:v>3312400</c:v>
                </c:pt>
                <c:pt idx="3745">
                  <c:v>3040500</c:v>
                </c:pt>
                <c:pt idx="3746">
                  <c:v>5807400</c:v>
                </c:pt>
                <c:pt idx="3747">
                  <c:v>4621500</c:v>
                </c:pt>
                <c:pt idx="3748">
                  <c:v>4387000</c:v>
                </c:pt>
                <c:pt idx="3749">
                  <c:v>3685800</c:v>
                </c:pt>
                <c:pt idx="3750">
                  <c:v>16364700</c:v>
                </c:pt>
                <c:pt idx="3751">
                  <c:v>19671000</c:v>
                </c:pt>
                <c:pt idx="3752">
                  <c:v>12395100</c:v>
                </c:pt>
                <c:pt idx="3753">
                  <c:v>7248200</c:v>
                </c:pt>
                <c:pt idx="3754">
                  <c:v>6824800</c:v>
                </c:pt>
                <c:pt idx="3755">
                  <c:v>4800900</c:v>
                </c:pt>
                <c:pt idx="3756">
                  <c:v>20674200</c:v>
                </c:pt>
                <c:pt idx="3757">
                  <c:v>9274100</c:v>
                </c:pt>
                <c:pt idx="3758">
                  <c:v>7719400</c:v>
                </c:pt>
                <c:pt idx="3759">
                  <c:v>6366200</c:v>
                </c:pt>
                <c:pt idx="3760">
                  <c:v>9031600</c:v>
                </c:pt>
                <c:pt idx="3761">
                  <c:v>5384800</c:v>
                </c:pt>
                <c:pt idx="3762">
                  <c:v>3931200</c:v>
                </c:pt>
                <c:pt idx="3763">
                  <c:v>5582300</c:v>
                </c:pt>
                <c:pt idx="3764">
                  <c:v>5341700</c:v>
                </c:pt>
                <c:pt idx="3765">
                  <c:v>4818800</c:v>
                </c:pt>
                <c:pt idx="3766">
                  <c:v>3911000</c:v>
                </c:pt>
                <c:pt idx="3767">
                  <c:v>6869900</c:v>
                </c:pt>
                <c:pt idx="3768">
                  <c:v>5677400</c:v>
                </c:pt>
                <c:pt idx="3769">
                  <c:v>5092900</c:v>
                </c:pt>
                <c:pt idx="3770">
                  <c:v>4972000</c:v>
                </c:pt>
                <c:pt idx="3771">
                  <c:v>3464900</c:v>
                </c:pt>
                <c:pt idx="3772">
                  <c:v>8184500</c:v>
                </c:pt>
                <c:pt idx="3773">
                  <c:v>6802700</c:v>
                </c:pt>
                <c:pt idx="3774">
                  <c:v>4091500</c:v>
                </c:pt>
                <c:pt idx="3775">
                  <c:v>3744100</c:v>
                </c:pt>
                <c:pt idx="3776">
                  <c:v>3370900</c:v>
                </c:pt>
                <c:pt idx="3777">
                  <c:v>2970800</c:v>
                </c:pt>
                <c:pt idx="3778">
                  <c:v>8561000</c:v>
                </c:pt>
                <c:pt idx="3779">
                  <c:v>4834300</c:v>
                </c:pt>
                <c:pt idx="3780">
                  <c:v>4828600</c:v>
                </c:pt>
                <c:pt idx="3781">
                  <c:v>5328900</c:v>
                </c:pt>
                <c:pt idx="3782">
                  <c:v>3896300</c:v>
                </c:pt>
                <c:pt idx="3783">
                  <c:v>4259100</c:v>
                </c:pt>
                <c:pt idx="3784">
                  <c:v>3875200</c:v>
                </c:pt>
                <c:pt idx="3785">
                  <c:v>4382100</c:v>
                </c:pt>
                <c:pt idx="3786">
                  <c:v>3353100</c:v>
                </c:pt>
                <c:pt idx="3787">
                  <c:v>3719100</c:v>
                </c:pt>
                <c:pt idx="3788">
                  <c:v>10292000</c:v>
                </c:pt>
                <c:pt idx="3789">
                  <c:v>14114500</c:v>
                </c:pt>
                <c:pt idx="3790">
                  <c:v>8484700</c:v>
                </c:pt>
                <c:pt idx="3791">
                  <c:v>6461800</c:v>
                </c:pt>
                <c:pt idx="3792">
                  <c:v>7319700</c:v>
                </c:pt>
                <c:pt idx="3793">
                  <c:v>6909700</c:v>
                </c:pt>
                <c:pt idx="3794">
                  <c:v>6544300</c:v>
                </c:pt>
                <c:pt idx="3795">
                  <c:v>4878700</c:v>
                </c:pt>
                <c:pt idx="3796">
                  <c:v>5803400</c:v>
                </c:pt>
                <c:pt idx="3797">
                  <c:v>3769200</c:v>
                </c:pt>
                <c:pt idx="3798">
                  <c:v>6250800</c:v>
                </c:pt>
                <c:pt idx="3799">
                  <c:v>6016000</c:v>
                </c:pt>
                <c:pt idx="3800">
                  <c:v>7424300</c:v>
                </c:pt>
                <c:pt idx="3801">
                  <c:v>5589900</c:v>
                </c:pt>
                <c:pt idx="3802">
                  <c:v>7142500</c:v>
                </c:pt>
                <c:pt idx="3803">
                  <c:v>5213300</c:v>
                </c:pt>
                <c:pt idx="3804">
                  <c:v>3908200</c:v>
                </c:pt>
                <c:pt idx="3805">
                  <c:v>4627800</c:v>
                </c:pt>
                <c:pt idx="3806">
                  <c:v>5486500</c:v>
                </c:pt>
                <c:pt idx="3807">
                  <c:v>5561300</c:v>
                </c:pt>
                <c:pt idx="3808">
                  <c:v>5360600</c:v>
                </c:pt>
                <c:pt idx="3809">
                  <c:v>4898600</c:v>
                </c:pt>
                <c:pt idx="3810">
                  <c:v>8481800</c:v>
                </c:pt>
                <c:pt idx="3811">
                  <c:v>6700100</c:v>
                </c:pt>
                <c:pt idx="3812">
                  <c:v>5549200</c:v>
                </c:pt>
                <c:pt idx="3813">
                  <c:v>17496700</c:v>
                </c:pt>
                <c:pt idx="3814">
                  <c:v>41587400</c:v>
                </c:pt>
                <c:pt idx="3815">
                  <c:v>17344300</c:v>
                </c:pt>
                <c:pt idx="3816">
                  <c:v>7907200</c:v>
                </c:pt>
                <c:pt idx="3817">
                  <c:v>9277400</c:v>
                </c:pt>
                <c:pt idx="3818">
                  <c:v>8797300</c:v>
                </c:pt>
                <c:pt idx="3819">
                  <c:v>5374500</c:v>
                </c:pt>
                <c:pt idx="3820">
                  <c:v>4479300</c:v>
                </c:pt>
                <c:pt idx="3821">
                  <c:v>11221000</c:v>
                </c:pt>
                <c:pt idx="3822">
                  <c:v>6201900</c:v>
                </c:pt>
                <c:pt idx="3823">
                  <c:v>4883600</c:v>
                </c:pt>
                <c:pt idx="3824">
                  <c:v>5112700</c:v>
                </c:pt>
                <c:pt idx="3825">
                  <c:v>5771300</c:v>
                </c:pt>
                <c:pt idx="3826">
                  <c:v>4627700</c:v>
                </c:pt>
                <c:pt idx="3827">
                  <c:v>4491100</c:v>
                </c:pt>
                <c:pt idx="3828">
                  <c:v>4609800</c:v>
                </c:pt>
                <c:pt idx="3829">
                  <c:v>6104000</c:v>
                </c:pt>
                <c:pt idx="3830">
                  <c:v>9670500</c:v>
                </c:pt>
                <c:pt idx="3831">
                  <c:v>9693100</c:v>
                </c:pt>
                <c:pt idx="3832">
                  <c:v>5022300</c:v>
                </c:pt>
                <c:pt idx="3833">
                  <c:v>7468400</c:v>
                </c:pt>
                <c:pt idx="3834">
                  <c:v>5656100</c:v>
                </c:pt>
                <c:pt idx="3835">
                  <c:v>7013600</c:v>
                </c:pt>
                <c:pt idx="3836">
                  <c:v>5229200</c:v>
                </c:pt>
                <c:pt idx="3837">
                  <c:v>7385700</c:v>
                </c:pt>
                <c:pt idx="3838">
                  <c:v>6480700</c:v>
                </c:pt>
                <c:pt idx="3839">
                  <c:v>4886300</c:v>
                </c:pt>
                <c:pt idx="3840">
                  <c:v>4632300</c:v>
                </c:pt>
                <c:pt idx="3841">
                  <c:v>5361700</c:v>
                </c:pt>
                <c:pt idx="3842">
                  <c:v>4064000</c:v>
                </c:pt>
                <c:pt idx="3843">
                  <c:v>3657300</c:v>
                </c:pt>
                <c:pt idx="3844">
                  <c:v>4620900</c:v>
                </c:pt>
                <c:pt idx="3845">
                  <c:v>8034700</c:v>
                </c:pt>
                <c:pt idx="3846">
                  <c:v>6941000</c:v>
                </c:pt>
                <c:pt idx="3847">
                  <c:v>3813000</c:v>
                </c:pt>
                <c:pt idx="3848">
                  <c:v>4589500</c:v>
                </c:pt>
                <c:pt idx="3849">
                  <c:v>8742600</c:v>
                </c:pt>
                <c:pt idx="3850">
                  <c:v>6036100</c:v>
                </c:pt>
                <c:pt idx="3851">
                  <c:v>4590800</c:v>
                </c:pt>
                <c:pt idx="3852">
                  <c:v>5979400</c:v>
                </c:pt>
                <c:pt idx="3853">
                  <c:v>6689600</c:v>
                </c:pt>
                <c:pt idx="3854">
                  <c:v>4320300</c:v>
                </c:pt>
                <c:pt idx="3855">
                  <c:v>4510700</c:v>
                </c:pt>
                <c:pt idx="3856">
                  <c:v>5591700</c:v>
                </c:pt>
                <c:pt idx="3857">
                  <c:v>5359600</c:v>
                </c:pt>
                <c:pt idx="3858">
                  <c:v>4982100</c:v>
                </c:pt>
                <c:pt idx="3859">
                  <c:v>4625000</c:v>
                </c:pt>
                <c:pt idx="3860">
                  <c:v>7148100</c:v>
                </c:pt>
                <c:pt idx="3861">
                  <c:v>5464300</c:v>
                </c:pt>
                <c:pt idx="3862">
                  <c:v>9367200</c:v>
                </c:pt>
                <c:pt idx="3863">
                  <c:v>5602500</c:v>
                </c:pt>
                <c:pt idx="3864">
                  <c:v>5710500</c:v>
                </c:pt>
                <c:pt idx="3865">
                  <c:v>4077000</c:v>
                </c:pt>
                <c:pt idx="3866">
                  <c:v>4227900</c:v>
                </c:pt>
                <c:pt idx="3867">
                  <c:v>7342000</c:v>
                </c:pt>
                <c:pt idx="3868">
                  <c:v>3956900</c:v>
                </c:pt>
                <c:pt idx="3869">
                  <c:v>9235900</c:v>
                </c:pt>
                <c:pt idx="3870">
                  <c:v>19412700</c:v>
                </c:pt>
                <c:pt idx="3871">
                  <c:v>15348400</c:v>
                </c:pt>
                <c:pt idx="3872">
                  <c:v>6971700</c:v>
                </c:pt>
                <c:pt idx="3873">
                  <c:v>6233800</c:v>
                </c:pt>
                <c:pt idx="3874">
                  <c:v>6450200</c:v>
                </c:pt>
                <c:pt idx="3875">
                  <c:v>7753300</c:v>
                </c:pt>
                <c:pt idx="3876">
                  <c:v>12081300</c:v>
                </c:pt>
                <c:pt idx="3877">
                  <c:v>22105400</c:v>
                </c:pt>
                <c:pt idx="3878">
                  <c:v>23900100</c:v>
                </c:pt>
                <c:pt idx="3879">
                  <c:v>11198900</c:v>
                </c:pt>
                <c:pt idx="3880">
                  <c:v>7034600</c:v>
                </c:pt>
                <c:pt idx="3881">
                  <c:v>5995600</c:v>
                </c:pt>
                <c:pt idx="3882">
                  <c:v>6980000</c:v>
                </c:pt>
                <c:pt idx="3883">
                  <c:v>7069100</c:v>
                </c:pt>
                <c:pt idx="3884">
                  <c:v>5315300</c:v>
                </c:pt>
                <c:pt idx="3885">
                  <c:v>5185800</c:v>
                </c:pt>
                <c:pt idx="3886">
                  <c:v>8128600</c:v>
                </c:pt>
                <c:pt idx="3887">
                  <c:v>5439600</c:v>
                </c:pt>
                <c:pt idx="3888">
                  <c:v>5518600</c:v>
                </c:pt>
                <c:pt idx="3889">
                  <c:v>5017400</c:v>
                </c:pt>
                <c:pt idx="3890">
                  <c:v>3606300</c:v>
                </c:pt>
                <c:pt idx="3891">
                  <c:v>3678800</c:v>
                </c:pt>
                <c:pt idx="3892">
                  <c:v>5846600</c:v>
                </c:pt>
                <c:pt idx="3893">
                  <c:v>6468000</c:v>
                </c:pt>
                <c:pt idx="3894">
                  <c:v>4237400</c:v>
                </c:pt>
                <c:pt idx="3895">
                  <c:v>5979900</c:v>
                </c:pt>
                <c:pt idx="3896">
                  <c:v>6622200</c:v>
                </c:pt>
                <c:pt idx="3897">
                  <c:v>4607000</c:v>
                </c:pt>
                <c:pt idx="3898">
                  <c:v>3450500</c:v>
                </c:pt>
                <c:pt idx="3899">
                  <c:v>4203100</c:v>
                </c:pt>
                <c:pt idx="3900">
                  <c:v>5678400</c:v>
                </c:pt>
                <c:pt idx="3901">
                  <c:v>3906300</c:v>
                </c:pt>
                <c:pt idx="3902">
                  <c:v>3827500</c:v>
                </c:pt>
                <c:pt idx="3903">
                  <c:v>4787300</c:v>
                </c:pt>
                <c:pt idx="3904">
                  <c:v>5895400</c:v>
                </c:pt>
                <c:pt idx="3905">
                  <c:v>2160500</c:v>
                </c:pt>
                <c:pt idx="3906">
                  <c:v>3210100</c:v>
                </c:pt>
                <c:pt idx="3907">
                  <c:v>6981100</c:v>
                </c:pt>
                <c:pt idx="3908">
                  <c:v>14202700</c:v>
                </c:pt>
                <c:pt idx="3909">
                  <c:v>6630100</c:v>
                </c:pt>
                <c:pt idx="3910">
                  <c:v>6219500</c:v>
                </c:pt>
                <c:pt idx="3911">
                  <c:v>9069800</c:v>
                </c:pt>
                <c:pt idx="3912">
                  <c:v>5783700</c:v>
                </c:pt>
                <c:pt idx="3913">
                  <c:v>5490100</c:v>
                </c:pt>
                <c:pt idx="3914">
                  <c:v>4659500</c:v>
                </c:pt>
                <c:pt idx="3915">
                  <c:v>4987300</c:v>
                </c:pt>
                <c:pt idx="3916">
                  <c:v>5298600</c:v>
                </c:pt>
                <c:pt idx="3917">
                  <c:v>4265900</c:v>
                </c:pt>
                <c:pt idx="3918">
                  <c:v>4710000</c:v>
                </c:pt>
                <c:pt idx="3919">
                  <c:v>7792800</c:v>
                </c:pt>
                <c:pt idx="3920">
                  <c:v>7285600</c:v>
                </c:pt>
                <c:pt idx="3921">
                  <c:v>5011000</c:v>
                </c:pt>
                <c:pt idx="3922">
                  <c:v>7033000</c:v>
                </c:pt>
                <c:pt idx="3923">
                  <c:v>6545400</c:v>
                </c:pt>
                <c:pt idx="3924">
                  <c:v>4729800</c:v>
                </c:pt>
                <c:pt idx="3925">
                  <c:v>3878900</c:v>
                </c:pt>
                <c:pt idx="3926">
                  <c:v>3045700</c:v>
                </c:pt>
                <c:pt idx="3927">
                  <c:v>4002100</c:v>
                </c:pt>
                <c:pt idx="3928">
                  <c:v>10107400</c:v>
                </c:pt>
                <c:pt idx="3929">
                  <c:v>5187600</c:v>
                </c:pt>
                <c:pt idx="3930">
                  <c:v>10966900</c:v>
                </c:pt>
                <c:pt idx="3931">
                  <c:v>8591400</c:v>
                </c:pt>
                <c:pt idx="3932">
                  <c:v>6029600</c:v>
                </c:pt>
                <c:pt idx="3933">
                  <c:v>7033200</c:v>
                </c:pt>
                <c:pt idx="3934">
                  <c:v>5580200</c:v>
                </c:pt>
                <c:pt idx="3935">
                  <c:v>6125900</c:v>
                </c:pt>
                <c:pt idx="3936">
                  <c:v>5951500</c:v>
                </c:pt>
                <c:pt idx="3937">
                  <c:v>7659500</c:v>
                </c:pt>
                <c:pt idx="3938">
                  <c:v>8199400</c:v>
                </c:pt>
                <c:pt idx="3939">
                  <c:v>13516100</c:v>
                </c:pt>
                <c:pt idx="3940">
                  <c:v>9123100</c:v>
                </c:pt>
                <c:pt idx="3941">
                  <c:v>8225300</c:v>
                </c:pt>
                <c:pt idx="3942">
                  <c:v>10548600</c:v>
                </c:pt>
                <c:pt idx="3943">
                  <c:v>17703300</c:v>
                </c:pt>
                <c:pt idx="3944">
                  <c:v>27705300</c:v>
                </c:pt>
                <c:pt idx="3945">
                  <c:v>17352400</c:v>
                </c:pt>
                <c:pt idx="3946">
                  <c:v>15336400</c:v>
                </c:pt>
                <c:pt idx="3947">
                  <c:v>11021800</c:v>
                </c:pt>
                <c:pt idx="3948">
                  <c:v>17529700</c:v>
                </c:pt>
                <c:pt idx="3949">
                  <c:v>12482900</c:v>
                </c:pt>
                <c:pt idx="3950">
                  <c:v>11695100</c:v>
                </c:pt>
                <c:pt idx="3951">
                  <c:v>9669000</c:v>
                </c:pt>
                <c:pt idx="3952">
                  <c:v>9123600</c:v>
                </c:pt>
                <c:pt idx="3953">
                  <c:v>11896100</c:v>
                </c:pt>
                <c:pt idx="3954">
                  <c:v>12595800</c:v>
                </c:pt>
                <c:pt idx="3955">
                  <c:v>8981500</c:v>
                </c:pt>
                <c:pt idx="3956">
                  <c:v>9306700</c:v>
                </c:pt>
                <c:pt idx="3957">
                  <c:v>16906900</c:v>
                </c:pt>
                <c:pt idx="3958">
                  <c:v>8534900</c:v>
                </c:pt>
                <c:pt idx="3959">
                  <c:v>6855200</c:v>
                </c:pt>
                <c:pt idx="3960">
                  <c:v>10972000</c:v>
                </c:pt>
                <c:pt idx="3961">
                  <c:v>10759700</c:v>
                </c:pt>
                <c:pt idx="3962">
                  <c:v>8312400</c:v>
                </c:pt>
                <c:pt idx="3963">
                  <c:v>7769000</c:v>
                </c:pt>
                <c:pt idx="3964">
                  <c:v>9371100</c:v>
                </c:pt>
                <c:pt idx="3965">
                  <c:v>8891500</c:v>
                </c:pt>
                <c:pt idx="3966">
                  <c:v>7301800</c:v>
                </c:pt>
                <c:pt idx="3967">
                  <c:v>10268600</c:v>
                </c:pt>
                <c:pt idx="3968">
                  <c:v>9416500</c:v>
                </c:pt>
                <c:pt idx="3969">
                  <c:v>7653500</c:v>
                </c:pt>
                <c:pt idx="3970">
                  <c:v>11932100</c:v>
                </c:pt>
                <c:pt idx="3971">
                  <c:v>13345300</c:v>
                </c:pt>
                <c:pt idx="3972">
                  <c:v>18986100</c:v>
                </c:pt>
                <c:pt idx="3973">
                  <c:v>18525800</c:v>
                </c:pt>
                <c:pt idx="3974">
                  <c:v>17132200</c:v>
                </c:pt>
                <c:pt idx="3975">
                  <c:v>11340100</c:v>
                </c:pt>
                <c:pt idx="3976">
                  <c:v>14500200</c:v>
                </c:pt>
                <c:pt idx="3977">
                  <c:v>20369200</c:v>
                </c:pt>
                <c:pt idx="3978">
                  <c:v>12917200</c:v>
                </c:pt>
                <c:pt idx="3979">
                  <c:v>10475100</c:v>
                </c:pt>
                <c:pt idx="3980">
                  <c:v>5642900</c:v>
                </c:pt>
                <c:pt idx="3981">
                  <c:v>7333700</c:v>
                </c:pt>
                <c:pt idx="3982">
                  <c:v>9925200</c:v>
                </c:pt>
                <c:pt idx="3983">
                  <c:v>5991900</c:v>
                </c:pt>
                <c:pt idx="3984">
                  <c:v>5263900</c:v>
                </c:pt>
                <c:pt idx="3985">
                  <c:v>8063300</c:v>
                </c:pt>
                <c:pt idx="3986">
                  <c:v>9529900</c:v>
                </c:pt>
                <c:pt idx="3987">
                  <c:v>11988300</c:v>
                </c:pt>
                <c:pt idx="3988">
                  <c:v>12068600</c:v>
                </c:pt>
                <c:pt idx="3989">
                  <c:v>18972900</c:v>
                </c:pt>
                <c:pt idx="3990">
                  <c:v>19145500</c:v>
                </c:pt>
                <c:pt idx="3991">
                  <c:v>13405800</c:v>
                </c:pt>
                <c:pt idx="3992">
                  <c:v>12694900</c:v>
                </c:pt>
                <c:pt idx="3993">
                  <c:v>12914000</c:v>
                </c:pt>
                <c:pt idx="3994">
                  <c:v>10655200</c:v>
                </c:pt>
                <c:pt idx="3995">
                  <c:v>11444800</c:v>
                </c:pt>
                <c:pt idx="3996">
                  <c:v>9853600</c:v>
                </c:pt>
                <c:pt idx="3997">
                  <c:v>10660500</c:v>
                </c:pt>
                <c:pt idx="3998">
                  <c:v>14877400</c:v>
                </c:pt>
                <c:pt idx="3999">
                  <c:v>10249400</c:v>
                </c:pt>
                <c:pt idx="4000">
                  <c:v>12046600</c:v>
                </c:pt>
                <c:pt idx="4001">
                  <c:v>20307900</c:v>
                </c:pt>
                <c:pt idx="4002">
                  <c:v>33866500</c:v>
                </c:pt>
                <c:pt idx="4003">
                  <c:v>11221100</c:v>
                </c:pt>
                <c:pt idx="4004">
                  <c:v>8438800</c:v>
                </c:pt>
                <c:pt idx="4005">
                  <c:v>9158700</c:v>
                </c:pt>
                <c:pt idx="4006">
                  <c:v>8968000</c:v>
                </c:pt>
                <c:pt idx="4007">
                  <c:v>13893200</c:v>
                </c:pt>
                <c:pt idx="4008">
                  <c:v>14919700</c:v>
                </c:pt>
                <c:pt idx="4009">
                  <c:v>9266700</c:v>
                </c:pt>
                <c:pt idx="4010">
                  <c:v>7074400</c:v>
                </c:pt>
                <c:pt idx="4011">
                  <c:v>6088800</c:v>
                </c:pt>
                <c:pt idx="4012">
                  <c:v>6036600</c:v>
                </c:pt>
                <c:pt idx="4013">
                  <c:v>5697100</c:v>
                </c:pt>
                <c:pt idx="4014">
                  <c:v>6135800</c:v>
                </c:pt>
                <c:pt idx="4015">
                  <c:v>8209500</c:v>
                </c:pt>
                <c:pt idx="4016">
                  <c:v>7117800</c:v>
                </c:pt>
                <c:pt idx="4017">
                  <c:v>4735700</c:v>
                </c:pt>
                <c:pt idx="4018">
                  <c:v>5633400</c:v>
                </c:pt>
                <c:pt idx="4019">
                  <c:v>5302300</c:v>
                </c:pt>
                <c:pt idx="4020">
                  <c:v>4589700</c:v>
                </c:pt>
                <c:pt idx="4021">
                  <c:v>4089800</c:v>
                </c:pt>
                <c:pt idx="4022">
                  <c:v>4746100</c:v>
                </c:pt>
                <c:pt idx="4023">
                  <c:v>3671700</c:v>
                </c:pt>
                <c:pt idx="4024">
                  <c:v>4935700</c:v>
                </c:pt>
                <c:pt idx="4025">
                  <c:v>3577700</c:v>
                </c:pt>
                <c:pt idx="4026">
                  <c:v>6657300</c:v>
                </c:pt>
                <c:pt idx="4027">
                  <c:v>5964400</c:v>
                </c:pt>
                <c:pt idx="4028">
                  <c:v>10049100</c:v>
                </c:pt>
                <c:pt idx="4029">
                  <c:v>14758600</c:v>
                </c:pt>
                <c:pt idx="4030">
                  <c:v>7817400</c:v>
                </c:pt>
                <c:pt idx="4031">
                  <c:v>9717900</c:v>
                </c:pt>
                <c:pt idx="4032">
                  <c:v>5685500</c:v>
                </c:pt>
                <c:pt idx="4033">
                  <c:v>6921700</c:v>
                </c:pt>
                <c:pt idx="4034">
                  <c:v>7112300</c:v>
                </c:pt>
                <c:pt idx="4035">
                  <c:v>7682000</c:v>
                </c:pt>
                <c:pt idx="4036">
                  <c:v>8358000</c:v>
                </c:pt>
                <c:pt idx="4037">
                  <c:v>7712300</c:v>
                </c:pt>
                <c:pt idx="4038">
                  <c:v>8278000</c:v>
                </c:pt>
                <c:pt idx="4039">
                  <c:v>5225700</c:v>
                </c:pt>
                <c:pt idx="4040">
                  <c:v>4432400</c:v>
                </c:pt>
                <c:pt idx="4041">
                  <c:v>4291000</c:v>
                </c:pt>
                <c:pt idx="4042">
                  <c:v>18222800</c:v>
                </c:pt>
                <c:pt idx="4043">
                  <c:v>14598300</c:v>
                </c:pt>
                <c:pt idx="4044">
                  <c:v>13588100</c:v>
                </c:pt>
                <c:pt idx="4045">
                  <c:v>6824800</c:v>
                </c:pt>
                <c:pt idx="4046">
                  <c:v>16697100</c:v>
                </c:pt>
                <c:pt idx="4047">
                  <c:v>16494600</c:v>
                </c:pt>
                <c:pt idx="4048">
                  <c:v>18389900</c:v>
                </c:pt>
                <c:pt idx="4049">
                  <c:v>10428600</c:v>
                </c:pt>
                <c:pt idx="4050">
                  <c:v>22490900</c:v>
                </c:pt>
                <c:pt idx="4051">
                  <c:v>15191200</c:v>
                </c:pt>
                <c:pt idx="4052">
                  <c:v>16541400</c:v>
                </c:pt>
                <c:pt idx="4053">
                  <c:v>12219900</c:v>
                </c:pt>
                <c:pt idx="4054">
                  <c:v>9252500</c:v>
                </c:pt>
                <c:pt idx="4055">
                  <c:v>8142500</c:v>
                </c:pt>
                <c:pt idx="4056">
                  <c:v>5280300</c:v>
                </c:pt>
                <c:pt idx="4057">
                  <c:v>8448900</c:v>
                </c:pt>
                <c:pt idx="4058">
                  <c:v>8629600</c:v>
                </c:pt>
                <c:pt idx="4059">
                  <c:v>11127500</c:v>
                </c:pt>
                <c:pt idx="4060">
                  <c:v>9382900</c:v>
                </c:pt>
                <c:pt idx="4061">
                  <c:v>9713900</c:v>
                </c:pt>
                <c:pt idx="4062">
                  <c:v>12743300</c:v>
                </c:pt>
                <c:pt idx="4063">
                  <c:v>15719000</c:v>
                </c:pt>
                <c:pt idx="4064">
                  <c:v>22960000</c:v>
                </c:pt>
                <c:pt idx="4065">
                  <c:v>58410400</c:v>
                </c:pt>
                <c:pt idx="4066">
                  <c:v>21746300</c:v>
                </c:pt>
                <c:pt idx="4067">
                  <c:v>16878700</c:v>
                </c:pt>
                <c:pt idx="4068">
                  <c:v>15096700</c:v>
                </c:pt>
                <c:pt idx="4069">
                  <c:v>11505200</c:v>
                </c:pt>
                <c:pt idx="4070">
                  <c:v>12851500</c:v>
                </c:pt>
                <c:pt idx="4071">
                  <c:v>8467800</c:v>
                </c:pt>
                <c:pt idx="4072">
                  <c:v>6993700</c:v>
                </c:pt>
                <c:pt idx="4073">
                  <c:v>8949500</c:v>
                </c:pt>
                <c:pt idx="4074">
                  <c:v>18260700</c:v>
                </c:pt>
                <c:pt idx="4075">
                  <c:v>14085400</c:v>
                </c:pt>
                <c:pt idx="4076">
                  <c:v>7790500</c:v>
                </c:pt>
                <c:pt idx="4077">
                  <c:v>7131300</c:v>
                </c:pt>
                <c:pt idx="4078">
                  <c:v>8848400</c:v>
                </c:pt>
                <c:pt idx="4079">
                  <c:v>8198100</c:v>
                </c:pt>
                <c:pt idx="4080">
                  <c:v>7970900</c:v>
                </c:pt>
                <c:pt idx="4081">
                  <c:v>5394700</c:v>
                </c:pt>
                <c:pt idx="4082">
                  <c:v>4820300</c:v>
                </c:pt>
                <c:pt idx="4083">
                  <c:v>4328400</c:v>
                </c:pt>
                <c:pt idx="4084">
                  <c:v>6888900</c:v>
                </c:pt>
                <c:pt idx="4085">
                  <c:v>5805200</c:v>
                </c:pt>
                <c:pt idx="4086">
                  <c:v>11784500</c:v>
                </c:pt>
                <c:pt idx="4087">
                  <c:v>6689700</c:v>
                </c:pt>
                <c:pt idx="4088">
                  <c:v>10407900</c:v>
                </c:pt>
                <c:pt idx="4089">
                  <c:v>13591100</c:v>
                </c:pt>
                <c:pt idx="4090">
                  <c:v>14783200</c:v>
                </c:pt>
                <c:pt idx="4091">
                  <c:v>8930700</c:v>
                </c:pt>
                <c:pt idx="4092">
                  <c:v>11336400</c:v>
                </c:pt>
                <c:pt idx="4093">
                  <c:v>14729100</c:v>
                </c:pt>
                <c:pt idx="4094">
                  <c:v>17427300</c:v>
                </c:pt>
                <c:pt idx="4095">
                  <c:v>9222600</c:v>
                </c:pt>
                <c:pt idx="4096">
                  <c:v>8118700</c:v>
                </c:pt>
                <c:pt idx="4097">
                  <c:v>10981000</c:v>
                </c:pt>
                <c:pt idx="4098">
                  <c:v>7943400</c:v>
                </c:pt>
                <c:pt idx="4099">
                  <c:v>7605200</c:v>
                </c:pt>
                <c:pt idx="4100">
                  <c:v>13092800</c:v>
                </c:pt>
                <c:pt idx="4101">
                  <c:v>13050200</c:v>
                </c:pt>
                <c:pt idx="4102">
                  <c:v>9105800</c:v>
                </c:pt>
                <c:pt idx="4103">
                  <c:v>5752200</c:v>
                </c:pt>
                <c:pt idx="4104">
                  <c:v>6198100</c:v>
                </c:pt>
                <c:pt idx="4105">
                  <c:v>10480800</c:v>
                </c:pt>
                <c:pt idx="4106">
                  <c:v>8366100</c:v>
                </c:pt>
                <c:pt idx="4107">
                  <c:v>4756400</c:v>
                </c:pt>
                <c:pt idx="4108">
                  <c:v>7071900</c:v>
                </c:pt>
                <c:pt idx="4109">
                  <c:v>10414000</c:v>
                </c:pt>
                <c:pt idx="4110">
                  <c:v>11876800</c:v>
                </c:pt>
                <c:pt idx="4111">
                  <c:v>6768100</c:v>
                </c:pt>
                <c:pt idx="4112">
                  <c:v>11930600</c:v>
                </c:pt>
                <c:pt idx="4113">
                  <c:v>9322500</c:v>
                </c:pt>
                <c:pt idx="4114">
                  <c:v>6799800</c:v>
                </c:pt>
                <c:pt idx="4115">
                  <c:v>13799700</c:v>
                </c:pt>
                <c:pt idx="4116">
                  <c:v>7326200</c:v>
                </c:pt>
                <c:pt idx="4117">
                  <c:v>7114900</c:v>
                </c:pt>
                <c:pt idx="4118">
                  <c:v>8376600</c:v>
                </c:pt>
                <c:pt idx="4119">
                  <c:v>8638700</c:v>
                </c:pt>
                <c:pt idx="4120">
                  <c:v>5798600</c:v>
                </c:pt>
                <c:pt idx="4121">
                  <c:v>9074400</c:v>
                </c:pt>
                <c:pt idx="4122">
                  <c:v>13523000</c:v>
                </c:pt>
                <c:pt idx="4123">
                  <c:v>12375500</c:v>
                </c:pt>
                <c:pt idx="4124">
                  <c:v>8755000</c:v>
                </c:pt>
                <c:pt idx="4125">
                  <c:v>17183100</c:v>
                </c:pt>
                <c:pt idx="4126">
                  <c:v>16082100</c:v>
                </c:pt>
                <c:pt idx="4127">
                  <c:v>14870800</c:v>
                </c:pt>
                <c:pt idx="4128">
                  <c:v>11215000</c:v>
                </c:pt>
                <c:pt idx="4129">
                  <c:v>20156400</c:v>
                </c:pt>
                <c:pt idx="4130">
                  <c:v>32610900</c:v>
                </c:pt>
                <c:pt idx="4131">
                  <c:v>18461000</c:v>
                </c:pt>
                <c:pt idx="4132">
                  <c:v>16717200</c:v>
                </c:pt>
                <c:pt idx="4133">
                  <c:v>17097200</c:v>
                </c:pt>
                <c:pt idx="4134">
                  <c:v>14907300</c:v>
                </c:pt>
                <c:pt idx="4135">
                  <c:v>19039300</c:v>
                </c:pt>
                <c:pt idx="4136">
                  <c:v>13346900</c:v>
                </c:pt>
                <c:pt idx="4137">
                  <c:v>19616000</c:v>
                </c:pt>
                <c:pt idx="4138">
                  <c:v>21698800</c:v>
                </c:pt>
                <c:pt idx="4139">
                  <c:v>23685700</c:v>
                </c:pt>
                <c:pt idx="4140">
                  <c:v>20360300</c:v>
                </c:pt>
                <c:pt idx="4141">
                  <c:v>15121500</c:v>
                </c:pt>
                <c:pt idx="4142">
                  <c:v>13404600</c:v>
                </c:pt>
                <c:pt idx="4143">
                  <c:v>10283000</c:v>
                </c:pt>
                <c:pt idx="4144">
                  <c:v>9710400</c:v>
                </c:pt>
                <c:pt idx="4145">
                  <c:v>13328300</c:v>
                </c:pt>
                <c:pt idx="4146">
                  <c:v>11023900</c:v>
                </c:pt>
                <c:pt idx="4147">
                  <c:v>13480800</c:v>
                </c:pt>
                <c:pt idx="4148">
                  <c:v>10924800</c:v>
                </c:pt>
                <c:pt idx="4149">
                  <c:v>12232200</c:v>
                </c:pt>
                <c:pt idx="4150">
                  <c:v>16853600</c:v>
                </c:pt>
                <c:pt idx="4151">
                  <c:v>9967100</c:v>
                </c:pt>
                <c:pt idx="4152">
                  <c:v>9099500</c:v>
                </c:pt>
                <c:pt idx="4153">
                  <c:v>12993800</c:v>
                </c:pt>
                <c:pt idx="4154">
                  <c:v>16693800</c:v>
                </c:pt>
                <c:pt idx="4155">
                  <c:v>11023000</c:v>
                </c:pt>
                <c:pt idx="4156">
                  <c:v>5245100</c:v>
                </c:pt>
                <c:pt idx="4157">
                  <c:v>12498600</c:v>
                </c:pt>
                <c:pt idx="4158">
                  <c:v>11149500</c:v>
                </c:pt>
                <c:pt idx="4159">
                  <c:v>14801300</c:v>
                </c:pt>
                <c:pt idx="4160">
                  <c:v>15431500</c:v>
                </c:pt>
                <c:pt idx="4161">
                  <c:v>11860100</c:v>
                </c:pt>
                <c:pt idx="4162">
                  <c:v>14117400</c:v>
                </c:pt>
                <c:pt idx="4163">
                  <c:v>12800600</c:v>
                </c:pt>
                <c:pt idx="4164">
                  <c:v>13074300</c:v>
                </c:pt>
                <c:pt idx="4165">
                  <c:v>12466700</c:v>
                </c:pt>
                <c:pt idx="4166">
                  <c:v>9605600</c:v>
                </c:pt>
                <c:pt idx="4167">
                  <c:v>9843200</c:v>
                </c:pt>
                <c:pt idx="4168">
                  <c:v>11456700</c:v>
                </c:pt>
                <c:pt idx="4169">
                  <c:v>8379300</c:v>
                </c:pt>
                <c:pt idx="4170">
                  <c:v>9915300</c:v>
                </c:pt>
                <c:pt idx="4171">
                  <c:v>9634700</c:v>
                </c:pt>
                <c:pt idx="4172">
                  <c:v>10350100</c:v>
                </c:pt>
                <c:pt idx="4173">
                  <c:v>13788400</c:v>
                </c:pt>
                <c:pt idx="4174">
                  <c:v>16792900</c:v>
                </c:pt>
                <c:pt idx="4175">
                  <c:v>21397600</c:v>
                </c:pt>
                <c:pt idx="4176">
                  <c:v>9547600</c:v>
                </c:pt>
                <c:pt idx="4177">
                  <c:v>14402700</c:v>
                </c:pt>
                <c:pt idx="4178">
                  <c:v>12235200</c:v>
                </c:pt>
                <c:pt idx="4179">
                  <c:v>10992800</c:v>
                </c:pt>
                <c:pt idx="4180">
                  <c:v>13508900</c:v>
                </c:pt>
                <c:pt idx="4181">
                  <c:v>11679500</c:v>
                </c:pt>
                <c:pt idx="4182">
                  <c:v>14969600</c:v>
                </c:pt>
                <c:pt idx="4183">
                  <c:v>19330100</c:v>
                </c:pt>
                <c:pt idx="4184">
                  <c:v>18620100</c:v>
                </c:pt>
                <c:pt idx="4185">
                  <c:v>15359200</c:v>
                </c:pt>
                <c:pt idx="4186">
                  <c:v>13343200</c:v>
                </c:pt>
                <c:pt idx="4187">
                  <c:v>13472500</c:v>
                </c:pt>
                <c:pt idx="4188">
                  <c:v>19500400</c:v>
                </c:pt>
                <c:pt idx="4189">
                  <c:v>10499600</c:v>
                </c:pt>
                <c:pt idx="4190">
                  <c:v>21181200</c:v>
                </c:pt>
                <c:pt idx="4191">
                  <c:v>15385500</c:v>
                </c:pt>
                <c:pt idx="4192">
                  <c:v>18871200</c:v>
                </c:pt>
                <c:pt idx="4193">
                  <c:v>26621000</c:v>
                </c:pt>
                <c:pt idx="4194">
                  <c:v>17941400</c:v>
                </c:pt>
                <c:pt idx="4195">
                  <c:v>13480100</c:v>
                </c:pt>
                <c:pt idx="4196">
                  <c:v>11131600</c:v>
                </c:pt>
                <c:pt idx="4197">
                  <c:v>11152900</c:v>
                </c:pt>
                <c:pt idx="4198">
                  <c:v>8652100</c:v>
                </c:pt>
                <c:pt idx="4199">
                  <c:v>7655200</c:v>
                </c:pt>
                <c:pt idx="4200">
                  <c:v>9234500</c:v>
                </c:pt>
                <c:pt idx="4201">
                  <c:v>8535500</c:v>
                </c:pt>
                <c:pt idx="4202">
                  <c:v>9827800</c:v>
                </c:pt>
                <c:pt idx="4203">
                  <c:v>9051400</c:v>
                </c:pt>
                <c:pt idx="4204">
                  <c:v>9046600</c:v>
                </c:pt>
                <c:pt idx="4205">
                  <c:v>6717700</c:v>
                </c:pt>
                <c:pt idx="4206">
                  <c:v>7864500</c:v>
                </c:pt>
                <c:pt idx="4207">
                  <c:v>7561400</c:v>
                </c:pt>
                <c:pt idx="4208">
                  <c:v>5454900</c:v>
                </c:pt>
                <c:pt idx="4209">
                  <c:v>10429400</c:v>
                </c:pt>
                <c:pt idx="4210">
                  <c:v>10559100</c:v>
                </c:pt>
                <c:pt idx="4211">
                  <c:v>9295300</c:v>
                </c:pt>
                <c:pt idx="4212">
                  <c:v>9230000</c:v>
                </c:pt>
                <c:pt idx="4213">
                  <c:v>7396600</c:v>
                </c:pt>
                <c:pt idx="4214">
                  <c:v>8110700</c:v>
                </c:pt>
                <c:pt idx="4215">
                  <c:v>6227900</c:v>
                </c:pt>
                <c:pt idx="4216">
                  <c:v>7088200</c:v>
                </c:pt>
                <c:pt idx="4217">
                  <c:v>7569300</c:v>
                </c:pt>
                <c:pt idx="4218">
                  <c:v>4944600</c:v>
                </c:pt>
                <c:pt idx="4219">
                  <c:v>5629900</c:v>
                </c:pt>
                <c:pt idx="4220">
                  <c:v>6186800</c:v>
                </c:pt>
                <c:pt idx="4221">
                  <c:v>5526500</c:v>
                </c:pt>
                <c:pt idx="4222">
                  <c:v>7487000</c:v>
                </c:pt>
                <c:pt idx="4223">
                  <c:v>5937800</c:v>
                </c:pt>
                <c:pt idx="4224">
                  <c:v>6211900</c:v>
                </c:pt>
                <c:pt idx="4225">
                  <c:v>6151300</c:v>
                </c:pt>
                <c:pt idx="4226">
                  <c:v>6898800</c:v>
                </c:pt>
                <c:pt idx="4227">
                  <c:v>5387300</c:v>
                </c:pt>
                <c:pt idx="4228">
                  <c:v>5164600</c:v>
                </c:pt>
                <c:pt idx="4229">
                  <c:v>6444100</c:v>
                </c:pt>
                <c:pt idx="4230">
                  <c:v>5271400</c:v>
                </c:pt>
                <c:pt idx="4231">
                  <c:v>8444500</c:v>
                </c:pt>
                <c:pt idx="4232">
                  <c:v>7194700</c:v>
                </c:pt>
                <c:pt idx="4233">
                  <c:v>7541400</c:v>
                </c:pt>
                <c:pt idx="4234">
                  <c:v>10917200</c:v>
                </c:pt>
                <c:pt idx="4235">
                  <c:v>8544000</c:v>
                </c:pt>
                <c:pt idx="4236">
                  <c:v>8661300</c:v>
                </c:pt>
                <c:pt idx="4237">
                  <c:v>8473800</c:v>
                </c:pt>
                <c:pt idx="4238">
                  <c:v>7666500</c:v>
                </c:pt>
                <c:pt idx="4239">
                  <c:v>7852400</c:v>
                </c:pt>
                <c:pt idx="4240">
                  <c:v>4361000</c:v>
                </c:pt>
                <c:pt idx="4241">
                  <c:v>4705600</c:v>
                </c:pt>
                <c:pt idx="4242">
                  <c:v>7036100</c:v>
                </c:pt>
                <c:pt idx="4243">
                  <c:v>5158700</c:v>
                </c:pt>
                <c:pt idx="4244">
                  <c:v>5368900</c:v>
                </c:pt>
                <c:pt idx="4245">
                  <c:v>4627300</c:v>
                </c:pt>
                <c:pt idx="4246">
                  <c:v>3905500</c:v>
                </c:pt>
                <c:pt idx="4247">
                  <c:v>4653800</c:v>
                </c:pt>
                <c:pt idx="4248">
                  <c:v>5439200</c:v>
                </c:pt>
                <c:pt idx="4249">
                  <c:v>4545600</c:v>
                </c:pt>
                <c:pt idx="4250">
                  <c:v>6526900</c:v>
                </c:pt>
                <c:pt idx="4251">
                  <c:v>15646200</c:v>
                </c:pt>
                <c:pt idx="4252">
                  <c:v>8842300</c:v>
                </c:pt>
                <c:pt idx="4253">
                  <c:v>18740200</c:v>
                </c:pt>
                <c:pt idx="4254">
                  <c:v>18054100</c:v>
                </c:pt>
                <c:pt idx="4255">
                  <c:v>8353200</c:v>
                </c:pt>
                <c:pt idx="4256">
                  <c:v>11980500</c:v>
                </c:pt>
                <c:pt idx="4257">
                  <c:v>10089800</c:v>
                </c:pt>
                <c:pt idx="4258">
                  <c:v>6541900</c:v>
                </c:pt>
                <c:pt idx="4259">
                  <c:v>6255500</c:v>
                </c:pt>
                <c:pt idx="4260">
                  <c:v>5621900</c:v>
                </c:pt>
                <c:pt idx="4261">
                  <c:v>3821700</c:v>
                </c:pt>
                <c:pt idx="4262">
                  <c:v>3870100</c:v>
                </c:pt>
                <c:pt idx="4263">
                  <c:v>9257300</c:v>
                </c:pt>
                <c:pt idx="4264">
                  <c:v>5398200</c:v>
                </c:pt>
                <c:pt idx="4265">
                  <c:v>5130300</c:v>
                </c:pt>
                <c:pt idx="4266">
                  <c:v>5793100</c:v>
                </c:pt>
                <c:pt idx="4267">
                  <c:v>6974900</c:v>
                </c:pt>
                <c:pt idx="4268">
                  <c:v>6572000</c:v>
                </c:pt>
                <c:pt idx="4269">
                  <c:v>5882600</c:v>
                </c:pt>
                <c:pt idx="4270">
                  <c:v>5657100</c:v>
                </c:pt>
                <c:pt idx="4271">
                  <c:v>8026700</c:v>
                </c:pt>
                <c:pt idx="4272">
                  <c:v>5353000</c:v>
                </c:pt>
                <c:pt idx="4273">
                  <c:v>6340100</c:v>
                </c:pt>
                <c:pt idx="4274">
                  <c:v>6441500</c:v>
                </c:pt>
                <c:pt idx="4275">
                  <c:v>4725400</c:v>
                </c:pt>
                <c:pt idx="4276">
                  <c:v>4621500</c:v>
                </c:pt>
                <c:pt idx="4277">
                  <c:v>4026400</c:v>
                </c:pt>
                <c:pt idx="4278">
                  <c:v>6229400</c:v>
                </c:pt>
                <c:pt idx="4279">
                  <c:v>5630400</c:v>
                </c:pt>
                <c:pt idx="4280">
                  <c:v>3831000</c:v>
                </c:pt>
                <c:pt idx="4281">
                  <c:v>4717100</c:v>
                </c:pt>
                <c:pt idx="4282">
                  <c:v>5658900</c:v>
                </c:pt>
                <c:pt idx="4283">
                  <c:v>4008000</c:v>
                </c:pt>
                <c:pt idx="4284">
                  <c:v>5023400</c:v>
                </c:pt>
                <c:pt idx="4285">
                  <c:v>7849600</c:v>
                </c:pt>
                <c:pt idx="4286">
                  <c:v>7891600</c:v>
                </c:pt>
                <c:pt idx="4287">
                  <c:v>5020100</c:v>
                </c:pt>
                <c:pt idx="4288">
                  <c:v>3710000</c:v>
                </c:pt>
                <c:pt idx="4289">
                  <c:v>4777300</c:v>
                </c:pt>
                <c:pt idx="4290">
                  <c:v>7810300</c:v>
                </c:pt>
                <c:pt idx="4291">
                  <c:v>5396700</c:v>
                </c:pt>
                <c:pt idx="4292">
                  <c:v>4584700</c:v>
                </c:pt>
                <c:pt idx="4293">
                  <c:v>6209300</c:v>
                </c:pt>
                <c:pt idx="4294">
                  <c:v>5019000</c:v>
                </c:pt>
                <c:pt idx="4295">
                  <c:v>5358200</c:v>
                </c:pt>
                <c:pt idx="4296">
                  <c:v>5428500</c:v>
                </c:pt>
                <c:pt idx="4297">
                  <c:v>5667200</c:v>
                </c:pt>
                <c:pt idx="4298">
                  <c:v>5899500</c:v>
                </c:pt>
                <c:pt idx="4299">
                  <c:v>7448400</c:v>
                </c:pt>
                <c:pt idx="4300">
                  <c:v>4830200</c:v>
                </c:pt>
                <c:pt idx="4301">
                  <c:v>5750400</c:v>
                </c:pt>
                <c:pt idx="4302">
                  <c:v>3669700</c:v>
                </c:pt>
                <c:pt idx="4303">
                  <c:v>4138600</c:v>
                </c:pt>
                <c:pt idx="4304">
                  <c:v>4592700</c:v>
                </c:pt>
                <c:pt idx="4305">
                  <c:v>4992600</c:v>
                </c:pt>
                <c:pt idx="4306">
                  <c:v>3625000</c:v>
                </c:pt>
                <c:pt idx="4307">
                  <c:v>3799000</c:v>
                </c:pt>
                <c:pt idx="4308">
                  <c:v>3732200</c:v>
                </c:pt>
                <c:pt idx="4309">
                  <c:v>3113400</c:v>
                </c:pt>
                <c:pt idx="4310">
                  <c:v>6932800</c:v>
                </c:pt>
                <c:pt idx="4311">
                  <c:v>5878800</c:v>
                </c:pt>
                <c:pt idx="4312">
                  <c:v>4336300</c:v>
                </c:pt>
                <c:pt idx="4313">
                  <c:v>6636900</c:v>
                </c:pt>
                <c:pt idx="4314">
                  <c:v>7944700</c:v>
                </c:pt>
                <c:pt idx="4315">
                  <c:v>5863200</c:v>
                </c:pt>
                <c:pt idx="4316">
                  <c:v>13639500</c:v>
                </c:pt>
                <c:pt idx="4317">
                  <c:v>31287100</c:v>
                </c:pt>
                <c:pt idx="4318">
                  <c:v>16302500</c:v>
                </c:pt>
                <c:pt idx="4319">
                  <c:v>17718000</c:v>
                </c:pt>
                <c:pt idx="4320">
                  <c:v>9171100</c:v>
                </c:pt>
                <c:pt idx="4321">
                  <c:v>11961800</c:v>
                </c:pt>
                <c:pt idx="4322">
                  <c:v>10798500</c:v>
                </c:pt>
                <c:pt idx="4323">
                  <c:v>10847500</c:v>
                </c:pt>
                <c:pt idx="4324">
                  <c:v>5782800</c:v>
                </c:pt>
                <c:pt idx="4325">
                  <c:v>6029300</c:v>
                </c:pt>
                <c:pt idx="4326">
                  <c:v>6259500</c:v>
                </c:pt>
                <c:pt idx="4327">
                  <c:v>6563200</c:v>
                </c:pt>
                <c:pt idx="4328">
                  <c:v>6280300</c:v>
                </c:pt>
                <c:pt idx="4329">
                  <c:v>8692500</c:v>
                </c:pt>
                <c:pt idx="4330">
                  <c:v>6179100</c:v>
                </c:pt>
                <c:pt idx="4331">
                  <c:v>9322400</c:v>
                </c:pt>
                <c:pt idx="4332">
                  <c:v>5905900</c:v>
                </c:pt>
                <c:pt idx="4333">
                  <c:v>5349100</c:v>
                </c:pt>
                <c:pt idx="4334">
                  <c:v>6531700</c:v>
                </c:pt>
                <c:pt idx="4335">
                  <c:v>5289400</c:v>
                </c:pt>
                <c:pt idx="4336">
                  <c:v>7355800</c:v>
                </c:pt>
                <c:pt idx="4337">
                  <c:v>9629200</c:v>
                </c:pt>
                <c:pt idx="4338">
                  <c:v>6905800</c:v>
                </c:pt>
                <c:pt idx="4339">
                  <c:v>4942200</c:v>
                </c:pt>
                <c:pt idx="4340">
                  <c:v>7349900</c:v>
                </c:pt>
                <c:pt idx="4341">
                  <c:v>5685400</c:v>
                </c:pt>
                <c:pt idx="4342">
                  <c:v>4974200</c:v>
                </c:pt>
                <c:pt idx="4343">
                  <c:v>6324900</c:v>
                </c:pt>
                <c:pt idx="4344">
                  <c:v>4695700</c:v>
                </c:pt>
                <c:pt idx="4345">
                  <c:v>6309400</c:v>
                </c:pt>
                <c:pt idx="4346">
                  <c:v>3955700</c:v>
                </c:pt>
                <c:pt idx="4347">
                  <c:v>4388500</c:v>
                </c:pt>
                <c:pt idx="4348">
                  <c:v>4446400</c:v>
                </c:pt>
                <c:pt idx="4349">
                  <c:v>3682800</c:v>
                </c:pt>
                <c:pt idx="4350">
                  <c:v>4652500</c:v>
                </c:pt>
                <c:pt idx="4351">
                  <c:v>8966800</c:v>
                </c:pt>
                <c:pt idx="4352">
                  <c:v>5166600</c:v>
                </c:pt>
                <c:pt idx="4353">
                  <c:v>8232700</c:v>
                </c:pt>
                <c:pt idx="4354">
                  <c:v>12320200</c:v>
                </c:pt>
                <c:pt idx="4355">
                  <c:v>7405900</c:v>
                </c:pt>
                <c:pt idx="4356">
                  <c:v>5010900</c:v>
                </c:pt>
                <c:pt idx="4357">
                  <c:v>6583100</c:v>
                </c:pt>
                <c:pt idx="4358">
                  <c:v>5307400</c:v>
                </c:pt>
                <c:pt idx="4359">
                  <c:v>4777100</c:v>
                </c:pt>
                <c:pt idx="4360">
                  <c:v>7811100</c:v>
                </c:pt>
                <c:pt idx="4361">
                  <c:v>8461300</c:v>
                </c:pt>
                <c:pt idx="4362">
                  <c:v>23832800</c:v>
                </c:pt>
                <c:pt idx="4363">
                  <c:v>13478600</c:v>
                </c:pt>
                <c:pt idx="4364">
                  <c:v>16338200</c:v>
                </c:pt>
                <c:pt idx="4365">
                  <c:v>11643800</c:v>
                </c:pt>
                <c:pt idx="4366">
                  <c:v>7684000</c:v>
                </c:pt>
                <c:pt idx="4367">
                  <c:v>7328300</c:v>
                </c:pt>
                <c:pt idx="4368">
                  <c:v>6727200</c:v>
                </c:pt>
                <c:pt idx="4369">
                  <c:v>8650300</c:v>
                </c:pt>
                <c:pt idx="4370">
                  <c:v>7659100</c:v>
                </c:pt>
                <c:pt idx="4371">
                  <c:v>8951000</c:v>
                </c:pt>
                <c:pt idx="4372">
                  <c:v>9890400</c:v>
                </c:pt>
                <c:pt idx="4373">
                  <c:v>6525600</c:v>
                </c:pt>
                <c:pt idx="4374">
                  <c:v>6276400</c:v>
                </c:pt>
                <c:pt idx="4375">
                  <c:v>6794400</c:v>
                </c:pt>
                <c:pt idx="4376">
                  <c:v>10809100</c:v>
                </c:pt>
                <c:pt idx="4377">
                  <c:v>8786100</c:v>
                </c:pt>
                <c:pt idx="4378">
                  <c:v>5513200</c:v>
                </c:pt>
                <c:pt idx="4379">
                  <c:v>7685600</c:v>
                </c:pt>
                <c:pt idx="4380">
                  <c:v>16175900</c:v>
                </c:pt>
                <c:pt idx="4381">
                  <c:v>38258900</c:v>
                </c:pt>
                <c:pt idx="4382">
                  <c:v>23429900</c:v>
                </c:pt>
                <c:pt idx="4383">
                  <c:v>12599200</c:v>
                </c:pt>
                <c:pt idx="4384">
                  <c:v>11802400</c:v>
                </c:pt>
                <c:pt idx="4385">
                  <c:v>7133500</c:v>
                </c:pt>
                <c:pt idx="4386">
                  <c:v>4827400</c:v>
                </c:pt>
                <c:pt idx="4387">
                  <c:v>4747800</c:v>
                </c:pt>
                <c:pt idx="4388">
                  <c:v>6248400</c:v>
                </c:pt>
                <c:pt idx="4389">
                  <c:v>4356200</c:v>
                </c:pt>
                <c:pt idx="4390">
                  <c:v>9345600</c:v>
                </c:pt>
                <c:pt idx="4391">
                  <c:v>5090000</c:v>
                </c:pt>
                <c:pt idx="4392">
                  <c:v>5594300</c:v>
                </c:pt>
                <c:pt idx="4393">
                  <c:v>5566200</c:v>
                </c:pt>
                <c:pt idx="4394">
                  <c:v>4062400</c:v>
                </c:pt>
                <c:pt idx="4395">
                  <c:v>3438300</c:v>
                </c:pt>
                <c:pt idx="4396">
                  <c:v>5928500</c:v>
                </c:pt>
                <c:pt idx="4397">
                  <c:v>4509000</c:v>
                </c:pt>
                <c:pt idx="4398">
                  <c:v>3944300</c:v>
                </c:pt>
                <c:pt idx="4399">
                  <c:v>5772800</c:v>
                </c:pt>
                <c:pt idx="4400">
                  <c:v>9158900</c:v>
                </c:pt>
                <c:pt idx="4401">
                  <c:v>6529000</c:v>
                </c:pt>
                <c:pt idx="4402">
                  <c:v>6333800</c:v>
                </c:pt>
                <c:pt idx="4403">
                  <c:v>8616600</c:v>
                </c:pt>
                <c:pt idx="4404">
                  <c:v>5918000</c:v>
                </c:pt>
                <c:pt idx="4405">
                  <c:v>5111800</c:v>
                </c:pt>
                <c:pt idx="4406">
                  <c:v>7488400</c:v>
                </c:pt>
                <c:pt idx="4407">
                  <c:v>5970100</c:v>
                </c:pt>
                <c:pt idx="4408">
                  <c:v>7873900</c:v>
                </c:pt>
                <c:pt idx="4409">
                  <c:v>5321000</c:v>
                </c:pt>
                <c:pt idx="4410">
                  <c:v>4096900</c:v>
                </c:pt>
                <c:pt idx="4411">
                  <c:v>2411700</c:v>
                </c:pt>
                <c:pt idx="4412">
                  <c:v>6218800</c:v>
                </c:pt>
                <c:pt idx="4413">
                  <c:v>4992800</c:v>
                </c:pt>
                <c:pt idx="4414">
                  <c:v>3512100</c:v>
                </c:pt>
                <c:pt idx="4415">
                  <c:v>4615500</c:v>
                </c:pt>
                <c:pt idx="4416">
                  <c:v>4457800</c:v>
                </c:pt>
                <c:pt idx="4417">
                  <c:v>5748400</c:v>
                </c:pt>
                <c:pt idx="4418">
                  <c:v>10476100</c:v>
                </c:pt>
                <c:pt idx="4419">
                  <c:v>5589800</c:v>
                </c:pt>
                <c:pt idx="4420">
                  <c:v>4766600</c:v>
                </c:pt>
                <c:pt idx="4421">
                  <c:v>3879700</c:v>
                </c:pt>
                <c:pt idx="4422">
                  <c:v>4658900</c:v>
                </c:pt>
                <c:pt idx="4423">
                  <c:v>10427100</c:v>
                </c:pt>
                <c:pt idx="4424">
                  <c:v>11207400</c:v>
                </c:pt>
                <c:pt idx="4425">
                  <c:v>9822300</c:v>
                </c:pt>
                <c:pt idx="4426">
                  <c:v>9914900</c:v>
                </c:pt>
                <c:pt idx="4427">
                  <c:v>5765300</c:v>
                </c:pt>
                <c:pt idx="4428">
                  <c:v>2019300</c:v>
                </c:pt>
                <c:pt idx="4429">
                  <c:v>3589900</c:v>
                </c:pt>
                <c:pt idx="4430">
                  <c:v>5036100</c:v>
                </c:pt>
                <c:pt idx="4431">
                  <c:v>4311500</c:v>
                </c:pt>
                <c:pt idx="4432">
                  <c:v>3713300</c:v>
                </c:pt>
                <c:pt idx="4433">
                  <c:v>4485800</c:v>
                </c:pt>
                <c:pt idx="4434">
                  <c:v>3806900</c:v>
                </c:pt>
                <c:pt idx="4435">
                  <c:v>5663100</c:v>
                </c:pt>
                <c:pt idx="4436">
                  <c:v>4703200</c:v>
                </c:pt>
                <c:pt idx="4437">
                  <c:v>7104500</c:v>
                </c:pt>
                <c:pt idx="4438">
                  <c:v>4709300</c:v>
                </c:pt>
                <c:pt idx="4439">
                  <c:v>4718300</c:v>
                </c:pt>
                <c:pt idx="4440">
                  <c:v>6290000</c:v>
                </c:pt>
                <c:pt idx="4441">
                  <c:v>7199400</c:v>
                </c:pt>
                <c:pt idx="4442">
                  <c:v>5158000</c:v>
                </c:pt>
                <c:pt idx="4443">
                  <c:v>5016000</c:v>
                </c:pt>
                <c:pt idx="4444">
                  <c:v>6066500</c:v>
                </c:pt>
                <c:pt idx="4445">
                  <c:v>14350300</c:v>
                </c:pt>
                <c:pt idx="4446">
                  <c:v>21730000</c:v>
                </c:pt>
                <c:pt idx="4447">
                  <c:v>18200300</c:v>
                </c:pt>
                <c:pt idx="4448">
                  <c:v>17939700</c:v>
                </c:pt>
                <c:pt idx="4449">
                  <c:v>7709500</c:v>
                </c:pt>
                <c:pt idx="4450">
                  <c:v>6821600</c:v>
                </c:pt>
                <c:pt idx="4451">
                  <c:v>7643500</c:v>
                </c:pt>
                <c:pt idx="4452">
                  <c:v>5328100</c:v>
                </c:pt>
                <c:pt idx="4453">
                  <c:v>5230000</c:v>
                </c:pt>
                <c:pt idx="4454">
                  <c:v>6670600</c:v>
                </c:pt>
                <c:pt idx="4455">
                  <c:v>7161500</c:v>
                </c:pt>
                <c:pt idx="4456">
                  <c:v>6437000</c:v>
                </c:pt>
                <c:pt idx="4457">
                  <c:v>3920400</c:v>
                </c:pt>
                <c:pt idx="4458">
                  <c:v>4385200</c:v>
                </c:pt>
                <c:pt idx="4459">
                  <c:v>5294100</c:v>
                </c:pt>
                <c:pt idx="4460">
                  <c:v>4772900</c:v>
                </c:pt>
                <c:pt idx="4461">
                  <c:v>4624800</c:v>
                </c:pt>
                <c:pt idx="4462">
                  <c:v>4485400</c:v>
                </c:pt>
                <c:pt idx="4463">
                  <c:v>3736300</c:v>
                </c:pt>
                <c:pt idx="4464">
                  <c:v>5173900</c:v>
                </c:pt>
                <c:pt idx="4465">
                  <c:v>4896400</c:v>
                </c:pt>
                <c:pt idx="4466">
                  <c:v>4079400</c:v>
                </c:pt>
                <c:pt idx="4467">
                  <c:v>3930100</c:v>
                </c:pt>
                <c:pt idx="4468">
                  <c:v>6936400</c:v>
                </c:pt>
                <c:pt idx="4469">
                  <c:v>6481200</c:v>
                </c:pt>
                <c:pt idx="4470">
                  <c:v>8934100</c:v>
                </c:pt>
                <c:pt idx="4471">
                  <c:v>10967700</c:v>
                </c:pt>
                <c:pt idx="4472">
                  <c:v>11168600</c:v>
                </c:pt>
                <c:pt idx="4473">
                  <c:v>6997900</c:v>
                </c:pt>
                <c:pt idx="4474">
                  <c:v>8364600</c:v>
                </c:pt>
                <c:pt idx="4475">
                  <c:v>5487300</c:v>
                </c:pt>
                <c:pt idx="4476">
                  <c:v>8747000</c:v>
                </c:pt>
                <c:pt idx="4477">
                  <c:v>8147200</c:v>
                </c:pt>
                <c:pt idx="4478">
                  <c:v>7405500</c:v>
                </c:pt>
                <c:pt idx="4479">
                  <c:v>7604400</c:v>
                </c:pt>
                <c:pt idx="4480">
                  <c:v>6036000</c:v>
                </c:pt>
                <c:pt idx="4481">
                  <c:v>12071600</c:v>
                </c:pt>
                <c:pt idx="4482">
                  <c:v>9458200</c:v>
                </c:pt>
                <c:pt idx="4483">
                  <c:v>10559900</c:v>
                </c:pt>
                <c:pt idx="4484">
                  <c:v>10013900</c:v>
                </c:pt>
                <c:pt idx="4485">
                  <c:v>12593600</c:v>
                </c:pt>
                <c:pt idx="4486">
                  <c:v>10616000</c:v>
                </c:pt>
                <c:pt idx="4487">
                  <c:v>10853800</c:v>
                </c:pt>
                <c:pt idx="4488">
                  <c:v>13449400</c:v>
                </c:pt>
                <c:pt idx="4489">
                  <c:v>11638700</c:v>
                </c:pt>
                <c:pt idx="4490">
                  <c:v>8767200</c:v>
                </c:pt>
                <c:pt idx="4491">
                  <c:v>7229600</c:v>
                </c:pt>
                <c:pt idx="4492">
                  <c:v>7948800</c:v>
                </c:pt>
                <c:pt idx="4493">
                  <c:v>8622000</c:v>
                </c:pt>
                <c:pt idx="4494">
                  <c:v>9366500</c:v>
                </c:pt>
                <c:pt idx="4495">
                  <c:v>6672500</c:v>
                </c:pt>
                <c:pt idx="4496">
                  <c:v>4592500</c:v>
                </c:pt>
                <c:pt idx="4497">
                  <c:v>4860800</c:v>
                </c:pt>
                <c:pt idx="4498">
                  <c:v>8183900</c:v>
                </c:pt>
                <c:pt idx="4499">
                  <c:v>7046400</c:v>
                </c:pt>
                <c:pt idx="4500">
                  <c:v>6908900</c:v>
                </c:pt>
                <c:pt idx="4501">
                  <c:v>7711300</c:v>
                </c:pt>
                <c:pt idx="4502">
                  <c:v>11692900</c:v>
                </c:pt>
                <c:pt idx="4503">
                  <c:v>11581000</c:v>
                </c:pt>
                <c:pt idx="4504">
                  <c:v>13561200</c:v>
                </c:pt>
                <c:pt idx="4505">
                  <c:v>16128700</c:v>
                </c:pt>
                <c:pt idx="4506">
                  <c:v>12616300</c:v>
                </c:pt>
                <c:pt idx="4507">
                  <c:v>12655800</c:v>
                </c:pt>
                <c:pt idx="4508">
                  <c:v>23177600</c:v>
                </c:pt>
                <c:pt idx="4509">
                  <c:v>21084800</c:v>
                </c:pt>
                <c:pt idx="4510">
                  <c:v>13952300</c:v>
                </c:pt>
                <c:pt idx="4511">
                  <c:v>8658900</c:v>
                </c:pt>
                <c:pt idx="4512">
                  <c:v>6277500</c:v>
                </c:pt>
                <c:pt idx="4513">
                  <c:v>10101200</c:v>
                </c:pt>
                <c:pt idx="4514">
                  <c:v>9693100</c:v>
                </c:pt>
                <c:pt idx="4515">
                  <c:v>7954000</c:v>
                </c:pt>
                <c:pt idx="4516">
                  <c:v>8299900</c:v>
                </c:pt>
                <c:pt idx="4517">
                  <c:v>7799100</c:v>
                </c:pt>
                <c:pt idx="4518">
                  <c:v>6286300</c:v>
                </c:pt>
                <c:pt idx="4519">
                  <c:v>6660700</c:v>
                </c:pt>
                <c:pt idx="4520">
                  <c:v>5641900</c:v>
                </c:pt>
                <c:pt idx="4521">
                  <c:v>5049300</c:v>
                </c:pt>
                <c:pt idx="4522">
                  <c:v>5486000</c:v>
                </c:pt>
                <c:pt idx="4523">
                  <c:v>4598200</c:v>
                </c:pt>
                <c:pt idx="4524">
                  <c:v>7014600</c:v>
                </c:pt>
                <c:pt idx="4525">
                  <c:v>9007500</c:v>
                </c:pt>
                <c:pt idx="4526">
                  <c:v>7244000</c:v>
                </c:pt>
                <c:pt idx="4527">
                  <c:v>7773500</c:v>
                </c:pt>
                <c:pt idx="4528">
                  <c:v>4810500</c:v>
                </c:pt>
                <c:pt idx="4529">
                  <c:v>5607300</c:v>
                </c:pt>
                <c:pt idx="4530">
                  <c:v>9117300</c:v>
                </c:pt>
                <c:pt idx="4531">
                  <c:v>5422300</c:v>
                </c:pt>
                <c:pt idx="4532">
                  <c:v>7881100</c:v>
                </c:pt>
                <c:pt idx="4533">
                  <c:v>10446300</c:v>
                </c:pt>
                <c:pt idx="4534">
                  <c:v>5655100</c:v>
                </c:pt>
                <c:pt idx="4535">
                  <c:v>5254900</c:v>
                </c:pt>
                <c:pt idx="4536">
                  <c:v>3743700</c:v>
                </c:pt>
                <c:pt idx="4537">
                  <c:v>3494800</c:v>
                </c:pt>
                <c:pt idx="4538">
                  <c:v>4316000</c:v>
                </c:pt>
                <c:pt idx="4539">
                  <c:v>5410500</c:v>
                </c:pt>
                <c:pt idx="4540">
                  <c:v>5099600</c:v>
                </c:pt>
                <c:pt idx="4541">
                  <c:v>5851500</c:v>
                </c:pt>
                <c:pt idx="4542">
                  <c:v>6797000</c:v>
                </c:pt>
                <c:pt idx="4543">
                  <c:v>4896900</c:v>
                </c:pt>
                <c:pt idx="4544">
                  <c:v>7462900</c:v>
                </c:pt>
                <c:pt idx="4545">
                  <c:v>6461100</c:v>
                </c:pt>
                <c:pt idx="4546">
                  <c:v>4467900</c:v>
                </c:pt>
                <c:pt idx="4547">
                  <c:v>5507900</c:v>
                </c:pt>
                <c:pt idx="4548">
                  <c:v>6529600</c:v>
                </c:pt>
                <c:pt idx="4549">
                  <c:v>4277600</c:v>
                </c:pt>
                <c:pt idx="4550">
                  <c:v>5934500</c:v>
                </c:pt>
                <c:pt idx="4551">
                  <c:v>6272100</c:v>
                </c:pt>
                <c:pt idx="4552">
                  <c:v>5948400</c:v>
                </c:pt>
                <c:pt idx="4553">
                  <c:v>4826200</c:v>
                </c:pt>
                <c:pt idx="4554">
                  <c:v>4134500</c:v>
                </c:pt>
                <c:pt idx="4555">
                  <c:v>6804700</c:v>
                </c:pt>
                <c:pt idx="4556">
                  <c:v>4844000</c:v>
                </c:pt>
                <c:pt idx="4557">
                  <c:v>4198500</c:v>
                </c:pt>
                <c:pt idx="4558">
                  <c:v>9705900</c:v>
                </c:pt>
                <c:pt idx="4559">
                  <c:v>6351500</c:v>
                </c:pt>
                <c:pt idx="4560">
                  <c:v>7839000</c:v>
                </c:pt>
                <c:pt idx="4561">
                  <c:v>5669900</c:v>
                </c:pt>
                <c:pt idx="4562">
                  <c:v>5691700</c:v>
                </c:pt>
                <c:pt idx="4563">
                  <c:v>5840500</c:v>
                </c:pt>
                <c:pt idx="4564">
                  <c:v>21605600</c:v>
                </c:pt>
                <c:pt idx="4565">
                  <c:v>18399000</c:v>
                </c:pt>
                <c:pt idx="4566">
                  <c:v>15083300</c:v>
                </c:pt>
                <c:pt idx="4567">
                  <c:v>10066700</c:v>
                </c:pt>
                <c:pt idx="4568">
                  <c:v>24499000</c:v>
                </c:pt>
                <c:pt idx="4569">
                  <c:v>24991400</c:v>
                </c:pt>
                <c:pt idx="4570">
                  <c:v>11940300</c:v>
                </c:pt>
                <c:pt idx="4571">
                  <c:v>9113700</c:v>
                </c:pt>
                <c:pt idx="4572">
                  <c:v>6954100</c:v>
                </c:pt>
                <c:pt idx="4573">
                  <c:v>7722000</c:v>
                </c:pt>
                <c:pt idx="4574">
                  <c:v>7746200</c:v>
                </c:pt>
                <c:pt idx="4575">
                  <c:v>7863100</c:v>
                </c:pt>
                <c:pt idx="4576">
                  <c:v>5986700</c:v>
                </c:pt>
                <c:pt idx="4577">
                  <c:v>6611800</c:v>
                </c:pt>
                <c:pt idx="4578">
                  <c:v>6608600</c:v>
                </c:pt>
                <c:pt idx="4579">
                  <c:v>5916300</c:v>
                </c:pt>
                <c:pt idx="4580">
                  <c:v>5873100</c:v>
                </c:pt>
                <c:pt idx="4581">
                  <c:v>5608000</c:v>
                </c:pt>
                <c:pt idx="4582">
                  <c:v>4308200</c:v>
                </c:pt>
                <c:pt idx="4583">
                  <c:v>3725900</c:v>
                </c:pt>
                <c:pt idx="4584">
                  <c:v>5910300</c:v>
                </c:pt>
                <c:pt idx="4585">
                  <c:v>4691200</c:v>
                </c:pt>
                <c:pt idx="4586">
                  <c:v>7329200</c:v>
                </c:pt>
                <c:pt idx="4587">
                  <c:v>5439200</c:v>
                </c:pt>
                <c:pt idx="4588">
                  <c:v>3008900</c:v>
                </c:pt>
                <c:pt idx="4589">
                  <c:v>2943500</c:v>
                </c:pt>
                <c:pt idx="4590">
                  <c:v>2423500</c:v>
                </c:pt>
                <c:pt idx="4591">
                  <c:v>3505500</c:v>
                </c:pt>
                <c:pt idx="4592">
                  <c:v>3156200</c:v>
                </c:pt>
                <c:pt idx="4593">
                  <c:v>5132500</c:v>
                </c:pt>
                <c:pt idx="4594">
                  <c:v>3921300</c:v>
                </c:pt>
                <c:pt idx="4595">
                  <c:v>4762200</c:v>
                </c:pt>
                <c:pt idx="4596">
                  <c:v>5727700</c:v>
                </c:pt>
                <c:pt idx="4597">
                  <c:v>20373700</c:v>
                </c:pt>
                <c:pt idx="4598">
                  <c:v>9062900</c:v>
                </c:pt>
                <c:pt idx="4599">
                  <c:v>4417500</c:v>
                </c:pt>
                <c:pt idx="4600">
                  <c:v>4941400</c:v>
                </c:pt>
                <c:pt idx="4601">
                  <c:v>9572700</c:v>
                </c:pt>
                <c:pt idx="4602">
                  <c:v>5886900</c:v>
                </c:pt>
                <c:pt idx="4603">
                  <c:v>9071100</c:v>
                </c:pt>
                <c:pt idx="4604">
                  <c:v>8270100</c:v>
                </c:pt>
                <c:pt idx="4605">
                  <c:v>5572700</c:v>
                </c:pt>
                <c:pt idx="4606">
                  <c:v>6848100</c:v>
                </c:pt>
                <c:pt idx="4607">
                  <c:v>6240200</c:v>
                </c:pt>
                <c:pt idx="4608">
                  <c:v>5035200</c:v>
                </c:pt>
                <c:pt idx="4609">
                  <c:v>7359100</c:v>
                </c:pt>
                <c:pt idx="4610">
                  <c:v>5337000</c:v>
                </c:pt>
                <c:pt idx="4611">
                  <c:v>4394900</c:v>
                </c:pt>
                <c:pt idx="4612">
                  <c:v>5379300</c:v>
                </c:pt>
                <c:pt idx="4613">
                  <c:v>6717700</c:v>
                </c:pt>
                <c:pt idx="4614">
                  <c:v>5457500</c:v>
                </c:pt>
                <c:pt idx="4615">
                  <c:v>3482300</c:v>
                </c:pt>
                <c:pt idx="4616">
                  <c:v>3726400</c:v>
                </c:pt>
                <c:pt idx="4617">
                  <c:v>3727200</c:v>
                </c:pt>
                <c:pt idx="4618">
                  <c:v>3769400</c:v>
                </c:pt>
                <c:pt idx="4619">
                  <c:v>4773500</c:v>
                </c:pt>
                <c:pt idx="4620">
                  <c:v>3541500</c:v>
                </c:pt>
                <c:pt idx="4621">
                  <c:v>4634100</c:v>
                </c:pt>
                <c:pt idx="4622">
                  <c:v>8153700</c:v>
                </c:pt>
                <c:pt idx="4623">
                  <c:v>6071200</c:v>
                </c:pt>
                <c:pt idx="4624">
                  <c:v>4088100</c:v>
                </c:pt>
                <c:pt idx="4625">
                  <c:v>4199000</c:v>
                </c:pt>
                <c:pt idx="4626">
                  <c:v>7988700</c:v>
                </c:pt>
                <c:pt idx="4627">
                  <c:v>5386500</c:v>
                </c:pt>
                <c:pt idx="4628">
                  <c:v>4781300</c:v>
                </c:pt>
                <c:pt idx="4629">
                  <c:v>5391100</c:v>
                </c:pt>
                <c:pt idx="4630">
                  <c:v>5602500</c:v>
                </c:pt>
                <c:pt idx="4631">
                  <c:v>9499000</c:v>
                </c:pt>
                <c:pt idx="4632">
                  <c:v>5113100</c:v>
                </c:pt>
                <c:pt idx="4633">
                  <c:v>6347400</c:v>
                </c:pt>
                <c:pt idx="4634">
                  <c:v>7567500</c:v>
                </c:pt>
                <c:pt idx="4635">
                  <c:v>10047200</c:v>
                </c:pt>
                <c:pt idx="4636">
                  <c:v>17405700</c:v>
                </c:pt>
                <c:pt idx="4637">
                  <c:v>6997900</c:v>
                </c:pt>
                <c:pt idx="4638">
                  <c:v>4927900</c:v>
                </c:pt>
                <c:pt idx="4639">
                  <c:v>6186100</c:v>
                </c:pt>
                <c:pt idx="4640">
                  <c:v>3627200</c:v>
                </c:pt>
                <c:pt idx="4641">
                  <c:v>5992700</c:v>
                </c:pt>
                <c:pt idx="4642">
                  <c:v>11120700</c:v>
                </c:pt>
                <c:pt idx="4643">
                  <c:v>7807900</c:v>
                </c:pt>
                <c:pt idx="4644">
                  <c:v>4408200</c:v>
                </c:pt>
                <c:pt idx="4645">
                  <c:v>3690200</c:v>
                </c:pt>
                <c:pt idx="4646">
                  <c:v>5137300</c:v>
                </c:pt>
                <c:pt idx="4647">
                  <c:v>5372800</c:v>
                </c:pt>
                <c:pt idx="4648">
                  <c:v>4236300</c:v>
                </c:pt>
                <c:pt idx="4649">
                  <c:v>10419700</c:v>
                </c:pt>
                <c:pt idx="4650">
                  <c:v>8306100</c:v>
                </c:pt>
                <c:pt idx="4651">
                  <c:v>5460500</c:v>
                </c:pt>
                <c:pt idx="4652">
                  <c:v>5063700</c:v>
                </c:pt>
                <c:pt idx="4653">
                  <c:v>3002700</c:v>
                </c:pt>
                <c:pt idx="4654">
                  <c:v>3953600</c:v>
                </c:pt>
                <c:pt idx="4655">
                  <c:v>3698100</c:v>
                </c:pt>
                <c:pt idx="4656">
                  <c:v>3629200</c:v>
                </c:pt>
                <c:pt idx="4657">
                  <c:v>2254700</c:v>
                </c:pt>
                <c:pt idx="4658">
                  <c:v>4253400</c:v>
                </c:pt>
                <c:pt idx="4659">
                  <c:v>5416600</c:v>
                </c:pt>
                <c:pt idx="4660">
                  <c:v>3550500</c:v>
                </c:pt>
                <c:pt idx="4661">
                  <c:v>3598600</c:v>
                </c:pt>
                <c:pt idx="4662">
                  <c:v>2805800</c:v>
                </c:pt>
                <c:pt idx="4663">
                  <c:v>3530900</c:v>
                </c:pt>
                <c:pt idx="4664">
                  <c:v>5052700</c:v>
                </c:pt>
                <c:pt idx="4665">
                  <c:v>3028400</c:v>
                </c:pt>
                <c:pt idx="4666">
                  <c:v>2826100</c:v>
                </c:pt>
                <c:pt idx="4667">
                  <c:v>3666200</c:v>
                </c:pt>
                <c:pt idx="4668">
                  <c:v>4289300</c:v>
                </c:pt>
                <c:pt idx="4669">
                  <c:v>4229000</c:v>
                </c:pt>
                <c:pt idx="4670">
                  <c:v>4178800</c:v>
                </c:pt>
                <c:pt idx="4671">
                  <c:v>3018200</c:v>
                </c:pt>
                <c:pt idx="4672">
                  <c:v>3210900</c:v>
                </c:pt>
                <c:pt idx="4673">
                  <c:v>5770400</c:v>
                </c:pt>
                <c:pt idx="4674">
                  <c:v>3394900</c:v>
                </c:pt>
                <c:pt idx="4675">
                  <c:v>3682400</c:v>
                </c:pt>
                <c:pt idx="4676">
                  <c:v>3193400</c:v>
                </c:pt>
                <c:pt idx="4677">
                  <c:v>4502700</c:v>
                </c:pt>
                <c:pt idx="4678">
                  <c:v>3894000</c:v>
                </c:pt>
                <c:pt idx="4679">
                  <c:v>1906600</c:v>
                </c:pt>
                <c:pt idx="4680">
                  <c:v>2393200</c:v>
                </c:pt>
                <c:pt idx="4681">
                  <c:v>1144000</c:v>
                </c:pt>
                <c:pt idx="4682">
                  <c:v>2891900</c:v>
                </c:pt>
                <c:pt idx="4683">
                  <c:v>4022400</c:v>
                </c:pt>
                <c:pt idx="4684">
                  <c:v>1876300</c:v>
                </c:pt>
                <c:pt idx="4685">
                  <c:v>5392300</c:v>
                </c:pt>
                <c:pt idx="4686">
                  <c:v>4444400</c:v>
                </c:pt>
                <c:pt idx="4687">
                  <c:v>3133900</c:v>
                </c:pt>
                <c:pt idx="4688">
                  <c:v>5346200</c:v>
                </c:pt>
                <c:pt idx="4689">
                  <c:v>3686400</c:v>
                </c:pt>
                <c:pt idx="4690">
                  <c:v>2973900</c:v>
                </c:pt>
                <c:pt idx="4691">
                  <c:v>3806200</c:v>
                </c:pt>
                <c:pt idx="4692">
                  <c:v>5990400</c:v>
                </c:pt>
                <c:pt idx="4693">
                  <c:v>5032100</c:v>
                </c:pt>
                <c:pt idx="4694">
                  <c:v>4177400</c:v>
                </c:pt>
                <c:pt idx="4695">
                  <c:v>5895800</c:v>
                </c:pt>
                <c:pt idx="4696">
                  <c:v>12315800</c:v>
                </c:pt>
                <c:pt idx="4697">
                  <c:v>32637500</c:v>
                </c:pt>
                <c:pt idx="4698">
                  <c:v>11802100</c:v>
                </c:pt>
                <c:pt idx="4699">
                  <c:v>7550800</c:v>
                </c:pt>
                <c:pt idx="4700">
                  <c:v>7207300</c:v>
                </c:pt>
                <c:pt idx="4701">
                  <c:v>5023800</c:v>
                </c:pt>
                <c:pt idx="4702">
                  <c:v>8670300</c:v>
                </c:pt>
                <c:pt idx="4703">
                  <c:v>5969000</c:v>
                </c:pt>
                <c:pt idx="4704">
                  <c:v>4325300</c:v>
                </c:pt>
                <c:pt idx="4705">
                  <c:v>3547500</c:v>
                </c:pt>
                <c:pt idx="4706">
                  <c:v>3767600</c:v>
                </c:pt>
                <c:pt idx="4707">
                  <c:v>3172300</c:v>
                </c:pt>
                <c:pt idx="4708">
                  <c:v>5164500</c:v>
                </c:pt>
                <c:pt idx="4709">
                  <c:v>2376200</c:v>
                </c:pt>
                <c:pt idx="4710">
                  <c:v>2791700</c:v>
                </c:pt>
                <c:pt idx="4711">
                  <c:v>3703500</c:v>
                </c:pt>
                <c:pt idx="4712">
                  <c:v>3991300</c:v>
                </c:pt>
                <c:pt idx="4713">
                  <c:v>2730600</c:v>
                </c:pt>
                <c:pt idx="4714">
                  <c:v>2197100</c:v>
                </c:pt>
                <c:pt idx="4715">
                  <c:v>2624100</c:v>
                </c:pt>
                <c:pt idx="4716">
                  <c:v>2069600</c:v>
                </c:pt>
                <c:pt idx="4717">
                  <c:v>2456200</c:v>
                </c:pt>
                <c:pt idx="4718">
                  <c:v>2841500</c:v>
                </c:pt>
                <c:pt idx="4719">
                  <c:v>3078600</c:v>
                </c:pt>
                <c:pt idx="4720">
                  <c:v>4136500</c:v>
                </c:pt>
                <c:pt idx="4721">
                  <c:v>3245000</c:v>
                </c:pt>
                <c:pt idx="4722">
                  <c:v>4252900</c:v>
                </c:pt>
                <c:pt idx="4723">
                  <c:v>3755600</c:v>
                </c:pt>
                <c:pt idx="4724">
                  <c:v>3041400</c:v>
                </c:pt>
                <c:pt idx="4725">
                  <c:v>3042200</c:v>
                </c:pt>
                <c:pt idx="4726">
                  <c:v>5362400</c:v>
                </c:pt>
                <c:pt idx="4727">
                  <c:v>5034800</c:v>
                </c:pt>
                <c:pt idx="4728">
                  <c:v>5070000</c:v>
                </c:pt>
                <c:pt idx="4729">
                  <c:v>3981800</c:v>
                </c:pt>
                <c:pt idx="4730">
                  <c:v>3470000</c:v>
                </c:pt>
                <c:pt idx="4731">
                  <c:v>3771500</c:v>
                </c:pt>
                <c:pt idx="4732">
                  <c:v>4714500</c:v>
                </c:pt>
                <c:pt idx="4733">
                  <c:v>3981700</c:v>
                </c:pt>
                <c:pt idx="4734">
                  <c:v>3484300</c:v>
                </c:pt>
                <c:pt idx="4735">
                  <c:v>3238900</c:v>
                </c:pt>
                <c:pt idx="4736">
                  <c:v>2817400</c:v>
                </c:pt>
                <c:pt idx="4737">
                  <c:v>4094500</c:v>
                </c:pt>
                <c:pt idx="4738">
                  <c:v>4386400</c:v>
                </c:pt>
                <c:pt idx="4739">
                  <c:v>3360600</c:v>
                </c:pt>
                <c:pt idx="4740">
                  <c:v>5583500</c:v>
                </c:pt>
                <c:pt idx="4741">
                  <c:v>4102200</c:v>
                </c:pt>
                <c:pt idx="4742">
                  <c:v>4926800</c:v>
                </c:pt>
                <c:pt idx="4743">
                  <c:v>3467800</c:v>
                </c:pt>
                <c:pt idx="4744">
                  <c:v>3330000</c:v>
                </c:pt>
                <c:pt idx="4745">
                  <c:v>2418100</c:v>
                </c:pt>
                <c:pt idx="4746">
                  <c:v>3503100</c:v>
                </c:pt>
                <c:pt idx="4747">
                  <c:v>3938600</c:v>
                </c:pt>
                <c:pt idx="4748">
                  <c:v>3355900</c:v>
                </c:pt>
                <c:pt idx="4749">
                  <c:v>3474200</c:v>
                </c:pt>
                <c:pt idx="4750">
                  <c:v>2151300</c:v>
                </c:pt>
                <c:pt idx="4751">
                  <c:v>4309800</c:v>
                </c:pt>
                <c:pt idx="4752">
                  <c:v>2894000</c:v>
                </c:pt>
                <c:pt idx="4753">
                  <c:v>2944100</c:v>
                </c:pt>
                <c:pt idx="4754">
                  <c:v>2720300</c:v>
                </c:pt>
                <c:pt idx="4755">
                  <c:v>3740300</c:v>
                </c:pt>
                <c:pt idx="4756">
                  <c:v>3139100</c:v>
                </c:pt>
                <c:pt idx="4757">
                  <c:v>3209100</c:v>
                </c:pt>
                <c:pt idx="4758">
                  <c:v>4288700</c:v>
                </c:pt>
                <c:pt idx="4759">
                  <c:v>11257600</c:v>
                </c:pt>
                <c:pt idx="4760">
                  <c:v>22897400</c:v>
                </c:pt>
                <c:pt idx="4761">
                  <c:v>9061100</c:v>
                </c:pt>
                <c:pt idx="4762">
                  <c:v>7307700</c:v>
                </c:pt>
                <c:pt idx="4763">
                  <c:v>4388800</c:v>
                </c:pt>
                <c:pt idx="4764">
                  <c:v>3761300</c:v>
                </c:pt>
                <c:pt idx="4765">
                  <c:v>3193000</c:v>
                </c:pt>
                <c:pt idx="4766">
                  <c:v>5127800</c:v>
                </c:pt>
                <c:pt idx="4767">
                  <c:v>4413200</c:v>
                </c:pt>
                <c:pt idx="4768">
                  <c:v>4091900</c:v>
                </c:pt>
                <c:pt idx="4769">
                  <c:v>4349500</c:v>
                </c:pt>
                <c:pt idx="4770">
                  <c:v>3129400</c:v>
                </c:pt>
                <c:pt idx="4771">
                  <c:v>3783700</c:v>
                </c:pt>
                <c:pt idx="4772">
                  <c:v>3132800</c:v>
                </c:pt>
                <c:pt idx="4773">
                  <c:v>5131600</c:v>
                </c:pt>
                <c:pt idx="4774">
                  <c:v>4401000</c:v>
                </c:pt>
                <c:pt idx="4775">
                  <c:v>4121500</c:v>
                </c:pt>
                <c:pt idx="4776">
                  <c:v>2712500</c:v>
                </c:pt>
                <c:pt idx="4777">
                  <c:v>2882500</c:v>
                </c:pt>
                <c:pt idx="4778">
                  <c:v>2705200</c:v>
                </c:pt>
                <c:pt idx="4779">
                  <c:v>2350500</c:v>
                </c:pt>
                <c:pt idx="4780">
                  <c:v>3349900</c:v>
                </c:pt>
                <c:pt idx="4781">
                  <c:v>3721200</c:v>
                </c:pt>
                <c:pt idx="4782">
                  <c:v>3322900</c:v>
                </c:pt>
                <c:pt idx="4783">
                  <c:v>2412600</c:v>
                </c:pt>
                <c:pt idx="4784">
                  <c:v>2699500</c:v>
                </c:pt>
                <c:pt idx="4785">
                  <c:v>2465300</c:v>
                </c:pt>
                <c:pt idx="4786">
                  <c:v>3253800</c:v>
                </c:pt>
                <c:pt idx="4787">
                  <c:v>2910300</c:v>
                </c:pt>
                <c:pt idx="4788">
                  <c:v>2482600</c:v>
                </c:pt>
                <c:pt idx="4789">
                  <c:v>2269000</c:v>
                </c:pt>
                <c:pt idx="4790">
                  <c:v>3887400</c:v>
                </c:pt>
                <c:pt idx="4791">
                  <c:v>3160500</c:v>
                </c:pt>
                <c:pt idx="4792">
                  <c:v>2791900</c:v>
                </c:pt>
                <c:pt idx="4793">
                  <c:v>2374000</c:v>
                </c:pt>
                <c:pt idx="4794">
                  <c:v>3055000</c:v>
                </c:pt>
                <c:pt idx="4795">
                  <c:v>4382900</c:v>
                </c:pt>
                <c:pt idx="4796">
                  <c:v>3124000</c:v>
                </c:pt>
                <c:pt idx="4797">
                  <c:v>4400200</c:v>
                </c:pt>
                <c:pt idx="4798">
                  <c:v>3104100</c:v>
                </c:pt>
                <c:pt idx="4799">
                  <c:v>3533200</c:v>
                </c:pt>
                <c:pt idx="4800">
                  <c:v>3198300</c:v>
                </c:pt>
                <c:pt idx="4801">
                  <c:v>5197600</c:v>
                </c:pt>
                <c:pt idx="4802">
                  <c:v>5277300</c:v>
                </c:pt>
                <c:pt idx="4803">
                  <c:v>5809300</c:v>
                </c:pt>
                <c:pt idx="4804">
                  <c:v>3944800</c:v>
                </c:pt>
                <c:pt idx="4805">
                  <c:v>3361200</c:v>
                </c:pt>
                <c:pt idx="4806">
                  <c:v>5299100</c:v>
                </c:pt>
                <c:pt idx="4807">
                  <c:v>2820200</c:v>
                </c:pt>
                <c:pt idx="4808">
                  <c:v>2314600</c:v>
                </c:pt>
                <c:pt idx="4809">
                  <c:v>2773400</c:v>
                </c:pt>
                <c:pt idx="4810">
                  <c:v>2805400</c:v>
                </c:pt>
                <c:pt idx="4811">
                  <c:v>1975500</c:v>
                </c:pt>
                <c:pt idx="4812">
                  <c:v>2775100</c:v>
                </c:pt>
                <c:pt idx="4813">
                  <c:v>2722500</c:v>
                </c:pt>
                <c:pt idx="4814">
                  <c:v>3269000</c:v>
                </c:pt>
                <c:pt idx="4815">
                  <c:v>2777200</c:v>
                </c:pt>
                <c:pt idx="4816">
                  <c:v>1780700</c:v>
                </c:pt>
                <c:pt idx="4817">
                  <c:v>2751600</c:v>
                </c:pt>
                <c:pt idx="4818">
                  <c:v>4659500</c:v>
                </c:pt>
                <c:pt idx="4819">
                  <c:v>5713900</c:v>
                </c:pt>
                <c:pt idx="4820">
                  <c:v>3442100</c:v>
                </c:pt>
                <c:pt idx="4821">
                  <c:v>3885800</c:v>
                </c:pt>
                <c:pt idx="4822">
                  <c:v>6930400</c:v>
                </c:pt>
                <c:pt idx="4823">
                  <c:v>11906800</c:v>
                </c:pt>
                <c:pt idx="4824">
                  <c:v>4328100</c:v>
                </c:pt>
                <c:pt idx="4825">
                  <c:v>3820500</c:v>
                </c:pt>
                <c:pt idx="4826">
                  <c:v>2254500</c:v>
                </c:pt>
                <c:pt idx="4827">
                  <c:v>2759000</c:v>
                </c:pt>
                <c:pt idx="4828">
                  <c:v>2390500</c:v>
                </c:pt>
                <c:pt idx="4829">
                  <c:v>1736000</c:v>
                </c:pt>
                <c:pt idx="4830">
                  <c:v>2534900</c:v>
                </c:pt>
                <c:pt idx="4831">
                  <c:v>2096600</c:v>
                </c:pt>
                <c:pt idx="4832">
                  <c:v>2579400</c:v>
                </c:pt>
                <c:pt idx="4833">
                  <c:v>2039400</c:v>
                </c:pt>
                <c:pt idx="4834">
                  <c:v>2556700</c:v>
                </c:pt>
                <c:pt idx="4835">
                  <c:v>1919400</c:v>
                </c:pt>
                <c:pt idx="4836">
                  <c:v>1367800</c:v>
                </c:pt>
                <c:pt idx="4837">
                  <c:v>1960500</c:v>
                </c:pt>
                <c:pt idx="4838">
                  <c:v>1673900</c:v>
                </c:pt>
                <c:pt idx="4839">
                  <c:v>1685700</c:v>
                </c:pt>
                <c:pt idx="4840">
                  <c:v>2176300</c:v>
                </c:pt>
                <c:pt idx="4841">
                  <c:v>2032800</c:v>
                </c:pt>
                <c:pt idx="4842">
                  <c:v>2309800</c:v>
                </c:pt>
                <c:pt idx="4843">
                  <c:v>2582000</c:v>
                </c:pt>
                <c:pt idx="4844">
                  <c:v>7497300</c:v>
                </c:pt>
                <c:pt idx="4845">
                  <c:v>3774300</c:v>
                </c:pt>
                <c:pt idx="4846">
                  <c:v>2602000</c:v>
                </c:pt>
                <c:pt idx="4847">
                  <c:v>2109500</c:v>
                </c:pt>
                <c:pt idx="4848">
                  <c:v>2065600</c:v>
                </c:pt>
                <c:pt idx="4849">
                  <c:v>1595500</c:v>
                </c:pt>
                <c:pt idx="4850">
                  <c:v>3251100</c:v>
                </c:pt>
                <c:pt idx="4851">
                  <c:v>2434800</c:v>
                </c:pt>
                <c:pt idx="4852">
                  <c:v>2431900</c:v>
                </c:pt>
                <c:pt idx="4853">
                  <c:v>5626200</c:v>
                </c:pt>
                <c:pt idx="4854">
                  <c:v>6179900</c:v>
                </c:pt>
                <c:pt idx="4855">
                  <c:v>2681200</c:v>
                </c:pt>
                <c:pt idx="4856">
                  <c:v>5821400</c:v>
                </c:pt>
                <c:pt idx="4857">
                  <c:v>5424500</c:v>
                </c:pt>
                <c:pt idx="4858">
                  <c:v>2954200</c:v>
                </c:pt>
                <c:pt idx="4859">
                  <c:v>3948000</c:v>
                </c:pt>
                <c:pt idx="4860">
                  <c:v>3062900</c:v>
                </c:pt>
                <c:pt idx="4861">
                  <c:v>3457000</c:v>
                </c:pt>
                <c:pt idx="4862">
                  <c:v>2755600</c:v>
                </c:pt>
                <c:pt idx="4863">
                  <c:v>1832000</c:v>
                </c:pt>
                <c:pt idx="4864">
                  <c:v>4143700</c:v>
                </c:pt>
                <c:pt idx="4865">
                  <c:v>3732200</c:v>
                </c:pt>
                <c:pt idx="4866">
                  <c:v>2250900</c:v>
                </c:pt>
                <c:pt idx="4867">
                  <c:v>4021800</c:v>
                </c:pt>
                <c:pt idx="4868">
                  <c:v>2526200</c:v>
                </c:pt>
                <c:pt idx="4869">
                  <c:v>2124800</c:v>
                </c:pt>
                <c:pt idx="4870">
                  <c:v>2504700</c:v>
                </c:pt>
                <c:pt idx="4871">
                  <c:v>4431100</c:v>
                </c:pt>
                <c:pt idx="4872">
                  <c:v>6221000</c:v>
                </c:pt>
                <c:pt idx="4873">
                  <c:v>6612600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8E-4B15-87E3-1DF221250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9633247"/>
        <c:axId val="940983391"/>
        <c:extLst>
          <c:ext xmlns:c15="http://schemas.microsoft.com/office/drawing/2012/chart" uri="{02D57815-91ED-43cb-92C2-25804820EDAC}">
            <c15:filteredLine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Open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1.1564289999999999</c:v>
                      </c:pt>
                      <c:pt idx="1">
                        <c:v>1.214286</c:v>
                      </c:pt>
                      <c:pt idx="2">
                        <c:v>1.213571</c:v>
                      </c:pt>
                      <c:pt idx="3">
                        <c:v>1.1642859999999999</c:v>
                      </c:pt>
                      <c:pt idx="4">
                        <c:v>1.1078570000000001</c:v>
                      </c:pt>
                      <c:pt idx="5">
                        <c:v>1.0785709999999999</c:v>
                      </c:pt>
                      <c:pt idx="6">
                        <c:v>1.08</c:v>
                      </c:pt>
                      <c:pt idx="7">
                        <c:v>1.1357139999999999</c:v>
                      </c:pt>
                      <c:pt idx="8">
                        <c:v>1.110714</c:v>
                      </c:pt>
                      <c:pt idx="9">
                        <c:v>1.1499999999999999</c:v>
                      </c:pt>
                      <c:pt idx="10">
                        <c:v>1.1778569999999999</c:v>
                      </c:pt>
                      <c:pt idx="11">
                        <c:v>1.135</c:v>
                      </c:pt>
                      <c:pt idx="12">
                        <c:v>1.1564289999999999</c:v>
                      </c:pt>
                      <c:pt idx="13">
                        <c:v>1.1535709999999999</c:v>
                      </c:pt>
                      <c:pt idx="14">
                        <c:v>1.1042860000000001</c:v>
                      </c:pt>
                      <c:pt idx="15">
                        <c:v>1.0821430000000001</c:v>
                      </c:pt>
                      <c:pt idx="16">
                        <c:v>1.013571</c:v>
                      </c:pt>
                      <c:pt idx="17">
                        <c:v>0.93857100000000004</c:v>
                      </c:pt>
                      <c:pt idx="18">
                        <c:v>0.91142900000000004</c:v>
                      </c:pt>
                      <c:pt idx="19">
                        <c:v>0.97142899999999999</c:v>
                      </c:pt>
                      <c:pt idx="20">
                        <c:v>0.98214299999999999</c:v>
                      </c:pt>
                      <c:pt idx="21">
                        <c:v>0.97928599999999999</c:v>
                      </c:pt>
                      <c:pt idx="22">
                        <c:v>0.98857099999999998</c:v>
                      </c:pt>
                      <c:pt idx="23">
                        <c:v>0.96357099999999996</c:v>
                      </c:pt>
                      <c:pt idx="24">
                        <c:v>1.0092859999999999</c:v>
                      </c:pt>
                      <c:pt idx="25">
                        <c:v>0.96071399999999996</c:v>
                      </c:pt>
                      <c:pt idx="26">
                        <c:v>1</c:v>
                      </c:pt>
                      <c:pt idx="27">
                        <c:v>1.053571</c:v>
                      </c:pt>
                      <c:pt idx="28">
                        <c:v>1.178571</c:v>
                      </c:pt>
                      <c:pt idx="29">
                        <c:v>1.214286</c:v>
                      </c:pt>
                      <c:pt idx="30">
                        <c:v>1.252143</c:v>
                      </c:pt>
                      <c:pt idx="31">
                        <c:v>1.175</c:v>
                      </c:pt>
                      <c:pt idx="32">
                        <c:v>1.161429</c:v>
                      </c:pt>
                      <c:pt idx="33">
                        <c:v>1.1542859999999999</c:v>
                      </c:pt>
                      <c:pt idx="34">
                        <c:v>1.2785709999999999</c:v>
                      </c:pt>
                      <c:pt idx="35">
                        <c:v>1.2428570000000001</c:v>
                      </c:pt>
                      <c:pt idx="36">
                        <c:v>1.152857</c:v>
                      </c:pt>
                      <c:pt idx="37">
                        <c:v>1.145</c:v>
                      </c:pt>
                      <c:pt idx="38">
                        <c:v>1.117143</c:v>
                      </c:pt>
                      <c:pt idx="39">
                        <c:v>1.152857</c:v>
                      </c:pt>
                      <c:pt idx="40">
                        <c:v>1.1357139999999999</c:v>
                      </c:pt>
                      <c:pt idx="41">
                        <c:v>1.1764289999999999</c:v>
                      </c:pt>
                      <c:pt idx="42">
                        <c:v>1.1464289999999999</c:v>
                      </c:pt>
                      <c:pt idx="43">
                        <c:v>1.125</c:v>
                      </c:pt>
                      <c:pt idx="44">
                        <c:v>1.05</c:v>
                      </c:pt>
                      <c:pt idx="45">
                        <c:v>0.89642900000000003</c:v>
                      </c:pt>
                      <c:pt idx="46">
                        <c:v>0.893571</c:v>
                      </c:pt>
                      <c:pt idx="47">
                        <c:v>0.92857100000000004</c:v>
                      </c:pt>
                      <c:pt idx="48">
                        <c:v>0.95</c:v>
                      </c:pt>
                      <c:pt idx="49">
                        <c:v>0.88642900000000002</c:v>
                      </c:pt>
                      <c:pt idx="50">
                        <c:v>0.77857100000000001</c:v>
                      </c:pt>
                      <c:pt idx="51">
                        <c:v>0.79571400000000003</c:v>
                      </c:pt>
                      <c:pt idx="52">
                        <c:v>0.760714</c:v>
                      </c:pt>
                      <c:pt idx="53">
                        <c:v>0.79642900000000005</c:v>
                      </c:pt>
                      <c:pt idx="54">
                        <c:v>0.79857100000000003</c:v>
                      </c:pt>
                      <c:pt idx="55">
                        <c:v>0.80285700000000004</c:v>
                      </c:pt>
                      <c:pt idx="56">
                        <c:v>0.76785700000000001</c:v>
                      </c:pt>
                      <c:pt idx="57">
                        <c:v>0.77571400000000001</c:v>
                      </c:pt>
                      <c:pt idx="58">
                        <c:v>0.83714299999999997</c:v>
                      </c:pt>
                      <c:pt idx="59">
                        <c:v>0.89285700000000001</c:v>
                      </c:pt>
                      <c:pt idx="60">
                        <c:v>0.92500000000000004</c:v>
                      </c:pt>
                      <c:pt idx="61">
                        <c:v>0.98499999999999999</c:v>
                      </c:pt>
                      <c:pt idx="62">
                        <c:v>0.95285699999999995</c:v>
                      </c:pt>
                      <c:pt idx="63">
                        <c:v>0.97357099999999996</c:v>
                      </c:pt>
                      <c:pt idx="64">
                        <c:v>0.99357099999999998</c:v>
                      </c:pt>
                      <c:pt idx="65">
                        <c:v>0.99642900000000001</c:v>
                      </c:pt>
                      <c:pt idx="66">
                        <c:v>0.96785699999999997</c:v>
                      </c:pt>
                      <c:pt idx="67">
                        <c:v>0.861429</c:v>
                      </c:pt>
                      <c:pt idx="68">
                        <c:v>0.83285699999999996</c:v>
                      </c:pt>
                      <c:pt idx="69">
                        <c:v>0.91428600000000004</c:v>
                      </c:pt>
                      <c:pt idx="70">
                        <c:v>0.93642899999999996</c:v>
                      </c:pt>
                      <c:pt idx="71">
                        <c:v>0.92571400000000004</c:v>
                      </c:pt>
                      <c:pt idx="72">
                        <c:v>0.91785700000000003</c:v>
                      </c:pt>
                      <c:pt idx="73">
                        <c:v>0.92785700000000004</c:v>
                      </c:pt>
                      <c:pt idx="74">
                        <c:v>0.91928600000000005</c:v>
                      </c:pt>
                      <c:pt idx="75">
                        <c:v>0.90071400000000001</c:v>
                      </c:pt>
                      <c:pt idx="76">
                        <c:v>0.93857100000000004</c:v>
                      </c:pt>
                      <c:pt idx="77">
                        <c:v>0.96285699999999996</c:v>
                      </c:pt>
                      <c:pt idx="78">
                        <c:v>0.92142900000000005</c:v>
                      </c:pt>
                      <c:pt idx="79">
                        <c:v>0.89214300000000002</c:v>
                      </c:pt>
                      <c:pt idx="80">
                        <c:v>0.86357099999999998</c:v>
                      </c:pt>
                      <c:pt idx="81">
                        <c:v>0.83642899999999998</c:v>
                      </c:pt>
                      <c:pt idx="82">
                        <c:v>0.78500000000000003</c:v>
                      </c:pt>
                      <c:pt idx="83">
                        <c:v>0.75357099999999999</c:v>
                      </c:pt>
                      <c:pt idx="84">
                        <c:v>0.71428599999999998</c:v>
                      </c:pt>
                      <c:pt idx="85">
                        <c:v>0.71142899999999998</c:v>
                      </c:pt>
                      <c:pt idx="86">
                        <c:v>0.72428599999999999</c:v>
                      </c:pt>
                      <c:pt idx="87">
                        <c:v>0.74857099999999999</c:v>
                      </c:pt>
                      <c:pt idx="88">
                        <c:v>0.77642900000000004</c:v>
                      </c:pt>
                      <c:pt idx="89">
                        <c:v>0.70714299999999997</c:v>
                      </c:pt>
                      <c:pt idx="90">
                        <c:v>0.70928599999999997</c:v>
                      </c:pt>
                      <c:pt idx="91">
                        <c:v>0.68857100000000004</c:v>
                      </c:pt>
                      <c:pt idx="92">
                        <c:v>0.56928599999999996</c:v>
                      </c:pt>
                      <c:pt idx="93">
                        <c:v>0.51785700000000001</c:v>
                      </c:pt>
                      <c:pt idx="94">
                        <c:v>0.45</c:v>
                      </c:pt>
                      <c:pt idx="95">
                        <c:v>0.41071400000000002</c:v>
                      </c:pt>
                      <c:pt idx="96">
                        <c:v>0.41</c:v>
                      </c:pt>
                      <c:pt idx="97">
                        <c:v>0.377857</c:v>
                      </c:pt>
                      <c:pt idx="98">
                        <c:v>0.508571</c:v>
                      </c:pt>
                      <c:pt idx="99">
                        <c:v>0.46428599999999998</c:v>
                      </c:pt>
                      <c:pt idx="100">
                        <c:v>0.54285700000000003</c:v>
                      </c:pt>
                      <c:pt idx="101">
                        <c:v>0.52928600000000003</c:v>
                      </c:pt>
                      <c:pt idx="102">
                        <c:v>0.47214299999999998</c:v>
                      </c:pt>
                      <c:pt idx="103">
                        <c:v>0.58571399999999996</c:v>
                      </c:pt>
                      <c:pt idx="104">
                        <c:v>0.638571</c:v>
                      </c:pt>
                      <c:pt idx="105">
                        <c:v>0.635714</c:v>
                      </c:pt>
                      <c:pt idx="106">
                        <c:v>0.625</c:v>
                      </c:pt>
                      <c:pt idx="107">
                        <c:v>0.606429</c:v>
                      </c:pt>
                      <c:pt idx="108">
                        <c:v>0.57999999999999996</c:v>
                      </c:pt>
                      <c:pt idx="109">
                        <c:v>0.66428600000000004</c:v>
                      </c:pt>
                      <c:pt idx="110">
                        <c:v>0.67500000000000004</c:v>
                      </c:pt>
                      <c:pt idx="111">
                        <c:v>0.66357100000000002</c:v>
                      </c:pt>
                      <c:pt idx="112">
                        <c:v>0.63642900000000002</c:v>
                      </c:pt>
                      <c:pt idx="113">
                        <c:v>0.62857099999999999</c:v>
                      </c:pt>
                      <c:pt idx="114">
                        <c:v>0.64285700000000001</c:v>
                      </c:pt>
                      <c:pt idx="115">
                        <c:v>0.67214300000000005</c:v>
                      </c:pt>
                      <c:pt idx="116">
                        <c:v>0.66428600000000004</c:v>
                      </c:pt>
                      <c:pt idx="117">
                        <c:v>0.63214300000000001</c:v>
                      </c:pt>
                      <c:pt idx="118">
                        <c:v>0.60499999999999998</c:v>
                      </c:pt>
                      <c:pt idx="119">
                        <c:v>0.60714299999999999</c:v>
                      </c:pt>
                      <c:pt idx="120">
                        <c:v>0.6</c:v>
                      </c:pt>
                      <c:pt idx="121">
                        <c:v>0.57928599999999997</c:v>
                      </c:pt>
                      <c:pt idx="122">
                        <c:v>0.64285700000000001</c:v>
                      </c:pt>
                      <c:pt idx="123">
                        <c:v>0.64214300000000002</c:v>
                      </c:pt>
                      <c:pt idx="124">
                        <c:v>0.64857100000000001</c:v>
                      </c:pt>
                      <c:pt idx="125">
                        <c:v>0.72</c:v>
                      </c:pt>
                      <c:pt idx="126">
                        <c:v>0.67428600000000005</c:v>
                      </c:pt>
                      <c:pt idx="127">
                        <c:v>0.72857099999999997</c:v>
                      </c:pt>
                      <c:pt idx="128">
                        <c:v>0.75714300000000001</c:v>
                      </c:pt>
                      <c:pt idx="129">
                        <c:v>0.79285700000000003</c:v>
                      </c:pt>
                      <c:pt idx="130">
                        <c:v>0.77142900000000003</c:v>
                      </c:pt>
                      <c:pt idx="131">
                        <c:v>0.76142900000000002</c:v>
                      </c:pt>
                      <c:pt idx="132">
                        <c:v>0.75</c:v>
                      </c:pt>
                      <c:pt idx="133">
                        <c:v>0.74285699999999999</c:v>
                      </c:pt>
                      <c:pt idx="134">
                        <c:v>0.75</c:v>
                      </c:pt>
                      <c:pt idx="135">
                        <c:v>0.74285699999999999</c:v>
                      </c:pt>
                      <c:pt idx="136">
                        <c:v>0.85857099999999997</c:v>
                      </c:pt>
                      <c:pt idx="137">
                        <c:v>0.78500000000000003</c:v>
                      </c:pt>
                      <c:pt idx="138">
                        <c:v>0.79571400000000003</c:v>
                      </c:pt>
                      <c:pt idx="139">
                        <c:v>0.8</c:v>
                      </c:pt>
                      <c:pt idx="140">
                        <c:v>0.85428599999999999</c:v>
                      </c:pt>
                      <c:pt idx="141">
                        <c:v>0.90571400000000002</c:v>
                      </c:pt>
                      <c:pt idx="142">
                        <c:v>0.9</c:v>
                      </c:pt>
                      <c:pt idx="143">
                        <c:v>0.89857100000000001</c:v>
                      </c:pt>
                      <c:pt idx="144">
                        <c:v>0.91428600000000004</c:v>
                      </c:pt>
                      <c:pt idx="145">
                        <c:v>0.89642900000000003</c:v>
                      </c:pt>
                      <c:pt idx="146">
                        <c:v>0.77071400000000001</c:v>
                      </c:pt>
                      <c:pt idx="147">
                        <c:v>0.76428600000000002</c:v>
                      </c:pt>
                      <c:pt idx="148">
                        <c:v>0.739286</c:v>
                      </c:pt>
                      <c:pt idx="149">
                        <c:v>0.72857099999999997</c:v>
                      </c:pt>
                      <c:pt idx="150">
                        <c:v>0.70214299999999996</c:v>
                      </c:pt>
                      <c:pt idx="151">
                        <c:v>0.69285699999999995</c:v>
                      </c:pt>
                      <c:pt idx="152">
                        <c:v>0.70357099999999995</c:v>
                      </c:pt>
                      <c:pt idx="153">
                        <c:v>0.71285699999999996</c:v>
                      </c:pt>
                      <c:pt idx="154">
                        <c:v>0.84642899999999999</c:v>
                      </c:pt>
                      <c:pt idx="155">
                        <c:v>0.85</c:v>
                      </c:pt>
                      <c:pt idx="156">
                        <c:v>0.78571400000000002</c:v>
                      </c:pt>
                      <c:pt idx="157">
                        <c:v>0.77142900000000003</c:v>
                      </c:pt>
                      <c:pt idx="158">
                        <c:v>0.77142900000000003</c:v>
                      </c:pt>
                      <c:pt idx="159">
                        <c:v>0.82499999999999996</c:v>
                      </c:pt>
                      <c:pt idx="160">
                        <c:v>0.83499999999999996</c:v>
                      </c:pt>
                      <c:pt idx="161">
                        <c:v>0.85785699999999998</c:v>
                      </c:pt>
                      <c:pt idx="162">
                        <c:v>0.87142900000000001</c:v>
                      </c:pt>
                      <c:pt idx="163">
                        <c:v>0.84928599999999999</c:v>
                      </c:pt>
                      <c:pt idx="164">
                        <c:v>0.90714300000000003</c:v>
                      </c:pt>
                      <c:pt idx="165">
                        <c:v>0.84285699999999997</c:v>
                      </c:pt>
                      <c:pt idx="166">
                        <c:v>0.82642899999999997</c:v>
                      </c:pt>
                      <c:pt idx="167">
                        <c:v>0.81285700000000005</c:v>
                      </c:pt>
                      <c:pt idx="168">
                        <c:v>0.85071399999999997</c:v>
                      </c:pt>
                      <c:pt idx="169">
                        <c:v>0.875</c:v>
                      </c:pt>
                      <c:pt idx="170">
                        <c:v>0.864286</c:v>
                      </c:pt>
                      <c:pt idx="171">
                        <c:v>0.85928599999999999</c:v>
                      </c:pt>
                      <c:pt idx="172">
                        <c:v>0.9</c:v>
                      </c:pt>
                      <c:pt idx="173">
                        <c:v>0.89285700000000001</c:v>
                      </c:pt>
                      <c:pt idx="174">
                        <c:v>0.90571400000000002</c:v>
                      </c:pt>
                      <c:pt idx="175">
                        <c:v>0.93857100000000004</c:v>
                      </c:pt>
                      <c:pt idx="176">
                        <c:v>0.9</c:v>
                      </c:pt>
                      <c:pt idx="177">
                        <c:v>0.87571399999999999</c:v>
                      </c:pt>
                      <c:pt idx="178">
                        <c:v>0.85428599999999999</c:v>
                      </c:pt>
                      <c:pt idx="179">
                        <c:v>0.84285699999999997</c:v>
                      </c:pt>
                      <c:pt idx="180">
                        <c:v>0.87357099999999999</c:v>
                      </c:pt>
                      <c:pt idx="181">
                        <c:v>0.92142900000000005</c:v>
                      </c:pt>
                      <c:pt idx="182">
                        <c:v>0.95499999999999996</c:v>
                      </c:pt>
                      <c:pt idx="183">
                        <c:v>0.95071399999999995</c:v>
                      </c:pt>
                      <c:pt idx="184">
                        <c:v>0.95214299999999996</c:v>
                      </c:pt>
                      <c:pt idx="185">
                        <c:v>1.022143</c:v>
                      </c:pt>
                      <c:pt idx="186">
                        <c:v>1.0585709999999999</c:v>
                      </c:pt>
                      <c:pt idx="187">
                        <c:v>1.1064290000000001</c:v>
                      </c:pt>
                      <c:pt idx="188">
                        <c:v>1.1000000000000001</c:v>
                      </c:pt>
                      <c:pt idx="189">
                        <c:v>1.024286</c:v>
                      </c:pt>
                      <c:pt idx="190">
                        <c:v>0.986429</c:v>
                      </c:pt>
                      <c:pt idx="191">
                        <c:v>1.0542860000000001</c:v>
                      </c:pt>
                      <c:pt idx="192">
                        <c:v>1.0585709999999999</c:v>
                      </c:pt>
                      <c:pt idx="193">
                        <c:v>1.1878569999999999</c:v>
                      </c:pt>
                      <c:pt idx="194">
                        <c:v>1.207857</c:v>
                      </c:pt>
                      <c:pt idx="195">
                        <c:v>1.1421429999999999</c:v>
                      </c:pt>
                      <c:pt idx="196">
                        <c:v>1.168571</c:v>
                      </c:pt>
                      <c:pt idx="197">
                        <c:v>1.165</c:v>
                      </c:pt>
                      <c:pt idx="198">
                        <c:v>1.141429</c:v>
                      </c:pt>
                      <c:pt idx="199">
                        <c:v>1.141429</c:v>
                      </c:pt>
                      <c:pt idx="200">
                        <c:v>1.1235710000000001</c:v>
                      </c:pt>
                      <c:pt idx="201">
                        <c:v>1.1035710000000001</c:v>
                      </c:pt>
                      <c:pt idx="202">
                        <c:v>1.097143</c:v>
                      </c:pt>
                      <c:pt idx="203">
                        <c:v>1.1857139999999999</c:v>
                      </c:pt>
                      <c:pt idx="204">
                        <c:v>1.1842859999999999</c:v>
                      </c:pt>
                      <c:pt idx="205">
                        <c:v>1.321429</c:v>
                      </c:pt>
                      <c:pt idx="206">
                        <c:v>1.3635710000000001</c:v>
                      </c:pt>
                      <c:pt idx="207">
                        <c:v>1.389286</c:v>
                      </c:pt>
                      <c:pt idx="208">
                        <c:v>1.365</c:v>
                      </c:pt>
                      <c:pt idx="209">
                        <c:v>1.3049999999999999</c:v>
                      </c:pt>
                      <c:pt idx="210">
                        <c:v>1.285714</c:v>
                      </c:pt>
                      <c:pt idx="211">
                        <c:v>1.3857139999999999</c:v>
                      </c:pt>
                      <c:pt idx="212">
                        <c:v>1.464286</c:v>
                      </c:pt>
                      <c:pt idx="213">
                        <c:v>1.553571</c:v>
                      </c:pt>
                      <c:pt idx="214">
                        <c:v>1.442143</c:v>
                      </c:pt>
                      <c:pt idx="215">
                        <c:v>1.464286</c:v>
                      </c:pt>
                      <c:pt idx="216">
                        <c:v>1.428571</c:v>
                      </c:pt>
                      <c:pt idx="217">
                        <c:v>1.4428570000000001</c:v>
                      </c:pt>
                      <c:pt idx="218">
                        <c:v>1.44</c:v>
                      </c:pt>
                      <c:pt idx="219">
                        <c:v>1.4428570000000001</c:v>
                      </c:pt>
                      <c:pt idx="220">
                        <c:v>1.420714</c:v>
                      </c:pt>
                      <c:pt idx="221">
                        <c:v>1.482143</c:v>
                      </c:pt>
                      <c:pt idx="222">
                        <c:v>1.463571</c:v>
                      </c:pt>
                      <c:pt idx="223">
                        <c:v>1.5</c:v>
                      </c:pt>
                      <c:pt idx="224">
                        <c:v>1.4507140000000001</c:v>
                      </c:pt>
                      <c:pt idx="225">
                        <c:v>1.4357139999999999</c:v>
                      </c:pt>
                      <c:pt idx="226">
                        <c:v>1.4485710000000001</c:v>
                      </c:pt>
                      <c:pt idx="227">
                        <c:v>1.4750000000000001</c:v>
                      </c:pt>
                      <c:pt idx="228">
                        <c:v>1.6928570000000001</c:v>
                      </c:pt>
                      <c:pt idx="229">
                        <c:v>1.7485710000000001</c:v>
                      </c:pt>
                      <c:pt idx="230">
                        <c:v>1.647143</c:v>
                      </c:pt>
                      <c:pt idx="231">
                        <c:v>1.4671430000000001</c:v>
                      </c:pt>
                      <c:pt idx="232">
                        <c:v>1.5707139999999999</c:v>
                      </c:pt>
                      <c:pt idx="233">
                        <c:v>1.5</c:v>
                      </c:pt>
                      <c:pt idx="234">
                        <c:v>1.579286</c:v>
                      </c:pt>
                      <c:pt idx="235">
                        <c:v>1.635</c:v>
                      </c:pt>
                      <c:pt idx="236">
                        <c:v>1.619286</c:v>
                      </c:pt>
                      <c:pt idx="237">
                        <c:v>1.6035710000000001</c:v>
                      </c:pt>
                      <c:pt idx="238">
                        <c:v>1.601429</c:v>
                      </c:pt>
                      <c:pt idx="239">
                        <c:v>1.669286</c:v>
                      </c:pt>
                      <c:pt idx="240">
                        <c:v>1.658571</c:v>
                      </c:pt>
                      <c:pt idx="241">
                        <c:v>1.665</c:v>
                      </c:pt>
                      <c:pt idx="242">
                        <c:v>1.6357139999999999</c:v>
                      </c:pt>
                      <c:pt idx="243">
                        <c:v>1.635</c:v>
                      </c:pt>
                      <c:pt idx="244">
                        <c:v>1.6928570000000001</c:v>
                      </c:pt>
                      <c:pt idx="245">
                        <c:v>1.848571</c:v>
                      </c:pt>
                      <c:pt idx="246">
                        <c:v>1.755714</c:v>
                      </c:pt>
                      <c:pt idx="247">
                        <c:v>1.7514289999999999</c:v>
                      </c:pt>
                      <c:pt idx="248">
                        <c:v>1.6642859999999999</c:v>
                      </c:pt>
                      <c:pt idx="249">
                        <c:v>1.5249999999999999</c:v>
                      </c:pt>
                      <c:pt idx="250">
                        <c:v>1.5542860000000001</c:v>
                      </c:pt>
                      <c:pt idx="251">
                        <c:v>1.5128569999999999</c:v>
                      </c:pt>
                      <c:pt idx="252">
                        <c:v>1.6335710000000001</c:v>
                      </c:pt>
                      <c:pt idx="253">
                        <c:v>1.575</c:v>
                      </c:pt>
                      <c:pt idx="254">
                        <c:v>1.629286</c:v>
                      </c:pt>
                      <c:pt idx="255">
                        <c:v>1.61</c:v>
                      </c:pt>
                      <c:pt idx="256">
                        <c:v>1.630714</c:v>
                      </c:pt>
                      <c:pt idx="257">
                        <c:v>1.6078570000000001</c:v>
                      </c:pt>
                      <c:pt idx="258">
                        <c:v>1.6635709999999999</c:v>
                      </c:pt>
                      <c:pt idx="259">
                        <c:v>1.722143</c:v>
                      </c:pt>
                      <c:pt idx="260">
                        <c:v>1.7492859999999999</c:v>
                      </c:pt>
                      <c:pt idx="261">
                        <c:v>1.838571</c:v>
                      </c:pt>
                      <c:pt idx="262">
                        <c:v>1.6871430000000001</c:v>
                      </c:pt>
                      <c:pt idx="263">
                        <c:v>1.5728569999999999</c:v>
                      </c:pt>
                      <c:pt idx="264">
                        <c:v>1.58</c:v>
                      </c:pt>
                      <c:pt idx="265">
                        <c:v>1.585</c:v>
                      </c:pt>
                      <c:pt idx="266">
                        <c:v>1.5149999999999999</c:v>
                      </c:pt>
                      <c:pt idx="267">
                        <c:v>1.388571</c:v>
                      </c:pt>
                      <c:pt idx="268">
                        <c:v>1.56</c:v>
                      </c:pt>
                      <c:pt idx="269">
                        <c:v>1.526429</c:v>
                      </c:pt>
                      <c:pt idx="270">
                        <c:v>1.5285709999999999</c:v>
                      </c:pt>
                      <c:pt idx="271">
                        <c:v>1.5835710000000001</c:v>
                      </c:pt>
                      <c:pt idx="272">
                        <c:v>1.54</c:v>
                      </c:pt>
                      <c:pt idx="273">
                        <c:v>1.5285709999999999</c:v>
                      </c:pt>
                      <c:pt idx="274">
                        <c:v>1.678571</c:v>
                      </c:pt>
                      <c:pt idx="275">
                        <c:v>1.658571</c:v>
                      </c:pt>
                      <c:pt idx="276">
                        <c:v>1.7849999999999999</c:v>
                      </c:pt>
                      <c:pt idx="277">
                        <c:v>1.792143</c:v>
                      </c:pt>
                      <c:pt idx="278">
                        <c:v>1.8285709999999999</c:v>
                      </c:pt>
                      <c:pt idx="279">
                        <c:v>1.8542860000000001</c:v>
                      </c:pt>
                      <c:pt idx="280">
                        <c:v>1.9214290000000001</c:v>
                      </c:pt>
                      <c:pt idx="281">
                        <c:v>1.964286</c:v>
                      </c:pt>
                      <c:pt idx="282">
                        <c:v>1.928571</c:v>
                      </c:pt>
                      <c:pt idx="283">
                        <c:v>1.9571430000000001</c:v>
                      </c:pt>
                      <c:pt idx="284">
                        <c:v>1.9550000000000001</c:v>
                      </c:pt>
                      <c:pt idx="285">
                        <c:v>1.900714</c:v>
                      </c:pt>
                      <c:pt idx="286">
                        <c:v>1.902857</c:v>
                      </c:pt>
                      <c:pt idx="287">
                        <c:v>1.905</c:v>
                      </c:pt>
                      <c:pt idx="288">
                        <c:v>1.9035709999999999</c:v>
                      </c:pt>
                      <c:pt idx="289">
                        <c:v>1.8028569999999999</c:v>
                      </c:pt>
                      <c:pt idx="290">
                        <c:v>1.8221430000000001</c:v>
                      </c:pt>
                      <c:pt idx="291">
                        <c:v>1.725714</c:v>
                      </c:pt>
                      <c:pt idx="292">
                        <c:v>1.680714</c:v>
                      </c:pt>
                      <c:pt idx="293">
                        <c:v>1.775714</c:v>
                      </c:pt>
                      <c:pt idx="294">
                        <c:v>1.9214290000000001</c:v>
                      </c:pt>
                      <c:pt idx="295">
                        <c:v>1.8635710000000001</c:v>
                      </c:pt>
                      <c:pt idx="296">
                        <c:v>1.8964289999999999</c:v>
                      </c:pt>
                      <c:pt idx="297">
                        <c:v>1.910714</c:v>
                      </c:pt>
                      <c:pt idx="298">
                        <c:v>1.910714</c:v>
                      </c:pt>
                      <c:pt idx="299">
                        <c:v>1.875</c:v>
                      </c:pt>
                      <c:pt idx="300">
                        <c:v>1.851429</c:v>
                      </c:pt>
                      <c:pt idx="301">
                        <c:v>1.782143</c:v>
                      </c:pt>
                      <c:pt idx="302">
                        <c:v>1.7928569999999999</c:v>
                      </c:pt>
                      <c:pt idx="303">
                        <c:v>1.7428570000000001</c:v>
                      </c:pt>
                      <c:pt idx="304">
                        <c:v>1.650714</c:v>
                      </c:pt>
                      <c:pt idx="305">
                        <c:v>1.65</c:v>
                      </c:pt>
                      <c:pt idx="306">
                        <c:v>1.6678569999999999</c:v>
                      </c:pt>
                      <c:pt idx="307">
                        <c:v>1.7807139999999999</c:v>
                      </c:pt>
                      <c:pt idx="308">
                        <c:v>1.7771429999999999</c:v>
                      </c:pt>
                      <c:pt idx="309">
                        <c:v>1.7371430000000001</c:v>
                      </c:pt>
                      <c:pt idx="310">
                        <c:v>1.7928569999999999</c:v>
                      </c:pt>
                      <c:pt idx="311">
                        <c:v>1.7928569999999999</c:v>
                      </c:pt>
                      <c:pt idx="312">
                        <c:v>1.792143</c:v>
                      </c:pt>
                      <c:pt idx="313">
                        <c:v>1.8364290000000001</c:v>
                      </c:pt>
                      <c:pt idx="314">
                        <c:v>2.0178569999999998</c:v>
                      </c:pt>
                      <c:pt idx="315">
                        <c:v>2.069286</c:v>
                      </c:pt>
                      <c:pt idx="316">
                        <c:v>2.036429</c:v>
                      </c:pt>
                      <c:pt idx="317">
                        <c:v>1.9928570000000001</c:v>
                      </c:pt>
                      <c:pt idx="318">
                        <c:v>2.1428569999999998</c:v>
                      </c:pt>
                      <c:pt idx="319">
                        <c:v>2.3557139999999999</c:v>
                      </c:pt>
                      <c:pt idx="320">
                        <c:v>2.2492860000000001</c:v>
                      </c:pt>
                      <c:pt idx="321">
                        <c:v>2.3735710000000001</c:v>
                      </c:pt>
                      <c:pt idx="322">
                        <c:v>2.4657140000000002</c:v>
                      </c:pt>
                      <c:pt idx="323">
                        <c:v>2.371429</c:v>
                      </c:pt>
                      <c:pt idx="324">
                        <c:v>2.378571</c:v>
                      </c:pt>
                      <c:pt idx="325">
                        <c:v>2.444286</c:v>
                      </c:pt>
                      <c:pt idx="326">
                        <c:v>2.475714</c:v>
                      </c:pt>
                      <c:pt idx="327">
                        <c:v>2.5214289999999999</c:v>
                      </c:pt>
                      <c:pt idx="328">
                        <c:v>2.4285709999999998</c:v>
                      </c:pt>
                      <c:pt idx="329">
                        <c:v>2.339286</c:v>
                      </c:pt>
                      <c:pt idx="330">
                        <c:v>2.4821430000000002</c:v>
                      </c:pt>
                      <c:pt idx="331">
                        <c:v>2.6464289999999999</c:v>
                      </c:pt>
                      <c:pt idx="332">
                        <c:v>2.5857139999999998</c:v>
                      </c:pt>
                      <c:pt idx="333">
                        <c:v>2.5857139999999998</c:v>
                      </c:pt>
                      <c:pt idx="334">
                        <c:v>2.6071430000000002</c:v>
                      </c:pt>
                      <c:pt idx="335">
                        <c:v>2.6042860000000001</c:v>
                      </c:pt>
                      <c:pt idx="336">
                        <c:v>2.7964289999999998</c:v>
                      </c:pt>
                      <c:pt idx="337">
                        <c:v>2.805714</c:v>
                      </c:pt>
                      <c:pt idx="338">
                        <c:v>2.706429</c:v>
                      </c:pt>
                      <c:pt idx="339">
                        <c:v>2.4357139999999999</c:v>
                      </c:pt>
                      <c:pt idx="340">
                        <c:v>2.3221430000000001</c:v>
                      </c:pt>
                      <c:pt idx="341">
                        <c:v>2.4135710000000001</c:v>
                      </c:pt>
                      <c:pt idx="342">
                        <c:v>2.3857140000000001</c:v>
                      </c:pt>
                      <c:pt idx="343">
                        <c:v>2.688571</c:v>
                      </c:pt>
                      <c:pt idx="344">
                        <c:v>2.9392860000000001</c:v>
                      </c:pt>
                      <c:pt idx="345">
                        <c:v>2.858571</c:v>
                      </c:pt>
                      <c:pt idx="346">
                        <c:v>2.9578570000000002</c:v>
                      </c:pt>
                      <c:pt idx="347">
                        <c:v>3.1985709999999998</c:v>
                      </c:pt>
                      <c:pt idx="348">
                        <c:v>3.0742859999999999</c:v>
                      </c:pt>
                      <c:pt idx="349">
                        <c:v>3.1071430000000002</c:v>
                      </c:pt>
                      <c:pt idx="350">
                        <c:v>3.1714289999999998</c:v>
                      </c:pt>
                      <c:pt idx="351">
                        <c:v>3.3685710000000002</c:v>
                      </c:pt>
                      <c:pt idx="352">
                        <c:v>3.3849999999999998</c:v>
                      </c:pt>
                      <c:pt idx="353">
                        <c:v>3.2485710000000001</c:v>
                      </c:pt>
                      <c:pt idx="354">
                        <c:v>3.6749999999999998</c:v>
                      </c:pt>
                      <c:pt idx="355">
                        <c:v>3.6335709999999999</c:v>
                      </c:pt>
                      <c:pt idx="356">
                        <c:v>3.9464290000000002</c:v>
                      </c:pt>
                      <c:pt idx="357">
                        <c:v>3.7928570000000001</c:v>
                      </c:pt>
                      <c:pt idx="358">
                        <c:v>3.6578569999999999</c:v>
                      </c:pt>
                      <c:pt idx="359">
                        <c:v>3.75</c:v>
                      </c:pt>
                      <c:pt idx="360">
                        <c:v>3.688571</c:v>
                      </c:pt>
                      <c:pt idx="361">
                        <c:v>3.9035709999999999</c:v>
                      </c:pt>
                      <c:pt idx="362">
                        <c:v>4.1071429999999998</c:v>
                      </c:pt>
                      <c:pt idx="363">
                        <c:v>4.3099999999999996</c:v>
                      </c:pt>
                      <c:pt idx="364">
                        <c:v>4.2028569999999998</c:v>
                      </c:pt>
                      <c:pt idx="365">
                        <c:v>4.0992860000000002</c:v>
                      </c:pt>
                      <c:pt idx="366">
                        <c:v>4.1464290000000004</c:v>
                      </c:pt>
                      <c:pt idx="367">
                        <c:v>4.2321429999999998</c:v>
                      </c:pt>
                      <c:pt idx="368">
                        <c:v>3.9428570000000001</c:v>
                      </c:pt>
                      <c:pt idx="369">
                        <c:v>3.6542859999999999</c:v>
                      </c:pt>
                      <c:pt idx="370">
                        <c:v>3.3478569999999999</c:v>
                      </c:pt>
                      <c:pt idx="371">
                        <c:v>3.350714</c:v>
                      </c:pt>
                      <c:pt idx="372">
                        <c:v>3.3571430000000002</c:v>
                      </c:pt>
                      <c:pt idx="373">
                        <c:v>3.6278570000000001</c:v>
                      </c:pt>
                      <c:pt idx="374">
                        <c:v>3.456429</c:v>
                      </c:pt>
                      <c:pt idx="375">
                        <c:v>3.3107139999999999</c:v>
                      </c:pt>
                      <c:pt idx="376">
                        <c:v>3.2285710000000001</c:v>
                      </c:pt>
                      <c:pt idx="377">
                        <c:v>3.3285710000000002</c:v>
                      </c:pt>
                      <c:pt idx="378">
                        <c:v>3.1792859999999998</c:v>
                      </c:pt>
                      <c:pt idx="379">
                        <c:v>3.3178570000000001</c:v>
                      </c:pt>
                      <c:pt idx="380">
                        <c:v>3.2435710000000002</c:v>
                      </c:pt>
                      <c:pt idx="381">
                        <c:v>3.3678569999999999</c:v>
                      </c:pt>
                      <c:pt idx="382">
                        <c:v>3.4471430000000001</c:v>
                      </c:pt>
                      <c:pt idx="383">
                        <c:v>3.452143</c:v>
                      </c:pt>
                      <c:pt idx="384">
                        <c:v>3.53</c:v>
                      </c:pt>
                      <c:pt idx="385">
                        <c:v>3.6035710000000001</c:v>
                      </c:pt>
                      <c:pt idx="386">
                        <c:v>3.6749999999999998</c:v>
                      </c:pt>
                      <c:pt idx="387">
                        <c:v>3.5707140000000002</c:v>
                      </c:pt>
                      <c:pt idx="388">
                        <c:v>3.4035709999999999</c:v>
                      </c:pt>
                      <c:pt idx="389">
                        <c:v>3.375</c:v>
                      </c:pt>
                      <c:pt idx="390">
                        <c:v>3.399286</c:v>
                      </c:pt>
                      <c:pt idx="391">
                        <c:v>3.2314289999999999</c:v>
                      </c:pt>
                      <c:pt idx="392">
                        <c:v>3.2164290000000002</c:v>
                      </c:pt>
                      <c:pt idx="393">
                        <c:v>3.4207139999999998</c:v>
                      </c:pt>
                      <c:pt idx="394">
                        <c:v>3.4571429999999999</c:v>
                      </c:pt>
                      <c:pt idx="395">
                        <c:v>3.2121430000000002</c:v>
                      </c:pt>
                      <c:pt idx="396">
                        <c:v>3.1792859999999998</c:v>
                      </c:pt>
                      <c:pt idx="397">
                        <c:v>3.5914290000000002</c:v>
                      </c:pt>
                      <c:pt idx="398">
                        <c:v>3.6564290000000002</c:v>
                      </c:pt>
                      <c:pt idx="399">
                        <c:v>3.628571</c:v>
                      </c:pt>
                      <c:pt idx="400">
                        <c:v>3.713571</c:v>
                      </c:pt>
                      <c:pt idx="401">
                        <c:v>3.936429</c:v>
                      </c:pt>
                      <c:pt idx="402">
                        <c:v>4.0642860000000001</c:v>
                      </c:pt>
                      <c:pt idx="403">
                        <c:v>4.1792860000000003</c:v>
                      </c:pt>
                      <c:pt idx="404">
                        <c:v>4.1664289999999999</c:v>
                      </c:pt>
                      <c:pt idx="405">
                        <c:v>4.0457140000000003</c:v>
                      </c:pt>
                      <c:pt idx="406">
                        <c:v>4.1071429999999998</c:v>
                      </c:pt>
                      <c:pt idx="407">
                        <c:v>3.8928569999999998</c:v>
                      </c:pt>
                      <c:pt idx="408">
                        <c:v>3.9464290000000002</c:v>
                      </c:pt>
                      <c:pt idx="409">
                        <c:v>4.3071429999999999</c:v>
                      </c:pt>
                      <c:pt idx="410">
                        <c:v>4.5392859999999997</c:v>
                      </c:pt>
                      <c:pt idx="411">
                        <c:v>4.3371430000000002</c:v>
                      </c:pt>
                      <c:pt idx="412">
                        <c:v>4.4457139999999997</c:v>
                      </c:pt>
                      <c:pt idx="413">
                        <c:v>4.5985709999999997</c:v>
                      </c:pt>
                      <c:pt idx="414">
                        <c:v>4.6428570000000002</c:v>
                      </c:pt>
                      <c:pt idx="415">
                        <c:v>4.637143</c:v>
                      </c:pt>
                      <c:pt idx="416">
                        <c:v>4.6392860000000002</c:v>
                      </c:pt>
                      <c:pt idx="417">
                        <c:v>4.6985710000000003</c:v>
                      </c:pt>
                      <c:pt idx="418">
                        <c:v>4.8585710000000004</c:v>
                      </c:pt>
                      <c:pt idx="419">
                        <c:v>5.4135710000000001</c:v>
                      </c:pt>
                      <c:pt idx="420">
                        <c:v>5.5357139999999996</c:v>
                      </c:pt>
                      <c:pt idx="421">
                        <c:v>5.4642860000000004</c:v>
                      </c:pt>
                      <c:pt idx="422">
                        <c:v>5.4285709999999998</c:v>
                      </c:pt>
                      <c:pt idx="423">
                        <c:v>5.3657139999999997</c:v>
                      </c:pt>
                      <c:pt idx="424">
                        <c:v>5.2092859999999996</c:v>
                      </c:pt>
                      <c:pt idx="425">
                        <c:v>5.0335710000000002</c:v>
                      </c:pt>
                      <c:pt idx="426">
                        <c:v>5.3</c:v>
                      </c:pt>
                      <c:pt idx="427">
                        <c:v>5.1842860000000002</c:v>
                      </c:pt>
                      <c:pt idx="428">
                        <c:v>5.0892860000000004</c:v>
                      </c:pt>
                      <c:pt idx="429">
                        <c:v>4.9607140000000003</c:v>
                      </c:pt>
                      <c:pt idx="430">
                        <c:v>5.2357139999999998</c:v>
                      </c:pt>
                      <c:pt idx="431">
                        <c:v>5.5178570000000002</c:v>
                      </c:pt>
                      <c:pt idx="432">
                        <c:v>5.5321429999999996</c:v>
                      </c:pt>
                      <c:pt idx="433">
                        <c:v>5.1571429999999996</c:v>
                      </c:pt>
                      <c:pt idx="434">
                        <c:v>5.1957139999999997</c:v>
                      </c:pt>
                      <c:pt idx="435">
                        <c:v>5.37</c:v>
                      </c:pt>
                      <c:pt idx="436">
                        <c:v>5.1571429999999996</c:v>
                      </c:pt>
                      <c:pt idx="437">
                        <c:v>5.0685710000000004</c:v>
                      </c:pt>
                      <c:pt idx="438">
                        <c:v>5.097143</c:v>
                      </c:pt>
                      <c:pt idx="439">
                        <c:v>4.8328569999999997</c:v>
                      </c:pt>
                      <c:pt idx="440">
                        <c:v>4.8428570000000004</c:v>
                      </c:pt>
                      <c:pt idx="441">
                        <c:v>4.5028569999999997</c:v>
                      </c:pt>
                      <c:pt idx="442">
                        <c:v>4.4400000000000004</c:v>
                      </c:pt>
                      <c:pt idx="443">
                        <c:v>4.402857</c:v>
                      </c:pt>
                      <c:pt idx="444">
                        <c:v>4.8571429999999998</c:v>
                      </c:pt>
                      <c:pt idx="445">
                        <c:v>4.9071429999999996</c:v>
                      </c:pt>
                      <c:pt idx="446">
                        <c:v>4.9642860000000004</c:v>
                      </c:pt>
                      <c:pt idx="447">
                        <c:v>4.92</c:v>
                      </c:pt>
                      <c:pt idx="448">
                        <c:v>4.7328570000000001</c:v>
                      </c:pt>
                      <c:pt idx="449">
                        <c:v>4.6514290000000003</c:v>
                      </c:pt>
                      <c:pt idx="450">
                        <c:v>4.7285709999999996</c:v>
                      </c:pt>
                      <c:pt idx="451">
                        <c:v>4.5771430000000004</c:v>
                      </c:pt>
                      <c:pt idx="452">
                        <c:v>4.4342860000000002</c:v>
                      </c:pt>
                      <c:pt idx="453">
                        <c:v>4.3485709999999997</c:v>
                      </c:pt>
                      <c:pt idx="454">
                        <c:v>4.3428570000000004</c:v>
                      </c:pt>
                      <c:pt idx="455">
                        <c:v>4.3328569999999997</c:v>
                      </c:pt>
                      <c:pt idx="456">
                        <c:v>4.2285709999999996</c:v>
                      </c:pt>
                      <c:pt idx="457">
                        <c:v>4.2071430000000003</c:v>
                      </c:pt>
                      <c:pt idx="458">
                        <c:v>4.347143</c:v>
                      </c:pt>
                      <c:pt idx="459">
                        <c:v>4.4428570000000001</c:v>
                      </c:pt>
                      <c:pt idx="460">
                        <c:v>4.2928569999999997</c:v>
                      </c:pt>
                      <c:pt idx="461">
                        <c:v>4.2685709999999997</c:v>
                      </c:pt>
                      <c:pt idx="462">
                        <c:v>4.0714290000000002</c:v>
                      </c:pt>
                      <c:pt idx="463">
                        <c:v>4.0828569999999997</c:v>
                      </c:pt>
                      <c:pt idx="464">
                        <c:v>4.2428569999999999</c:v>
                      </c:pt>
                      <c:pt idx="465">
                        <c:v>4.3928570000000002</c:v>
                      </c:pt>
                      <c:pt idx="466">
                        <c:v>4.75</c:v>
                      </c:pt>
                      <c:pt idx="467">
                        <c:v>4.9285709999999998</c:v>
                      </c:pt>
                      <c:pt idx="468">
                        <c:v>5.1557139999999997</c:v>
                      </c:pt>
                      <c:pt idx="469">
                        <c:v>5.1714289999999998</c:v>
                      </c:pt>
                      <c:pt idx="470">
                        <c:v>5.0085709999999999</c:v>
                      </c:pt>
                      <c:pt idx="471">
                        <c:v>5.0728569999999999</c:v>
                      </c:pt>
                      <c:pt idx="472">
                        <c:v>5.1057139999999999</c:v>
                      </c:pt>
                      <c:pt idx="473">
                        <c:v>5.2571430000000001</c:v>
                      </c:pt>
                      <c:pt idx="474">
                        <c:v>5.4228569999999996</c:v>
                      </c:pt>
                      <c:pt idx="475">
                        <c:v>5.4328570000000003</c:v>
                      </c:pt>
                      <c:pt idx="476">
                        <c:v>5.1428570000000002</c:v>
                      </c:pt>
                      <c:pt idx="477">
                        <c:v>5.2285709999999996</c:v>
                      </c:pt>
                      <c:pt idx="478">
                        <c:v>4.652857</c:v>
                      </c:pt>
                      <c:pt idx="479">
                        <c:v>4.2757139999999998</c:v>
                      </c:pt>
                      <c:pt idx="480">
                        <c:v>4.4228569999999996</c:v>
                      </c:pt>
                      <c:pt idx="481">
                        <c:v>4.2</c:v>
                      </c:pt>
                      <c:pt idx="482">
                        <c:v>4.128571</c:v>
                      </c:pt>
                      <c:pt idx="483">
                        <c:v>4.3</c:v>
                      </c:pt>
                      <c:pt idx="484">
                        <c:v>4.2171430000000001</c:v>
                      </c:pt>
                      <c:pt idx="485">
                        <c:v>4.1142859999999999</c:v>
                      </c:pt>
                      <c:pt idx="486">
                        <c:v>3.995714</c:v>
                      </c:pt>
                      <c:pt idx="487">
                        <c:v>3.8885710000000002</c:v>
                      </c:pt>
                      <c:pt idx="488">
                        <c:v>3.76</c:v>
                      </c:pt>
                      <c:pt idx="489">
                        <c:v>3.6142859999999999</c:v>
                      </c:pt>
                      <c:pt idx="490">
                        <c:v>3.805714</c:v>
                      </c:pt>
                      <c:pt idx="491">
                        <c:v>3.878571</c:v>
                      </c:pt>
                      <c:pt idx="492">
                        <c:v>4.1071429999999998</c:v>
                      </c:pt>
                      <c:pt idx="493">
                        <c:v>3.9571429999999999</c:v>
                      </c:pt>
                      <c:pt idx="494">
                        <c:v>3.7785709999999999</c:v>
                      </c:pt>
                      <c:pt idx="495">
                        <c:v>4.0928570000000004</c:v>
                      </c:pt>
                      <c:pt idx="496">
                        <c:v>4.2</c:v>
                      </c:pt>
                      <c:pt idx="497">
                        <c:v>4.234286</c:v>
                      </c:pt>
                      <c:pt idx="498">
                        <c:v>4.4057139999999997</c:v>
                      </c:pt>
                      <c:pt idx="499">
                        <c:v>4.2414290000000001</c:v>
                      </c:pt>
                      <c:pt idx="500">
                        <c:v>4.43</c:v>
                      </c:pt>
                      <c:pt idx="501">
                        <c:v>4.5128570000000003</c:v>
                      </c:pt>
                      <c:pt idx="502">
                        <c:v>4.5028569999999997</c:v>
                      </c:pt>
                      <c:pt idx="503">
                        <c:v>4.4242860000000004</c:v>
                      </c:pt>
                      <c:pt idx="504">
                        <c:v>4.4657140000000002</c:v>
                      </c:pt>
                      <c:pt idx="505">
                        <c:v>4.5571429999999999</c:v>
                      </c:pt>
                      <c:pt idx="506">
                        <c:v>4.5528570000000004</c:v>
                      </c:pt>
                      <c:pt idx="507">
                        <c:v>4.7514289999999999</c:v>
                      </c:pt>
                      <c:pt idx="508">
                        <c:v>4.71</c:v>
                      </c:pt>
                      <c:pt idx="509">
                        <c:v>4.6271430000000002</c:v>
                      </c:pt>
                      <c:pt idx="510">
                        <c:v>4.7</c:v>
                      </c:pt>
                      <c:pt idx="511">
                        <c:v>4.628571</c:v>
                      </c:pt>
                      <c:pt idx="512">
                        <c:v>4.4828570000000001</c:v>
                      </c:pt>
                      <c:pt idx="513">
                        <c:v>4.5314290000000002</c:v>
                      </c:pt>
                      <c:pt idx="514">
                        <c:v>4.57</c:v>
                      </c:pt>
                      <c:pt idx="515">
                        <c:v>4.5142860000000002</c:v>
                      </c:pt>
                      <c:pt idx="516">
                        <c:v>4.4857139999999998</c:v>
                      </c:pt>
                      <c:pt idx="517">
                        <c:v>4.3557139999999999</c:v>
                      </c:pt>
                      <c:pt idx="518">
                        <c:v>4.2514289999999999</c:v>
                      </c:pt>
                      <c:pt idx="519">
                        <c:v>4.2428569999999999</c:v>
                      </c:pt>
                      <c:pt idx="520">
                        <c:v>4.3242859999999999</c:v>
                      </c:pt>
                      <c:pt idx="521">
                        <c:v>4.2699999999999996</c:v>
                      </c:pt>
                      <c:pt idx="522">
                        <c:v>4.2214289999999997</c:v>
                      </c:pt>
                      <c:pt idx="523">
                        <c:v>4.1785709999999998</c:v>
                      </c:pt>
                      <c:pt idx="524">
                        <c:v>4.1257140000000003</c:v>
                      </c:pt>
                      <c:pt idx="525">
                        <c:v>4.4714289999999997</c:v>
                      </c:pt>
                      <c:pt idx="526">
                        <c:v>4.4671430000000001</c:v>
                      </c:pt>
                      <c:pt idx="527">
                        <c:v>4.6100000000000003</c:v>
                      </c:pt>
                      <c:pt idx="528">
                        <c:v>4.9785709999999996</c:v>
                      </c:pt>
                      <c:pt idx="529">
                        <c:v>5.08</c:v>
                      </c:pt>
                      <c:pt idx="530">
                        <c:v>5.0999999999999996</c:v>
                      </c:pt>
                      <c:pt idx="531">
                        <c:v>4.97</c:v>
                      </c:pt>
                      <c:pt idx="532">
                        <c:v>4.5214290000000004</c:v>
                      </c:pt>
                      <c:pt idx="533">
                        <c:v>4.7942859999999996</c:v>
                      </c:pt>
                      <c:pt idx="534">
                        <c:v>4.6414289999999996</c:v>
                      </c:pt>
                      <c:pt idx="535">
                        <c:v>4.62</c:v>
                      </c:pt>
                      <c:pt idx="536">
                        <c:v>4.7614289999999997</c:v>
                      </c:pt>
                      <c:pt idx="537">
                        <c:v>4.6757140000000001</c:v>
                      </c:pt>
                      <c:pt idx="538">
                        <c:v>4.53</c:v>
                      </c:pt>
                      <c:pt idx="539">
                        <c:v>4.6071429999999998</c:v>
                      </c:pt>
                      <c:pt idx="540">
                        <c:v>3.8342860000000001</c:v>
                      </c:pt>
                      <c:pt idx="541">
                        <c:v>3.128571</c:v>
                      </c:pt>
                      <c:pt idx="542">
                        <c:v>2.9585710000000001</c:v>
                      </c:pt>
                      <c:pt idx="543">
                        <c:v>3.0571429999999999</c:v>
                      </c:pt>
                      <c:pt idx="544">
                        <c:v>2.8185709999999999</c:v>
                      </c:pt>
                      <c:pt idx="545">
                        <c:v>2.8771429999999998</c:v>
                      </c:pt>
                      <c:pt idx="546">
                        <c:v>2.8814289999999998</c:v>
                      </c:pt>
                      <c:pt idx="547">
                        <c:v>2.7414290000000001</c:v>
                      </c:pt>
                      <c:pt idx="548">
                        <c:v>2.9328569999999998</c:v>
                      </c:pt>
                      <c:pt idx="549">
                        <c:v>2.92</c:v>
                      </c:pt>
                      <c:pt idx="550">
                        <c:v>2.87</c:v>
                      </c:pt>
                      <c:pt idx="551">
                        <c:v>2.8342860000000001</c:v>
                      </c:pt>
                      <c:pt idx="552">
                        <c:v>2.8928569999999998</c:v>
                      </c:pt>
                      <c:pt idx="553">
                        <c:v>2.7171430000000001</c:v>
                      </c:pt>
                      <c:pt idx="554">
                        <c:v>2.5114290000000001</c:v>
                      </c:pt>
                      <c:pt idx="555">
                        <c:v>2.382857</c:v>
                      </c:pt>
                      <c:pt idx="556">
                        <c:v>2.3757139999999999</c:v>
                      </c:pt>
                      <c:pt idx="557">
                        <c:v>2.39</c:v>
                      </c:pt>
                      <c:pt idx="558">
                        <c:v>2.3342860000000001</c:v>
                      </c:pt>
                      <c:pt idx="559">
                        <c:v>2.27</c:v>
                      </c:pt>
                      <c:pt idx="560">
                        <c:v>2.1857139999999999</c:v>
                      </c:pt>
                      <c:pt idx="561">
                        <c:v>2.1242860000000001</c:v>
                      </c:pt>
                      <c:pt idx="562">
                        <c:v>2.2442859999999998</c:v>
                      </c:pt>
                      <c:pt idx="563">
                        <c:v>2.2414290000000001</c:v>
                      </c:pt>
                      <c:pt idx="564">
                        <c:v>2.274286</c:v>
                      </c:pt>
                      <c:pt idx="565">
                        <c:v>2.2642859999999998</c:v>
                      </c:pt>
                      <c:pt idx="566">
                        <c:v>2.31</c:v>
                      </c:pt>
                      <c:pt idx="567">
                        <c:v>2.2757139999999998</c:v>
                      </c:pt>
                      <c:pt idx="568">
                        <c:v>2.2214290000000001</c:v>
                      </c:pt>
                      <c:pt idx="569">
                        <c:v>2.2285710000000001</c:v>
                      </c:pt>
                      <c:pt idx="570">
                        <c:v>2.1957140000000002</c:v>
                      </c:pt>
                      <c:pt idx="571">
                        <c:v>2.1457139999999999</c:v>
                      </c:pt>
                      <c:pt idx="572">
                        <c:v>2.0542859999999998</c:v>
                      </c:pt>
                      <c:pt idx="573">
                        <c:v>2.0014289999999999</c:v>
                      </c:pt>
                      <c:pt idx="574">
                        <c:v>2.0142859999999998</c:v>
                      </c:pt>
                      <c:pt idx="575">
                        <c:v>2.1271429999999998</c:v>
                      </c:pt>
                      <c:pt idx="576">
                        <c:v>2.3942860000000001</c:v>
                      </c:pt>
                      <c:pt idx="577">
                        <c:v>2.2328570000000001</c:v>
                      </c:pt>
                      <c:pt idx="578">
                        <c:v>2.1428569999999998</c:v>
                      </c:pt>
                      <c:pt idx="579">
                        <c:v>2.1642860000000002</c:v>
                      </c:pt>
                      <c:pt idx="580">
                        <c:v>2.157143</c:v>
                      </c:pt>
                      <c:pt idx="581">
                        <c:v>2.285714</c:v>
                      </c:pt>
                      <c:pt idx="582">
                        <c:v>2.3414290000000002</c:v>
                      </c:pt>
                      <c:pt idx="583">
                        <c:v>2.3085710000000002</c:v>
                      </c:pt>
                      <c:pt idx="584">
                        <c:v>2.455714</c:v>
                      </c:pt>
                      <c:pt idx="585">
                        <c:v>2.4714290000000001</c:v>
                      </c:pt>
                      <c:pt idx="586">
                        <c:v>2.5742859999999999</c:v>
                      </c:pt>
                      <c:pt idx="587">
                        <c:v>2.52</c:v>
                      </c:pt>
                      <c:pt idx="588">
                        <c:v>2.41</c:v>
                      </c:pt>
                      <c:pt idx="589">
                        <c:v>2.4257140000000001</c:v>
                      </c:pt>
                      <c:pt idx="590">
                        <c:v>2.3557139999999999</c:v>
                      </c:pt>
                      <c:pt idx="591">
                        <c:v>2.3257140000000001</c:v>
                      </c:pt>
                      <c:pt idx="592">
                        <c:v>2.2985709999999999</c:v>
                      </c:pt>
                      <c:pt idx="593">
                        <c:v>2.3199999999999998</c:v>
                      </c:pt>
                      <c:pt idx="594">
                        <c:v>2.4928569999999999</c:v>
                      </c:pt>
                      <c:pt idx="595">
                        <c:v>2.4728569999999999</c:v>
                      </c:pt>
                      <c:pt idx="596">
                        <c:v>2.77</c:v>
                      </c:pt>
                      <c:pt idx="597">
                        <c:v>2.495714</c:v>
                      </c:pt>
                      <c:pt idx="598">
                        <c:v>2.5457139999999998</c:v>
                      </c:pt>
                      <c:pt idx="599">
                        <c:v>2.4714290000000001</c:v>
                      </c:pt>
                      <c:pt idx="600">
                        <c:v>2.4042859999999999</c:v>
                      </c:pt>
                      <c:pt idx="601">
                        <c:v>2.5657139999999998</c:v>
                      </c:pt>
                      <c:pt idx="602">
                        <c:v>2.504286</c:v>
                      </c:pt>
                      <c:pt idx="603">
                        <c:v>2.4914290000000001</c:v>
                      </c:pt>
                      <c:pt idx="604">
                        <c:v>1.432857</c:v>
                      </c:pt>
                      <c:pt idx="605">
                        <c:v>1.514286</c:v>
                      </c:pt>
                      <c:pt idx="606">
                        <c:v>1.422857</c:v>
                      </c:pt>
                      <c:pt idx="607">
                        <c:v>1.4271430000000001</c:v>
                      </c:pt>
                      <c:pt idx="608">
                        <c:v>1.474286</c:v>
                      </c:pt>
                      <c:pt idx="609">
                        <c:v>1.4428570000000001</c:v>
                      </c:pt>
                      <c:pt idx="610">
                        <c:v>1.417143</c:v>
                      </c:pt>
                      <c:pt idx="611">
                        <c:v>1.42</c:v>
                      </c:pt>
                      <c:pt idx="612">
                        <c:v>1.341429</c:v>
                      </c:pt>
                      <c:pt idx="613">
                        <c:v>1.407143</c:v>
                      </c:pt>
                      <c:pt idx="614">
                        <c:v>1.3642860000000001</c:v>
                      </c:pt>
                      <c:pt idx="615">
                        <c:v>1.3542860000000001</c:v>
                      </c:pt>
                      <c:pt idx="616">
                        <c:v>1.341429</c:v>
                      </c:pt>
                      <c:pt idx="617">
                        <c:v>1.455714</c:v>
                      </c:pt>
                      <c:pt idx="618">
                        <c:v>1.464286</c:v>
                      </c:pt>
                      <c:pt idx="619">
                        <c:v>1.534286</c:v>
                      </c:pt>
                      <c:pt idx="620">
                        <c:v>1.601429</c:v>
                      </c:pt>
                      <c:pt idx="621">
                        <c:v>1.5471429999999999</c:v>
                      </c:pt>
                      <c:pt idx="622">
                        <c:v>1.5285709999999999</c:v>
                      </c:pt>
                      <c:pt idx="623">
                        <c:v>1.5</c:v>
                      </c:pt>
                      <c:pt idx="624">
                        <c:v>1.525714</c:v>
                      </c:pt>
                      <c:pt idx="625">
                        <c:v>1.582857</c:v>
                      </c:pt>
                      <c:pt idx="626">
                        <c:v>1.514286</c:v>
                      </c:pt>
                      <c:pt idx="627">
                        <c:v>1.5085710000000001</c:v>
                      </c:pt>
                      <c:pt idx="628">
                        <c:v>1.6871430000000001</c:v>
                      </c:pt>
                      <c:pt idx="629">
                        <c:v>1.6871430000000001</c:v>
                      </c:pt>
                      <c:pt idx="630">
                        <c:v>1.587143</c:v>
                      </c:pt>
                      <c:pt idx="631">
                        <c:v>1.617143</c:v>
                      </c:pt>
                      <c:pt idx="632">
                        <c:v>1.56</c:v>
                      </c:pt>
                      <c:pt idx="633">
                        <c:v>1.6342859999999999</c:v>
                      </c:pt>
                      <c:pt idx="634">
                        <c:v>1.657143</c:v>
                      </c:pt>
                      <c:pt idx="635">
                        <c:v>1.6442859999999999</c:v>
                      </c:pt>
                      <c:pt idx="636">
                        <c:v>1.631429</c:v>
                      </c:pt>
                      <c:pt idx="637">
                        <c:v>1.5942860000000001</c:v>
                      </c:pt>
                      <c:pt idx="638">
                        <c:v>1.621429</c:v>
                      </c:pt>
                      <c:pt idx="639">
                        <c:v>1.6142860000000001</c:v>
                      </c:pt>
                      <c:pt idx="640">
                        <c:v>1.6</c:v>
                      </c:pt>
                      <c:pt idx="641">
                        <c:v>1.704286</c:v>
                      </c:pt>
                      <c:pt idx="642">
                        <c:v>1.61</c:v>
                      </c:pt>
                      <c:pt idx="643">
                        <c:v>1.7128570000000001</c:v>
                      </c:pt>
                      <c:pt idx="644">
                        <c:v>1.7271430000000001</c:v>
                      </c:pt>
                      <c:pt idx="645">
                        <c:v>1.8142860000000001</c:v>
                      </c:pt>
                      <c:pt idx="646">
                        <c:v>1.8557140000000001</c:v>
                      </c:pt>
                      <c:pt idx="647">
                        <c:v>1.847143</c:v>
                      </c:pt>
                      <c:pt idx="648">
                        <c:v>1.928571</c:v>
                      </c:pt>
                      <c:pt idx="649">
                        <c:v>1.8942859999999999</c:v>
                      </c:pt>
                      <c:pt idx="650">
                        <c:v>1.861429</c:v>
                      </c:pt>
                      <c:pt idx="651">
                        <c:v>1.682857</c:v>
                      </c:pt>
                      <c:pt idx="652">
                        <c:v>1.688571</c:v>
                      </c:pt>
                      <c:pt idx="653">
                        <c:v>1.6928570000000001</c:v>
                      </c:pt>
                      <c:pt idx="654">
                        <c:v>1.638571</c:v>
                      </c:pt>
                      <c:pt idx="655">
                        <c:v>1.785714</c:v>
                      </c:pt>
                      <c:pt idx="656">
                        <c:v>1.8042860000000001</c:v>
                      </c:pt>
                      <c:pt idx="657">
                        <c:v>1.83</c:v>
                      </c:pt>
                      <c:pt idx="658">
                        <c:v>1.8</c:v>
                      </c:pt>
                      <c:pt idx="659">
                        <c:v>1.7028570000000001</c:v>
                      </c:pt>
                      <c:pt idx="660">
                        <c:v>1.6771430000000001</c:v>
                      </c:pt>
                      <c:pt idx="661">
                        <c:v>1.6</c:v>
                      </c:pt>
                      <c:pt idx="662">
                        <c:v>1.587143</c:v>
                      </c:pt>
                      <c:pt idx="663">
                        <c:v>1.5857140000000001</c:v>
                      </c:pt>
                      <c:pt idx="664">
                        <c:v>1.628571</c:v>
                      </c:pt>
                      <c:pt idx="665">
                        <c:v>1.598571</c:v>
                      </c:pt>
                      <c:pt idx="666">
                        <c:v>1.5642860000000001</c:v>
                      </c:pt>
                      <c:pt idx="667">
                        <c:v>1.591429</c:v>
                      </c:pt>
                      <c:pt idx="668">
                        <c:v>1.627143</c:v>
                      </c:pt>
                      <c:pt idx="669">
                        <c:v>1.622857</c:v>
                      </c:pt>
                      <c:pt idx="670">
                        <c:v>1.588571</c:v>
                      </c:pt>
                      <c:pt idx="671">
                        <c:v>1.5728569999999999</c:v>
                      </c:pt>
                      <c:pt idx="672">
                        <c:v>1.5728569999999999</c:v>
                      </c:pt>
                      <c:pt idx="673">
                        <c:v>1.811429</c:v>
                      </c:pt>
                      <c:pt idx="674">
                        <c:v>1.587143</c:v>
                      </c:pt>
                      <c:pt idx="675">
                        <c:v>1.567143</c:v>
                      </c:pt>
                      <c:pt idx="676">
                        <c:v>1.602857</c:v>
                      </c:pt>
                      <c:pt idx="677">
                        <c:v>1.62</c:v>
                      </c:pt>
                      <c:pt idx="678">
                        <c:v>1.631429</c:v>
                      </c:pt>
                      <c:pt idx="679">
                        <c:v>1.631429</c:v>
                      </c:pt>
                      <c:pt idx="680">
                        <c:v>1.621429</c:v>
                      </c:pt>
                      <c:pt idx="681">
                        <c:v>1.705714</c:v>
                      </c:pt>
                      <c:pt idx="682">
                        <c:v>1.704286</c:v>
                      </c:pt>
                      <c:pt idx="683">
                        <c:v>1.6442859999999999</c:v>
                      </c:pt>
                      <c:pt idx="684">
                        <c:v>1.65</c:v>
                      </c:pt>
                      <c:pt idx="685">
                        <c:v>1.6342859999999999</c:v>
                      </c:pt>
                      <c:pt idx="686">
                        <c:v>1.618571</c:v>
                      </c:pt>
                      <c:pt idx="687">
                        <c:v>1.6142860000000001</c:v>
                      </c:pt>
                      <c:pt idx="688">
                        <c:v>1.607143</c:v>
                      </c:pt>
                      <c:pt idx="689">
                        <c:v>1.5957140000000001</c:v>
                      </c:pt>
                      <c:pt idx="690">
                        <c:v>1.582857</c:v>
                      </c:pt>
                      <c:pt idx="691">
                        <c:v>1.5</c:v>
                      </c:pt>
                      <c:pt idx="692">
                        <c:v>1.514286</c:v>
                      </c:pt>
                      <c:pt idx="693">
                        <c:v>1.4671430000000001</c:v>
                      </c:pt>
                      <c:pt idx="694">
                        <c:v>1.45</c:v>
                      </c:pt>
                      <c:pt idx="695">
                        <c:v>1.5271429999999999</c:v>
                      </c:pt>
                      <c:pt idx="696">
                        <c:v>1.582857</c:v>
                      </c:pt>
                      <c:pt idx="697">
                        <c:v>1.5285709999999999</c:v>
                      </c:pt>
                      <c:pt idx="698">
                        <c:v>1.5428569999999999</c:v>
                      </c:pt>
                      <c:pt idx="699">
                        <c:v>1.5271429999999999</c:v>
                      </c:pt>
                      <c:pt idx="700">
                        <c:v>1.514286</c:v>
                      </c:pt>
                      <c:pt idx="701">
                        <c:v>1.5271429999999999</c:v>
                      </c:pt>
                      <c:pt idx="702">
                        <c:v>1.5114289999999999</c:v>
                      </c:pt>
                      <c:pt idx="703">
                        <c:v>1.4428570000000001</c:v>
                      </c:pt>
                      <c:pt idx="704">
                        <c:v>1.4242859999999999</c:v>
                      </c:pt>
                      <c:pt idx="705">
                        <c:v>1.4271430000000001</c:v>
                      </c:pt>
                      <c:pt idx="706">
                        <c:v>1.3457140000000001</c:v>
                      </c:pt>
                      <c:pt idx="707">
                        <c:v>1.352857</c:v>
                      </c:pt>
                      <c:pt idx="708">
                        <c:v>1.3014289999999999</c:v>
                      </c:pt>
                      <c:pt idx="709">
                        <c:v>1.317143</c:v>
                      </c:pt>
                      <c:pt idx="710">
                        <c:v>1.321429</c:v>
                      </c:pt>
                      <c:pt idx="711">
                        <c:v>1.321429</c:v>
                      </c:pt>
                      <c:pt idx="712">
                        <c:v>1.3357140000000001</c:v>
                      </c:pt>
                      <c:pt idx="713">
                        <c:v>1.3</c:v>
                      </c:pt>
                      <c:pt idx="714">
                        <c:v>1.3014289999999999</c:v>
                      </c:pt>
                      <c:pt idx="715">
                        <c:v>1.378571</c:v>
                      </c:pt>
                      <c:pt idx="716">
                        <c:v>1.4042859999999999</c:v>
                      </c:pt>
                      <c:pt idx="717">
                        <c:v>1.4471430000000001</c:v>
                      </c:pt>
                      <c:pt idx="718">
                        <c:v>1.465714</c:v>
                      </c:pt>
                      <c:pt idx="719">
                        <c:v>1.5571429999999999</c:v>
                      </c:pt>
                      <c:pt idx="720">
                        <c:v>1.5657140000000001</c:v>
                      </c:pt>
                      <c:pt idx="721">
                        <c:v>1.5028570000000001</c:v>
                      </c:pt>
                      <c:pt idx="722">
                        <c:v>1.561429</c:v>
                      </c:pt>
                      <c:pt idx="723">
                        <c:v>1.577143</c:v>
                      </c:pt>
                      <c:pt idx="724">
                        <c:v>1.6257140000000001</c:v>
                      </c:pt>
                      <c:pt idx="725">
                        <c:v>1.72</c:v>
                      </c:pt>
                      <c:pt idx="726">
                        <c:v>1.672857</c:v>
                      </c:pt>
                      <c:pt idx="727">
                        <c:v>1.6757139999999999</c:v>
                      </c:pt>
                      <c:pt idx="728">
                        <c:v>1.7471429999999999</c:v>
                      </c:pt>
                      <c:pt idx="729">
                        <c:v>1.7971429999999999</c:v>
                      </c:pt>
                      <c:pt idx="730">
                        <c:v>1.6842859999999999</c:v>
                      </c:pt>
                      <c:pt idx="731">
                        <c:v>1.627143</c:v>
                      </c:pt>
                      <c:pt idx="732">
                        <c:v>1.657143</c:v>
                      </c:pt>
                      <c:pt idx="733">
                        <c:v>1.678571</c:v>
                      </c:pt>
                      <c:pt idx="734">
                        <c:v>1.622857</c:v>
                      </c:pt>
                      <c:pt idx="735">
                        <c:v>1.6142860000000001</c:v>
                      </c:pt>
                      <c:pt idx="736">
                        <c:v>1.6357139999999999</c:v>
                      </c:pt>
                      <c:pt idx="737">
                        <c:v>1.61</c:v>
                      </c:pt>
                      <c:pt idx="738">
                        <c:v>1.6157140000000001</c:v>
                      </c:pt>
                      <c:pt idx="739">
                        <c:v>1.652857</c:v>
                      </c:pt>
                      <c:pt idx="740">
                        <c:v>1.647143</c:v>
                      </c:pt>
                      <c:pt idx="741">
                        <c:v>1.6357139999999999</c:v>
                      </c:pt>
                      <c:pt idx="742">
                        <c:v>1.66</c:v>
                      </c:pt>
                      <c:pt idx="743">
                        <c:v>1.648571</c:v>
                      </c:pt>
                      <c:pt idx="744">
                        <c:v>1.6357139999999999</c:v>
                      </c:pt>
                      <c:pt idx="745">
                        <c:v>1.642857</c:v>
                      </c:pt>
                      <c:pt idx="746">
                        <c:v>1.6457139999999999</c:v>
                      </c:pt>
                      <c:pt idx="747">
                        <c:v>1.65</c:v>
                      </c:pt>
                      <c:pt idx="748">
                        <c:v>1.857143</c:v>
                      </c:pt>
                      <c:pt idx="749">
                        <c:v>1.955714</c:v>
                      </c:pt>
                      <c:pt idx="750">
                        <c:v>2.0685709999999999</c:v>
                      </c:pt>
                      <c:pt idx="751">
                        <c:v>2.1</c:v>
                      </c:pt>
                      <c:pt idx="752">
                        <c:v>2.0657139999999998</c:v>
                      </c:pt>
                      <c:pt idx="753">
                        <c:v>2.7042860000000002</c:v>
                      </c:pt>
                      <c:pt idx="754">
                        <c:v>2.294286</c:v>
                      </c:pt>
                      <c:pt idx="755">
                        <c:v>2.2557140000000002</c:v>
                      </c:pt>
                      <c:pt idx="756">
                        <c:v>2.2014290000000001</c:v>
                      </c:pt>
                      <c:pt idx="757">
                        <c:v>2.0499999999999998</c:v>
                      </c:pt>
                      <c:pt idx="758">
                        <c:v>2.092857</c:v>
                      </c:pt>
                      <c:pt idx="759">
                        <c:v>2.101429</c:v>
                      </c:pt>
                      <c:pt idx="760">
                        <c:v>2.077143</c:v>
                      </c:pt>
                      <c:pt idx="761">
                        <c:v>2.0285709999999999</c:v>
                      </c:pt>
                      <c:pt idx="762">
                        <c:v>2.061429</c:v>
                      </c:pt>
                      <c:pt idx="763">
                        <c:v>2.15</c:v>
                      </c:pt>
                      <c:pt idx="764">
                        <c:v>2.0785710000000002</c:v>
                      </c:pt>
                      <c:pt idx="765">
                        <c:v>2.1857139999999999</c:v>
                      </c:pt>
                      <c:pt idx="766">
                        <c:v>2.1514289999999998</c:v>
                      </c:pt>
                      <c:pt idx="767">
                        <c:v>2.15</c:v>
                      </c:pt>
                      <c:pt idx="768">
                        <c:v>2.2357140000000002</c:v>
                      </c:pt>
                      <c:pt idx="769">
                        <c:v>2.3857140000000001</c:v>
                      </c:pt>
                      <c:pt idx="770">
                        <c:v>2.358571</c:v>
                      </c:pt>
                      <c:pt idx="771">
                        <c:v>2.4257140000000001</c:v>
                      </c:pt>
                      <c:pt idx="772">
                        <c:v>2.4571429999999999</c:v>
                      </c:pt>
                      <c:pt idx="773">
                        <c:v>2.5214289999999999</c:v>
                      </c:pt>
                      <c:pt idx="774">
                        <c:v>2.4285709999999998</c:v>
                      </c:pt>
                      <c:pt idx="775">
                        <c:v>2.44</c:v>
                      </c:pt>
                      <c:pt idx="776">
                        <c:v>2.327143</c:v>
                      </c:pt>
                      <c:pt idx="777">
                        <c:v>2.3528570000000002</c:v>
                      </c:pt>
                      <c:pt idx="778">
                        <c:v>2.285714</c:v>
                      </c:pt>
                      <c:pt idx="779">
                        <c:v>2.2642859999999998</c:v>
                      </c:pt>
                      <c:pt idx="780">
                        <c:v>2.33</c:v>
                      </c:pt>
                      <c:pt idx="781">
                        <c:v>2.2999999999999998</c:v>
                      </c:pt>
                      <c:pt idx="782">
                        <c:v>2.33</c:v>
                      </c:pt>
                      <c:pt idx="783">
                        <c:v>2.342857</c:v>
                      </c:pt>
                      <c:pt idx="784">
                        <c:v>2.3371430000000002</c:v>
                      </c:pt>
                      <c:pt idx="785">
                        <c:v>2.34</c:v>
                      </c:pt>
                      <c:pt idx="786">
                        <c:v>2.3442859999999999</c:v>
                      </c:pt>
                      <c:pt idx="787">
                        <c:v>2.4285709999999998</c:v>
                      </c:pt>
                      <c:pt idx="788">
                        <c:v>2.4014289999999998</c:v>
                      </c:pt>
                      <c:pt idx="789">
                        <c:v>2.4571429999999999</c:v>
                      </c:pt>
                      <c:pt idx="790">
                        <c:v>2.4214289999999998</c:v>
                      </c:pt>
                      <c:pt idx="791">
                        <c:v>2.37</c:v>
                      </c:pt>
                      <c:pt idx="792">
                        <c:v>2.347143</c:v>
                      </c:pt>
                      <c:pt idx="793">
                        <c:v>2.2957139999999998</c:v>
                      </c:pt>
                      <c:pt idx="794">
                        <c:v>2.3342860000000001</c:v>
                      </c:pt>
                      <c:pt idx="795">
                        <c:v>2.3157139999999998</c:v>
                      </c:pt>
                      <c:pt idx="796">
                        <c:v>2.4128569999999998</c:v>
                      </c:pt>
                      <c:pt idx="797">
                        <c:v>2.3928569999999998</c:v>
                      </c:pt>
                      <c:pt idx="798">
                        <c:v>2.342857</c:v>
                      </c:pt>
                      <c:pt idx="799">
                        <c:v>2.86</c:v>
                      </c:pt>
                      <c:pt idx="800">
                        <c:v>2.7085710000000001</c:v>
                      </c:pt>
                      <c:pt idx="801">
                        <c:v>2.8</c:v>
                      </c:pt>
                      <c:pt idx="802">
                        <c:v>2.72</c:v>
                      </c:pt>
                      <c:pt idx="803">
                        <c:v>2.67</c:v>
                      </c:pt>
                      <c:pt idx="804">
                        <c:v>2.7714289999999999</c:v>
                      </c:pt>
                      <c:pt idx="805">
                        <c:v>2.7957139999999998</c:v>
                      </c:pt>
                      <c:pt idx="806">
                        <c:v>2.9771429999999999</c:v>
                      </c:pt>
                      <c:pt idx="807">
                        <c:v>2.95</c:v>
                      </c:pt>
                      <c:pt idx="808">
                        <c:v>3.015714</c:v>
                      </c:pt>
                      <c:pt idx="809">
                        <c:v>3.1714289999999998</c:v>
                      </c:pt>
                      <c:pt idx="810">
                        <c:v>3.0342859999999998</c:v>
                      </c:pt>
                      <c:pt idx="811">
                        <c:v>2.9857140000000002</c:v>
                      </c:pt>
                      <c:pt idx="812">
                        <c:v>2.964286</c:v>
                      </c:pt>
                      <c:pt idx="813">
                        <c:v>3.1242860000000001</c:v>
                      </c:pt>
                      <c:pt idx="814">
                        <c:v>3.148571</c:v>
                      </c:pt>
                      <c:pt idx="815">
                        <c:v>3.1857139999999999</c:v>
                      </c:pt>
                      <c:pt idx="816">
                        <c:v>3.112857</c:v>
                      </c:pt>
                      <c:pt idx="817">
                        <c:v>3.0585710000000002</c:v>
                      </c:pt>
                      <c:pt idx="818">
                        <c:v>3.07</c:v>
                      </c:pt>
                      <c:pt idx="819">
                        <c:v>3.0514290000000002</c:v>
                      </c:pt>
                      <c:pt idx="820">
                        <c:v>2.9928569999999999</c:v>
                      </c:pt>
                      <c:pt idx="821">
                        <c:v>3.0085709999999999</c:v>
                      </c:pt>
                      <c:pt idx="822">
                        <c:v>2.99</c:v>
                      </c:pt>
                      <c:pt idx="823">
                        <c:v>3.0071430000000001</c:v>
                      </c:pt>
                      <c:pt idx="824">
                        <c:v>3.1314289999999998</c:v>
                      </c:pt>
                      <c:pt idx="825">
                        <c:v>3.0657139999999998</c:v>
                      </c:pt>
                      <c:pt idx="826">
                        <c:v>3.08</c:v>
                      </c:pt>
                      <c:pt idx="827">
                        <c:v>3.1271429999999998</c:v>
                      </c:pt>
                      <c:pt idx="828">
                        <c:v>3.077143</c:v>
                      </c:pt>
                      <c:pt idx="829">
                        <c:v>3.25</c:v>
                      </c:pt>
                      <c:pt idx="830">
                        <c:v>3.2371430000000001</c:v>
                      </c:pt>
                      <c:pt idx="831">
                        <c:v>3.4742860000000002</c:v>
                      </c:pt>
                      <c:pt idx="832">
                        <c:v>3.597143</c:v>
                      </c:pt>
                      <c:pt idx="833">
                        <c:v>3.6157140000000001</c:v>
                      </c:pt>
                      <c:pt idx="834">
                        <c:v>3.4857140000000002</c:v>
                      </c:pt>
                      <c:pt idx="835">
                        <c:v>3.382857</c:v>
                      </c:pt>
                      <c:pt idx="836">
                        <c:v>3.36</c:v>
                      </c:pt>
                      <c:pt idx="837">
                        <c:v>3.4785710000000001</c:v>
                      </c:pt>
                      <c:pt idx="838">
                        <c:v>3.331429</c:v>
                      </c:pt>
                      <c:pt idx="839">
                        <c:v>3.3142860000000001</c:v>
                      </c:pt>
                      <c:pt idx="840">
                        <c:v>3.2285710000000001</c:v>
                      </c:pt>
                      <c:pt idx="841">
                        <c:v>3.38</c:v>
                      </c:pt>
                      <c:pt idx="842">
                        <c:v>3.4457140000000002</c:v>
                      </c:pt>
                      <c:pt idx="843">
                        <c:v>3.57</c:v>
                      </c:pt>
                      <c:pt idx="844">
                        <c:v>3.515714</c:v>
                      </c:pt>
                      <c:pt idx="845">
                        <c:v>3.524286</c:v>
                      </c:pt>
                      <c:pt idx="846">
                        <c:v>3.5114290000000001</c:v>
                      </c:pt>
                      <c:pt idx="847">
                        <c:v>3.7114289999999999</c:v>
                      </c:pt>
                      <c:pt idx="848">
                        <c:v>3.8657140000000001</c:v>
                      </c:pt>
                      <c:pt idx="849">
                        <c:v>3.8171430000000002</c:v>
                      </c:pt>
                      <c:pt idx="850">
                        <c:v>3.6857139999999999</c:v>
                      </c:pt>
                      <c:pt idx="851">
                        <c:v>3.73</c:v>
                      </c:pt>
                      <c:pt idx="852">
                        <c:v>3.9142860000000002</c:v>
                      </c:pt>
                      <c:pt idx="853">
                        <c:v>4.1428570000000002</c:v>
                      </c:pt>
                      <c:pt idx="854">
                        <c:v>4.024286</c:v>
                      </c:pt>
                      <c:pt idx="855">
                        <c:v>3.9342860000000002</c:v>
                      </c:pt>
                      <c:pt idx="856">
                        <c:v>4.0571429999999999</c:v>
                      </c:pt>
                      <c:pt idx="857">
                        <c:v>4.1142859999999999</c:v>
                      </c:pt>
                      <c:pt idx="858">
                        <c:v>4.1714289999999998</c:v>
                      </c:pt>
                      <c:pt idx="859">
                        <c:v>3.8728570000000002</c:v>
                      </c:pt>
                      <c:pt idx="860">
                        <c:v>3.8928569999999998</c:v>
                      </c:pt>
                      <c:pt idx="861">
                        <c:v>3.7014290000000001</c:v>
                      </c:pt>
                      <c:pt idx="862">
                        <c:v>3.7828569999999999</c:v>
                      </c:pt>
                      <c:pt idx="863">
                        <c:v>3.842857</c:v>
                      </c:pt>
                      <c:pt idx="864">
                        <c:v>3.8857140000000001</c:v>
                      </c:pt>
                      <c:pt idx="865">
                        <c:v>3.6742859999999999</c:v>
                      </c:pt>
                      <c:pt idx="866">
                        <c:v>3.7328570000000001</c:v>
                      </c:pt>
                      <c:pt idx="867">
                        <c:v>3.6785709999999998</c:v>
                      </c:pt>
                      <c:pt idx="868">
                        <c:v>3.72</c:v>
                      </c:pt>
                      <c:pt idx="869">
                        <c:v>3.632857</c:v>
                      </c:pt>
                      <c:pt idx="870">
                        <c:v>3.9128569999999998</c:v>
                      </c:pt>
                      <c:pt idx="871">
                        <c:v>3.871429</c:v>
                      </c:pt>
                      <c:pt idx="872">
                        <c:v>3.955714</c:v>
                      </c:pt>
                      <c:pt idx="873">
                        <c:v>4</c:v>
                      </c:pt>
                      <c:pt idx="874">
                        <c:v>4.0857140000000003</c:v>
                      </c:pt>
                      <c:pt idx="875">
                        <c:v>4.2142860000000004</c:v>
                      </c:pt>
                      <c:pt idx="876">
                        <c:v>4.2214289999999997</c:v>
                      </c:pt>
                      <c:pt idx="877">
                        <c:v>4.3</c:v>
                      </c:pt>
                      <c:pt idx="878">
                        <c:v>4.1357140000000001</c:v>
                      </c:pt>
                      <c:pt idx="879">
                        <c:v>4.0042859999999996</c:v>
                      </c:pt>
                      <c:pt idx="880">
                        <c:v>3.9785710000000001</c:v>
                      </c:pt>
                      <c:pt idx="881">
                        <c:v>4.1414289999999996</c:v>
                      </c:pt>
                      <c:pt idx="882">
                        <c:v>4.04</c:v>
                      </c:pt>
                      <c:pt idx="883">
                        <c:v>4.0657139999999998</c:v>
                      </c:pt>
                      <c:pt idx="884">
                        <c:v>4.1457139999999999</c:v>
                      </c:pt>
                      <c:pt idx="885">
                        <c:v>4.1457139999999999</c:v>
                      </c:pt>
                      <c:pt idx="886">
                        <c:v>4.0714290000000002</c:v>
                      </c:pt>
                      <c:pt idx="887">
                        <c:v>3.9314290000000001</c:v>
                      </c:pt>
                      <c:pt idx="888">
                        <c:v>3.8614289999999998</c:v>
                      </c:pt>
                      <c:pt idx="889">
                        <c:v>3.964286</c:v>
                      </c:pt>
                      <c:pt idx="890">
                        <c:v>3.86</c:v>
                      </c:pt>
                      <c:pt idx="891">
                        <c:v>3.9285709999999998</c:v>
                      </c:pt>
                      <c:pt idx="892">
                        <c:v>3.9571429999999999</c:v>
                      </c:pt>
                      <c:pt idx="893">
                        <c:v>3.9614289999999999</c:v>
                      </c:pt>
                      <c:pt idx="894">
                        <c:v>3.891429</c:v>
                      </c:pt>
                      <c:pt idx="895">
                        <c:v>3.8971429999999998</c:v>
                      </c:pt>
                      <c:pt idx="896">
                        <c:v>3.6785709999999998</c:v>
                      </c:pt>
                      <c:pt idx="897">
                        <c:v>3.4928569999999999</c:v>
                      </c:pt>
                      <c:pt idx="898">
                        <c:v>3.4542860000000002</c:v>
                      </c:pt>
                      <c:pt idx="899">
                        <c:v>3.5714290000000002</c:v>
                      </c:pt>
                      <c:pt idx="900">
                        <c:v>3.7357140000000002</c:v>
                      </c:pt>
                      <c:pt idx="901">
                        <c:v>3.7671429999999999</c:v>
                      </c:pt>
                      <c:pt idx="902">
                        <c:v>3.657143</c:v>
                      </c:pt>
                      <c:pt idx="903">
                        <c:v>3.7771430000000001</c:v>
                      </c:pt>
                      <c:pt idx="904">
                        <c:v>3.9457140000000002</c:v>
                      </c:pt>
                      <c:pt idx="905">
                        <c:v>3.9357139999999999</c:v>
                      </c:pt>
                      <c:pt idx="906">
                        <c:v>3.97</c:v>
                      </c:pt>
                      <c:pt idx="907">
                        <c:v>3.8614289999999998</c:v>
                      </c:pt>
                      <c:pt idx="908">
                        <c:v>3.882857</c:v>
                      </c:pt>
                      <c:pt idx="909">
                        <c:v>3.867143</c:v>
                      </c:pt>
                      <c:pt idx="910">
                        <c:v>3.8657140000000001</c:v>
                      </c:pt>
                      <c:pt idx="911">
                        <c:v>3.6428569999999998</c:v>
                      </c:pt>
                      <c:pt idx="912">
                        <c:v>3.5528569999999999</c:v>
                      </c:pt>
                      <c:pt idx="913">
                        <c:v>3.56</c:v>
                      </c:pt>
                      <c:pt idx="914">
                        <c:v>3.5728569999999999</c:v>
                      </c:pt>
                      <c:pt idx="915">
                        <c:v>3.5571429999999999</c:v>
                      </c:pt>
                      <c:pt idx="916">
                        <c:v>3.621429</c:v>
                      </c:pt>
                      <c:pt idx="917">
                        <c:v>3.54</c:v>
                      </c:pt>
                      <c:pt idx="918">
                        <c:v>3.661429</c:v>
                      </c:pt>
                      <c:pt idx="919">
                        <c:v>3.6157140000000001</c:v>
                      </c:pt>
                      <c:pt idx="920">
                        <c:v>3.6442860000000001</c:v>
                      </c:pt>
                      <c:pt idx="921">
                        <c:v>3.5485709999999999</c:v>
                      </c:pt>
                      <c:pt idx="922">
                        <c:v>3.55</c:v>
                      </c:pt>
                      <c:pt idx="923">
                        <c:v>3.371429</c:v>
                      </c:pt>
                      <c:pt idx="924">
                        <c:v>3.3485710000000002</c:v>
                      </c:pt>
                      <c:pt idx="925">
                        <c:v>4.0828569999999997</c:v>
                      </c:pt>
                      <c:pt idx="926">
                        <c:v>4.0728569999999999</c:v>
                      </c:pt>
                      <c:pt idx="927">
                        <c:v>4.0728569999999999</c:v>
                      </c:pt>
                      <c:pt idx="928">
                        <c:v>4.0028569999999997</c:v>
                      </c:pt>
                      <c:pt idx="929">
                        <c:v>3.9357139999999999</c:v>
                      </c:pt>
                      <c:pt idx="930">
                        <c:v>3.907143</c:v>
                      </c:pt>
                      <c:pt idx="931">
                        <c:v>3.8642859999999999</c:v>
                      </c:pt>
                      <c:pt idx="932">
                        <c:v>3.714286</c:v>
                      </c:pt>
                      <c:pt idx="933">
                        <c:v>3.75</c:v>
                      </c:pt>
                      <c:pt idx="934">
                        <c:v>3.77</c:v>
                      </c:pt>
                      <c:pt idx="935">
                        <c:v>3.6957140000000002</c:v>
                      </c:pt>
                      <c:pt idx="936">
                        <c:v>3.5728569999999999</c:v>
                      </c:pt>
                      <c:pt idx="937">
                        <c:v>3.5214289999999999</c:v>
                      </c:pt>
                      <c:pt idx="938">
                        <c:v>3.637143</c:v>
                      </c:pt>
                      <c:pt idx="939">
                        <c:v>3.5714290000000002</c:v>
                      </c:pt>
                      <c:pt idx="940">
                        <c:v>3.4928569999999999</c:v>
                      </c:pt>
                      <c:pt idx="941">
                        <c:v>3.5542859999999998</c:v>
                      </c:pt>
                      <c:pt idx="942">
                        <c:v>3.5842860000000001</c:v>
                      </c:pt>
                      <c:pt idx="943">
                        <c:v>3.6</c:v>
                      </c:pt>
                      <c:pt idx="944">
                        <c:v>3.6785709999999998</c:v>
                      </c:pt>
                      <c:pt idx="945">
                        <c:v>3.754286</c:v>
                      </c:pt>
                      <c:pt idx="946">
                        <c:v>3.6642860000000002</c:v>
                      </c:pt>
                      <c:pt idx="947">
                        <c:v>3.7485710000000001</c:v>
                      </c:pt>
                      <c:pt idx="948">
                        <c:v>3.79</c:v>
                      </c:pt>
                      <c:pt idx="949">
                        <c:v>3.83</c:v>
                      </c:pt>
                      <c:pt idx="950">
                        <c:v>3.8071429999999999</c:v>
                      </c:pt>
                      <c:pt idx="951">
                        <c:v>3.8</c:v>
                      </c:pt>
                      <c:pt idx="952">
                        <c:v>3.84</c:v>
                      </c:pt>
                      <c:pt idx="953">
                        <c:v>3.6385710000000002</c:v>
                      </c:pt>
                      <c:pt idx="954">
                        <c:v>3.6428569999999998</c:v>
                      </c:pt>
                      <c:pt idx="955">
                        <c:v>3.5871430000000002</c:v>
                      </c:pt>
                      <c:pt idx="956">
                        <c:v>3.5871430000000002</c:v>
                      </c:pt>
                      <c:pt idx="957">
                        <c:v>3.581429</c:v>
                      </c:pt>
                      <c:pt idx="958">
                        <c:v>3.5785710000000002</c:v>
                      </c:pt>
                      <c:pt idx="959">
                        <c:v>3.6028570000000002</c:v>
                      </c:pt>
                      <c:pt idx="960">
                        <c:v>3.5785710000000002</c:v>
                      </c:pt>
                      <c:pt idx="961">
                        <c:v>3.6457139999999999</c:v>
                      </c:pt>
                      <c:pt idx="962">
                        <c:v>3.7642859999999998</c:v>
                      </c:pt>
                      <c:pt idx="963">
                        <c:v>3.8928569999999998</c:v>
                      </c:pt>
                      <c:pt idx="964">
                        <c:v>3.867143</c:v>
                      </c:pt>
                      <c:pt idx="965">
                        <c:v>4.0114289999999997</c:v>
                      </c:pt>
                      <c:pt idx="966">
                        <c:v>4.024286</c:v>
                      </c:pt>
                      <c:pt idx="967">
                        <c:v>4.0571429999999999</c:v>
                      </c:pt>
                      <c:pt idx="968">
                        <c:v>4.1414289999999996</c:v>
                      </c:pt>
                      <c:pt idx="969">
                        <c:v>4.0185709999999997</c:v>
                      </c:pt>
                      <c:pt idx="970">
                        <c:v>4.1585710000000002</c:v>
                      </c:pt>
                      <c:pt idx="971">
                        <c:v>4.0714290000000002</c:v>
                      </c:pt>
                      <c:pt idx="972">
                        <c:v>4.1414289999999996</c:v>
                      </c:pt>
                      <c:pt idx="973">
                        <c:v>4.0071430000000001</c:v>
                      </c:pt>
                      <c:pt idx="974">
                        <c:v>3.85</c:v>
                      </c:pt>
                      <c:pt idx="975">
                        <c:v>4.0828569999999997</c:v>
                      </c:pt>
                      <c:pt idx="976">
                        <c:v>4.0357139999999996</c:v>
                      </c:pt>
                      <c:pt idx="977">
                        <c:v>3.9857140000000002</c:v>
                      </c:pt>
                      <c:pt idx="978">
                        <c:v>4.0571429999999999</c:v>
                      </c:pt>
                      <c:pt idx="979">
                        <c:v>4.0957140000000001</c:v>
                      </c:pt>
                      <c:pt idx="980">
                        <c:v>4.0828569999999997</c:v>
                      </c:pt>
                      <c:pt idx="981">
                        <c:v>4.1428570000000002</c:v>
                      </c:pt>
                      <c:pt idx="982">
                        <c:v>4.18</c:v>
                      </c:pt>
                      <c:pt idx="983">
                        <c:v>4.2528569999999997</c:v>
                      </c:pt>
                      <c:pt idx="984">
                        <c:v>4.4371429999999998</c:v>
                      </c:pt>
                      <c:pt idx="985">
                        <c:v>4.4342860000000002</c:v>
                      </c:pt>
                      <c:pt idx="986">
                        <c:v>4.4057139999999997</c:v>
                      </c:pt>
                      <c:pt idx="987">
                        <c:v>4.7157140000000002</c:v>
                      </c:pt>
                      <c:pt idx="988">
                        <c:v>4.5185709999999997</c:v>
                      </c:pt>
                      <c:pt idx="989">
                        <c:v>4.5414289999999999</c:v>
                      </c:pt>
                      <c:pt idx="990">
                        <c:v>4.2771429999999997</c:v>
                      </c:pt>
                      <c:pt idx="991">
                        <c:v>4.265714</c:v>
                      </c:pt>
                      <c:pt idx="992">
                        <c:v>4.2285709999999996</c:v>
                      </c:pt>
                      <c:pt idx="993">
                        <c:v>4.32</c:v>
                      </c:pt>
                      <c:pt idx="994">
                        <c:v>4.2300000000000004</c:v>
                      </c:pt>
                      <c:pt idx="995">
                        <c:v>4.2771429999999997</c:v>
                      </c:pt>
                      <c:pt idx="996">
                        <c:v>4.3271430000000004</c:v>
                      </c:pt>
                      <c:pt idx="997">
                        <c:v>4.4585710000000001</c:v>
                      </c:pt>
                      <c:pt idx="998">
                        <c:v>4.3899999999999997</c:v>
                      </c:pt>
                      <c:pt idx="999">
                        <c:v>4.402857</c:v>
                      </c:pt>
                      <c:pt idx="1000">
                        <c:v>4.25</c:v>
                      </c:pt>
                      <c:pt idx="1001">
                        <c:v>4.1928570000000001</c:v>
                      </c:pt>
                      <c:pt idx="1002">
                        <c:v>4.0714290000000002</c:v>
                      </c:pt>
                      <c:pt idx="1003">
                        <c:v>4.1014290000000004</c:v>
                      </c:pt>
                      <c:pt idx="1004">
                        <c:v>4.0057140000000002</c:v>
                      </c:pt>
                      <c:pt idx="1005">
                        <c:v>3.95</c:v>
                      </c:pt>
                      <c:pt idx="1006">
                        <c:v>3.9628570000000001</c:v>
                      </c:pt>
                      <c:pt idx="1007">
                        <c:v>4.0342859999999998</c:v>
                      </c:pt>
                      <c:pt idx="1008">
                        <c:v>3.9714290000000001</c:v>
                      </c:pt>
                      <c:pt idx="1009">
                        <c:v>3.9928569999999999</c:v>
                      </c:pt>
                      <c:pt idx="1010">
                        <c:v>4.1142859999999999</c:v>
                      </c:pt>
                      <c:pt idx="1011">
                        <c:v>4.097143</c:v>
                      </c:pt>
                      <c:pt idx="1012">
                        <c:v>3.9542860000000002</c:v>
                      </c:pt>
                      <c:pt idx="1013">
                        <c:v>3.9457140000000002</c:v>
                      </c:pt>
                      <c:pt idx="1014">
                        <c:v>4.0714290000000002</c:v>
                      </c:pt>
                      <c:pt idx="1015">
                        <c:v>3.9671430000000001</c:v>
                      </c:pt>
                      <c:pt idx="1016">
                        <c:v>3.9128569999999998</c:v>
                      </c:pt>
                      <c:pt idx="1017">
                        <c:v>3.8414290000000002</c:v>
                      </c:pt>
                      <c:pt idx="1018">
                        <c:v>3.7385709999999999</c:v>
                      </c:pt>
                      <c:pt idx="1019">
                        <c:v>3.975714</c:v>
                      </c:pt>
                      <c:pt idx="1020">
                        <c:v>3.918571</c:v>
                      </c:pt>
                      <c:pt idx="1021">
                        <c:v>3.842857</c:v>
                      </c:pt>
                      <c:pt idx="1022">
                        <c:v>3.9571429999999999</c:v>
                      </c:pt>
                      <c:pt idx="1023">
                        <c:v>4.0028569999999997</c:v>
                      </c:pt>
                      <c:pt idx="1024">
                        <c:v>3.9514290000000001</c:v>
                      </c:pt>
                      <c:pt idx="1025">
                        <c:v>3.9057140000000001</c:v>
                      </c:pt>
                      <c:pt idx="1026">
                        <c:v>3.9485709999999998</c:v>
                      </c:pt>
                      <c:pt idx="1027">
                        <c:v>3.8885710000000002</c:v>
                      </c:pt>
                      <c:pt idx="1028">
                        <c:v>4.0071430000000001</c:v>
                      </c:pt>
                      <c:pt idx="1029">
                        <c:v>3.93</c:v>
                      </c:pt>
                      <c:pt idx="1030">
                        <c:v>3.9242859999999999</c:v>
                      </c:pt>
                      <c:pt idx="1031">
                        <c:v>3.9657140000000002</c:v>
                      </c:pt>
                      <c:pt idx="1032">
                        <c:v>3.8742860000000001</c:v>
                      </c:pt>
                      <c:pt idx="1033">
                        <c:v>3.8</c:v>
                      </c:pt>
                      <c:pt idx="1034">
                        <c:v>3.8928569999999998</c:v>
                      </c:pt>
                      <c:pt idx="1035">
                        <c:v>3.9085709999999998</c:v>
                      </c:pt>
                      <c:pt idx="1036">
                        <c:v>3.8542860000000001</c:v>
                      </c:pt>
                      <c:pt idx="1037">
                        <c:v>3.7957139999999998</c:v>
                      </c:pt>
                      <c:pt idx="1038">
                        <c:v>3.7957139999999998</c:v>
                      </c:pt>
                      <c:pt idx="1039">
                        <c:v>3.8228569999999999</c:v>
                      </c:pt>
                      <c:pt idx="1040">
                        <c:v>3.7471429999999999</c:v>
                      </c:pt>
                      <c:pt idx="1041">
                        <c:v>3.6228570000000002</c:v>
                      </c:pt>
                      <c:pt idx="1042">
                        <c:v>3.48</c:v>
                      </c:pt>
                      <c:pt idx="1043">
                        <c:v>3.5428570000000001</c:v>
                      </c:pt>
                      <c:pt idx="1044">
                        <c:v>3.4285709999999998</c:v>
                      </c:pt>
                      <c:pt idx="1045">
                        <c:v>3.3971429999999998</c:v>
                      </c:pt>
                      <c:pt idx="1046">
                        <c:v>3.327143</c:v>
                      </c:pt>
                      <c:pt idx="1047">
                        <c:v>3.387143</c:v>
                      </c:pt>
                      <c:pt idx="1048">
                        <c:v>3.3242859999999999</c:v>
                      </c:pt>
                      <c:pt idx="1049">
                        <c:v>3.2957139999999998</c:v>
                      </c:pt>
                      <c:pt idx="1050">
                        <c:v>2.7128570000000001</c:v>
                      </c:pt>
                      <c:pt idx="1051">
                        <c:v>2.7357140000000002</c:v>
                      </c:pt>
                      <c:pt idx="1052">
                        <c:v>2.7571430000000001</c:v>
                      </c:pt>
                      <c:pt idx="1053">
                        <c:v>2.8885710000000002</c:v>
                      </c:pt>
                      <c:pt idx="1054">
                        <c:v>2.9857140000000002</c:v>
                      </c:pt>
                      <c:pt idx="1055">
                        <c:v>2.9628570000000001</c:v>
                      </c:pt>
                      <c:pt idx="1056">
                        <c:v>2.9714290000000001</c:v>
                      </c:pt>
                      <c:pt idx="1057">
                        <c:v>2.964286</c:v>
                      </c:pt>
                      <c:pt idx="1058">
                        <c:v>2.94</c:v>
                      </c:pt>
                      <c:pt idx="1059">
                        <c:v>3</c:v>
                      </c:pt>
                      <c:pt idx="1060">
                        <c:v>2.9714290000000001</c:v>
                      </c:pt>
                      <c:pt idx="1061">
                        <c:v>2.9142860000000002</c:v>
                      </c:pt>
                      <c:pt idx="1062">
                        <c:v>2.86</c:v>
                      </c:pt>
                      <c:pt idx="1063">
                        <c:v>2.882857</c:v>
                      </c:pt>
                      <c:pt idx="1064">
                        <c:v>2.842857</c:v>
                      </c:pt>
                      <c:pt idx="1065">
                        <c:v>2.862857</c:v>
                      </c:pt>
                      <c:pt idx="1066">
                        <c:v>2.86</c:v>
                      </c:pt>
                      <c:pt idx="1067">
                        <c:v>2.8</c:v>
                      </c:pt>
                      <c:pt idx="1068">
                        <c:v>2.871429</c:v>
                      </c:pt>
                      <c:pt idx="1069">
                        <c:v>2.8414290000000002</c:v>
                      </c:pt>
                      <c:pt idx="1070">
                        <c:v>2.7714289999999999</c:v>
                      </c:pt>
                      <c:pt idx="1071">
                        <c:v>2.6785709999999998</c:v>
                      </c:pt>
                      <c:pt idx="1072">
                        <c:v>2.66</c:v>
                      </c:pt>
                      <c:pt idx="1073">
                        <c:v>2.6385710000000002</c:v>
                      </c:pt>
                      <c:pt idx="1074">
                        <c:v>2.6957140000000002</c:v>
                      </c:pt>
                      <c:pt idx="1075">
                        <c:v>2.7614290000000001</c:v>
                      </c:pt>
                      <c:pt idx="1076">
                        <c:v>2.7842859999999998</c:v>
                      </c:pt>
                      <c:pt idx="1077">
                        <c:v>2.8857140000000001</c:v>
                      </c:pt>
                      <c:pt idx="1078">
                        <c:v>2.8614289999999998</c:v>
                      </c:pt>
                      <c:pt idx="1079">
                        <c:v>2.8742860000000001</c:v>
                      </c:pt>
                      <c:pt idx="1080">
                        <c:v>2.9785710000000001</c:v>
                      </c:pt>
                      <c:pt idx="1081">
                        <c:v>2.98</c:v>
                      </c:pt>
                      <c:pt idx="1082">
                        <c:v>2.891429</c:v>
                      </c:pt>
                      <c:pt idx="1083">
                        <c:v>2.858571</c:v>
                      </c:pt>
                      <c:pt idx="1084">
                        <c:v>2.9528569999999998</c:v>
                      </c:pt>
                      <c:pt idx="1085">
                        <c:v>3.0714290000000002</c:v>
                      </c:pt>
                      <c:pt idx="1086">
                        <c:v>3.161429</c:v>
                      </c:pt>
                      <c:pt idx="1087">
                        <c:v>3.2357140000000002</c:v>
                      </c:pt>
                      <c:pt idx="1088">
                        <c:v>3.2642859999999998</c:v>
                      </c:pt>
                      <c:pt idx="1089">
                        <c:v>3.1785709999999998</c:v>
                      </c:pt>
                      <c:pt idx="1090">
                        <c:v>3.1671429999999998</c:v>
                      </c:pt>
                      <c:pt idx="1091">
                        <c:v>3.205714</c:v>
                      </c:pt>
                      <c:pt idx="1092">
                        <c:v>3.2771430000000001</c:v>
                      </c:pt>
                      <c:pt idx="1093">
                        <c:v>3.3257140000000001</c:v>
                      </c:pt>
                      <c:pt idx="1094">
                        <c:v>3.3214290000000002</c:v>
                      </c:pt>
                      <c:pt idx="1095">
                        <c:v>3.285714</c:v>
                      </c:pt>
                      <c:pt idx="1096">
                        <c:v>3.3214290000000002</c:v>
                      </c:pt>
                      <c:pt idx="1097">
                        <c:v>3.3157139999999998</c:v>
                      </c:pt>
                      <c:pt idx="1098">
                        <c:v>3.2557140000000002</c:v>
                      </c:pt>
                      <c:pt idx="1099">
                        <c:v>3.2585709999999999</c:v>
                      </c:pt>
                      <c:pt idx="1100">
                        <c:v>3.28</c:v>
                      </c:pt>
                      <c:pt idx="1101">
                        <c:v>3.3357139999999998</c:v>
                      </c:pt>
                      <c:pt idx="1102">
                        <c:v>3.407143</c:v>
                      </c:pt>
                      <c:pt idx="1103">
                        <c:v>3.455714</c:v>
                      </c:pt>
                      <c:pt idx="1104">
                        <c:v>3.4414289999999998</c:v>
                      </c:pt>
                      <c:pt idx="1105">
                        <c:v>3.351429</c:v>
                      </c:pt>
                      <c:pt idx="1106">
                        <c:v>3.3285710000000002</c:v>
                      </c:pt>
                      <c:pt idx="1107">
                        <c:v>3.362857</c:v>
                      </c:pt>
                      <c:pt idx="1108">
                        <c:v>3.3342860000000001</c:v>
                      </c:pt>
                      <c:pt idx="1109">
                        <c:v>3.3142860000000001</c:v>
                      </c:pt>
                      <c:pt idx="1110">
                        <c:v>3.2571430000000001</c:v>
                      </c:pt>
                      <c:pt idx="1111">
                        <c:v>3.1828569999999998</c:v>
                      </c:pt>
                      <c:pt idx="1112">
                        <c:v>3.16</c:v>
                      </c:pt>
                      <c:pt idx="1113">
                        <c:v>3.1814290000000001</c:v>
                      </c:pt>
                      <c:pt idx="1114">
                        <c:v>3.9014289999999998</c:v>
                      </c:pt>
                      <c:pt idx="1115">
                        <c:v>3.9485709999999998</c:v>
                      </c:pt>
                      <c:pt idx="1116">
                        <c:v>3.964286</c:v>
                      </c:pt>
                      <c:pt idx="1117">
                        <c:v>3.95</c:v>
                      </c:pt>
                      <c:pt idx="1118">
                        <c:v>3.9528569999999998</c:v>
                      </c:pt>
                      <c:pt idx="1119">
                        <c:v>4</c:v>
                      </c:pt>
                      <c:pt idx="1120">
                        <c:v>3.9585710000000001</c:v>
                      </c:pt>
                      <c:pt idx="1121">
                        <c:v>3.89</c:v>
                      </c:pt>
                      <c:pt idx="1122">
                        <c:v>3.82</c:v>
                      </c:pt>
                      <c:pt idx="1123">
                        <c:v>3.8285710000000002</c:v>
                      </c:pt>
                      <c:pt idx="1124">
                        <c:v>3.85</c:v>
                      </c:pt>
                      <c:pt idx="1125">
                        <c:v>3.9357139999999999</c:v>
                      </c:pt>
                      <c:pt idx="1126">
                        <c:v>4.1185710000000002</c:v>
                      </c:pt>
                      <c:pt idx="1127">
                        <c:v>4.1514290000000003</c:v>
                      </c:pt>
                      <c:pt idx="1128">
                        <c:v>4.22</c:v>
                      </c:pt>
                      <c:pt idx="1129">
                        <c:v>4.2371429999999997</c:v>
                      </c:pt>
                      <c:pt idx="1130">
                        <c:v>4.1442860000000001</c:v>
                      </c:pt>
                      <c:pt idx="1131">
                        <c:v>4.2428569999999999</c:v>
                      </c:pt>
                      <c:pt idx="1132">
                        <c:v>4.1814289999999996</c:v>
                      </c:pt>
                      <c:pt idx="1133">
                        <c:v>4.1314289999999998</c:v>
                      </c:pt>
                      <c:pt idx="1134">
                        <c:v>4.1785709999999998</c:v>
                      </c:pt>
                      <c:pt idx="1135">
                        <c:v>4.194286</c:v>
                      </c:pt>
                      <c:pt idx="1136">
                        <c:v>4.1714289999999998</c:v>
                      </c:pt>
                      <c:pt idx="1137">
                        <c:v>4.1728569999999996</c:v>
                      </c:pt>
                      <c:pt idx="1138">
                        <c:v>4.1042860000000001</c:v>
                      </c:pt>
                      <c:pt idx="1139">
                        <c:v>4.1442860000000001</c:v>
                      </c:pt>
                      <c:pt idx="1140">
                        <c:v>4.1385709999999998</c:v>
                      </c:pt>
                      <c:pt idx="1141">
                        <c:v>4.1957139999999997</c:v>
                      </c:pt>
                      <c:pt idx="1142">
                        <c:v>4.2</c:v>
                      </c:pt>
                      <c:pt idx="1143">
                        <c:v>4.161429</c:v>
                      </c:pt>
                      <c:pt idx="1144">
                        <c:v>4.1100000000000003</c:v>
                      </c:pt>
                      <c:pt idx="1145">
                        <c:v>4.0599999999999996</c:v>
                      </c:pt>
                      <c:pt idx="1146">
                        <c:v>3.964286</c:v>
                      </c:pt>
                      <c:pt idx="1147">
                        <c:v>4.0371430000000004</c:v>
                      </c:pt>
                      <c:pt idx="1148">
                        <c:v>4.0671429999999997</c:v>
                      </c:pt>
                      <c:pt idx="1149">
                        <c:v>4.0842859999999996</c:v>
                      </c:pt>
                      <c:pt idx="1150">
                        <c:v>3.8571430000000002</c:v>
                      </c:pt>
                      <c:pt idx="1151">
                        <c:v>3.9142860000000002</c:v>
                      </c:pt>
                      <c:pt idx="1152">
                        <c:v>3.9428570000000001</c:v>
                      </c:pt>
                      <c:pt idx="1153">
                        <c:v>3.79</c:v>
                      </c:pt>
                      <c:pt idx="1154">
                        <c:v>3.8571430000000002</c:v>
                      </c:pt>
                      <c:pt idx="1155">
                        <c:v>3.9014289999999998</c:v>
                      </c:pt>
                      <c:pt idx="1156">
                        <c:v>3.8142860000000001</c:v>
                      </c:pt>
                      <c:pt idx="1157">
                        <c:v>3.734286</c:v>
                      </c:pt>
                      <c:pt idx="1158">
                        <c:v>3.8571430000000002</c:v>
                      </c:pt>
                      <c:pt idx="1159">
                        <c:v>3.7614290000000001</c:v>
                      </c:pt>
                      <c:pt idx="1160">
                        <c:v>3.7228569999999999</c:v>
                      </c:pt>
                      <c:pt idx="1161">
                        <c:v>3.714286</c:v>
                      </c:pt>
                      <c:pt idx="1162">
                        <c:v>3.7728570000000001</c:v>
                      </c:pt>
                      <c:pt idx="1163">
                        <c:v>3.62</c:v>
                      </c:pt>
                      <c:pt idx="1164">
                        <c:v>3.5457139999999998</c:v>
                      </c:pt>
                      <c:pt idx="1165">
                        <c:v>3.4271430000000001</c:v>
                      </c:pt>
                      <c:pt idx="1166">
                        <c:v>3.4242859999999999</c:v>
                      </c:pt>
                      <c:pt idx="1167">
                        <c:v>3.422857</c:v>
                      </c:pt>
                      <c:pt idx="1168">
                        <c:v>3.4085709999999998</c:v>
                      </c:pt>
                      <c:pt idx="1169">
                        <c:v>3.464286</c:v>
                      </c:pt>
                      <c:pt idx="1170">
                        <c:v>3.26</c:v>
                      </c:pt>
                      <c:pt idx="1171">
                        <c:v>3.2514289999999999</c:v>
                      </c:pt>
                      <c:pt idx="1172">
                        <c:v>3.1742859999999999</c:v>
                      </c:pt>
                      <c:pt idx="1173">
                        <c:v>3.2642859999999998</c:v>
                      </c:pt>
                      <c:pt idx="1174">
                        <c:v>3.1142859999999999</c:v>
                      </c:pt>
                      <c:pt idx="1175">
                        <c:v>3.128571</c:v>
                      </c:pt>
                      <c:pt idx="1176">
                        <c:v>3.4157139999999999</c:v>
                      </c:pt>
                      <c:pt idx="1177">
                        <c:v>3.3657140000000001</c:v>
                      </c:pt>
                      <c:pt idx="1178">
                        <c:v>3.18</c:v>
                      </c:pt>
                      <c:pt idx="1179">
                        <c:v>3.234286</c:v>
                      </c:pt>
                      <c:pt idx="1180">
                        <c:v>3.254286</c:v>
                      </c:pt>
                      <c:pt idx="1181">
                        <c:v>3.2685710000000001</c:v>
                      </c:pt>
                      <c:pt idx="1182">
                        <c:v>3.25</c:v>
                      </c:pt>
                      <c:pt idx="1183">
                        <c:v>3.285714</c:v>
                      </c:pt>
                      <c:pt idx="1184">
                        <c:v>3.214286</c:v>
                      </c:pt>
                      <c:pt idx="1185">
                        <c:v>3.1785709999999998</c:v>
                      </c:pt>
                      <c:pt idx="1186">
                        <c:v>3.3542860000000001</c:v>
                      </c:pt>
                      <c:pt idx="1187">
                        <c:v>3.3971429999999998</c:v>
                      </c:pt>
                      <c:pt idx="1188">
                        <c:v>3.29</c:v>
                      </c:pt>
                      <c:pt idx="1189">
                        <c:v>3.3185709999999999</c:v>
                      </c:pt>
                      <c:pt idx="1190">
                        <c:v>3.2714289999999999</c:v>
                      </c:pt>
                      <c:pt idx="1191">
                        <c:v>3.2114289999999999</c:v>
                      </c:pt>
                      <c:pt idx="1192">
                        <c:v>3.2171430000000001</c:v>
                      </c:pt>
                      <c:pt idx="1193">
                        <c:v>3.2785709999999999</c:v>
                      </c:pt>
                      <c:pt idx="1194">
                        <c:v>3.36</c:v>
                      </c:pt>
                      <c:pt idx="1195">
                        <c:v>3.3457140000000001</c:v>
                      </c:pt>
                      <c:pt idx="1196">
                        <c:v>3.3942860000000001</c:v>
                      </c:pt>
                      <c:pt idx="1197">
                        <c:v>3.387143</c:v>
                      </c:pt>
                      <c:pt idx="1198">
                        <c:v>3.2528570000000001</c:v>
                      </c:pt>
                      <c:pt idx="1199">
                        <c:v>3.1585709999999998</c:v>
                      </c:pt>
                      <c:pt idx="1200">
                        <c:v>3.194286</c:v>
                      </c:pt>
                      <c:pt idx="1201">
                        <c:v>3.2614290000000001</c:v>
                      </c:pt>
                      <c:pt idx="1202">
                        <c:v>3.1442860000000001</c:v>
                      </c:pt>
                      <c:pt idx="1203">
                        <c:v>3.035714</c:v>
                      </c:pt>
                      <c:pt idx="1204">
                        <c:v>3.0714290000000002</c:v>
                      </c:pt>
                      <c:pt idx="1205">
                        <c:v>3.03</c:v>
                      </c:pt>
                      <c:pt idx="1206">
                        <c:v>3.0714290000000002</c:v>
                      </c:pt>
                      <c:pt idx="1207">
                        <c:v>3</c:v>
                      </c:pt>
                      <c:pt idx="1208">
                        <c:v>3</c:v>
                      </c:pt>
                      <c:pt idx="1209">
                        <c:v>2.93</c:v>
                      </c:pt>
                      <c:pt idx="1210">
                        <c:v>3.024286</c:v>
                      </c:pt>
                      <c:pt idx="1211">
                        <c:v>3.0214289999999999</c:v>
                      </c:pt>
                      <c:pt idx="1212">
                        <c:v>3.015714</c:v>
                      </c:pt>
                      <c:pt idx="1213">
                        <c:v>3.0528569999999999</c:v>
                      </c:pt>
                      <c:pt idx="1214">
                        <c:v>3.2214290000000001</c:v>
                      </c:pt>
                      <c:pt idx="1215">
                        <c:v>3.285714</c:v>
                      </c:pt>
                      <c:pt idx="1216">
                        <c:v>3.285714</c:v>
                      </c:pt>
                      <c:pt idx="1217">
                        <c:v>3.3928569999999998</c:v>
                      </c:pt>
                      <c:pt idx="1218">
                        <c:v>3.3328570000000002</c:v>
                      </c:pt>
                      <c:pt idx="1219">
                        <c:v>3.3742860000000001</c:v>
                      </c:pt>
                      <c:pt idx="1220">
                        <c:v>3.3442859999999999</c:v>
                      </c:pt>
                      <c:pt idx="1221">
                        <c:v>3.3442859999999999</c:v>
                      </c:pt>
                      <c:pt idx="1222">
                        <c:v>3.3285710000000002</c:v>
                      </c:pt>
                      <c:pt idx="1223">
                        <c:v>3.3657140000000001</c:v>
                      </c:pt>
                      <c:pt idx="1224">
                        <c:v>3.411429</c:v>
                      </c:pt>
                      <c:pt idx="1225">
                        <c:v>3.4914290000000001</c:v>
                      </c:pt>
                      <c:pt idx="1226">
                        <c:v>3.4614289999999999</c:v>
                      </c:pt>
                      <c:pt idx="1227">
                        <c:v>3.4971429999999999</c:v>
                      </c:pt>
                      <c:pt idx="1228">
                        <c:v>3.5314290000000002</c:v>
                      </c:pt>
                      <c:pt idx="1229">
                        <c:v>3.4928569999999999</c:v>
                      </c:pt>
                      <c:pt idx="1230">
                        <c:v>3.51</c:v>
                      </c:pt>
                      <c:pt idx="1231">
                        <c:v>3.5285709999999999</c:v>
                      </c:pt>
                      <c:pt idx="1232">
                        <c:v>3.5142859999999998</c:v>
                      </c:pt>
                      <c:pt idx="1233">
                        <c:v>3.0285709999999999</c:v>
                      </c:pt>
                      <c:pt idx="1234">
                        <c:v>3.0185710000000001</c:v>
                      </c:pt>
                      <c:pt idx="1235">
                        <c:v>3.1428569999999998</c:v>
                      </c:pt>
                      <c:pt idx="1236">
                        <c:v>3.1471429999999998</c:v>
                      </c:pt>
                      <c:pt idx="1237">
                        <c:v>3.1071430000000002</c:v>
                      </c:pt>
                      <c:pt idx="1238">
                        <c:v>3.101429</c:v>
                      </c:pt>
                      <c:pt idx="1239">
                        <c:v>3.0714290000000002</c:v>
                      </c:pt>
                      <c:pt idx="1240">
                        <c:v>3.1714289999999998</c:v>
                      </c:pt>
                      <c:pt idx="1241">
                        <c:v>3.1714289999999998</c:v>
                      </c:pt>
                      <c:pt idx="1242">
                        <c:v>3.161429</c:v>
                      </c:pt>
                      <c:pt idx="1243">
                        <c:v>3.1314289999999998</c:v>
                      </c:pt>
                      <c:pt idx="1244">
                        <c:v>3.1471429999999998</c:v>
                      </c:pt>
                      <c:pt idx="1245">
                        <c:v>3.2214290000000001</c:v>
                      </c:pt>
                      <c:pt idx="1246">
                        <c:v>3.1657139999999999</c:v>
                      </c:pt>
                      <c:pt idx="1247">
                        <c:v>3.1557140000000001</c:v>
                      </c:pt>
                      <c:pt idx="1248">
                        <c:v>3.1442860000000001</c:v>
                      </c:pt>
                      <c:pt idx="1249">
                        <c:v>3.1442860000000001</c:v>
                      </c:pt>
                      <c:pt idx="1250">
                        <c:v>3.108571</c:v>
                      </c:pt>
                      <c:pt idx="1251">
                        <c:v>3.1442860000000001</c:v>
                      </c:pt>
                      <c:pt idx="1252">
                        <c:v>3.1342859999999999</c:v>
                      </c:pt>
                      <c:pt idx="1253">
                        <c:v>3.108571</c:v>
                      </c:pt>
                      <c:pt idx="1254">
                        <c:v>3.081429</c:v>
                      </c:pt>
                      <c:pt idx="1255">
                        <c:v>3.121429</c:v>
                      </c:pt>
                      <c:pt idx="1256">
                        <c:v>3.13</c:v>
                      </c:pt>
                      <c:pt idx="1257">
                        <c:v>3.2085710000000001</c:v>
                      </c:pt>
                      <c:pt idx="1258">
                        <c:v>3.2842859999999998</c:v>
                      </c:pt>
                      <c:pt idx="1259">
                        <c:v>3.2957139999999998</c:v>
                      </c:pt>
                      <c:pt idx="1260">
                        <c:v>3.23</c:v>
                      </c:pt>
                      <c:pt idx="1261">
                        <c:v>3.1514289999999998</c:v>
                      </c:pt>
                      <c:pt idx="1262">
                        <c:v>3.092857</c:v>
                      </c:pt>
                      <c:pt idx="1263">
                        <c:v>3.1428569999999998</c:v>
                      </c:pt>
                      <c:pt idx="1264">
                        <c:v>3.12</c:v>
                      </c:pt>
                      <c:pt idx="1265">
                        <c:v>3.055714</c:v>
                      </c:pt>
                      <c:pt idx="1266">
                        <c:v>3.0528569999999999</c:v>
                      </c:pt>
                      <c:pt idx="1267">
                        <c:v>3.0485709999999999</c:v>
                      </c:pt>
                      <c:pt idx="1268">
                        <c:v>3.2571430000000001</c:v>
                      </c:pt>
                      <c:pt idx="1269">
                        <c:v>3.4285709999999998</c:v>
                      </c:pt>
                      <c:pt idx="1270">
                        <c:v>3.1785709999999998</c:v>
                      </c:pt>
                      <c:pt idx="1271">
                        <c:v>3.0028570000000001</c:v>
                      </c:pt>
                      <c:pt idx="1272">
                        <c:v>2.785714</c:v>
                      </c:pt>
                      <c:pt idx="1273">
                        <c:v>2.7714289999999999</c:v>
                      </c:pt>
                      <c:pt idx="1274">
                        <c:v>2.8642859999999999</c:v>
                      </c:pt>
                      <c:pt idx="1275">
                        <c:v>2.9171429999999998</c:v>
                      </c:pt>
                      <c:pt idx="1276">
                        <c:v>2.891429</c:v>
                      </c:pt>
                      <c:pt idx="1277">
                        <c:v>2.882857</c:v>
                      </c:pt>
                      <c:pt idx="1278">
                        <c:v>2.7914289999999999</c:v>
                      </c:pt>
                      <c:pt idx="1279">
                        <c:v>2.86</c:v>
                      </c:pt>
                      <c:pt idx="1280">
                        <c:v>2.8214290000000002</c:v>
                      </c:pt>
                      <c:pt idx="1281">
                        <c:v>2.851429</c:v>
                      </c:pt>
                      <c:pt idx="1282">
                        <c:v>2.7914289999999999</c:v>
                      </c:pt>
                      <c:pt idx="1283">
                        <c:v>2.955714</c:v>
                      </c:pt>
                      <c:pt idx="1284">
                        <c:v>2.867143</c:v>
                      </c:pt>
                      <c:pt idx="1285">
                        <c:v>2.785714</c:v>
                      </c:pt>
                      <c:pt idx="1286">
                        <c:v>2.8014290000000002</c:v>
                      </c:pt>
                      <c:pt idx="1287">
                        <c:v>2.85</c:v>
                      </c:pt>
                      <c:pt idx="1288">
                        <c:v>2.8342860000000001</c:v>
                      </c:pt>
                      <c:pt idx="1289">
                        <c:v>2.9285709999999998</c:v>
                      </c:pt>
                      <c:pt idx="1290">
                        <c:v>2.9157139999999999</c:v>
                      </c:pt>
                      <c:pt idx="1291">
                        <c:v>2.891429</c:v>
                      </c:pt>
                      <c:pt idx="1292">
                        <c:v>2.858571</c:v>
                      </c:pt>
                      <c:pt idx="1293">
                        <c:v>2.86</c:v>
                      </c:pt>
                      <c:pt idx="1294">
                        <c:v>2.891429</c:v>
                      </c:pt>
                      <c:pt idx="1295">
                        <c:v>2.8614289999999998</c:v>
                      </c:pt>
                      <c:pt idx="1296">
                        <c:v>2.891429</c:v>
                      </c:pt>
                      <c:pt idx="1297">
                        <c:v>2.8571430000000002</c:v>
                      </c:pt>
                      <c:pt idx="1298">
                        <c:v>2.8485710000000002</c:v>
                      </c:pt>
                      <c:pt idx="1299">
                        <c:v>2.577143</c:v>
                      </c:pt>
                      <c:pt idx="1300">
                        <c:v>2.3685710000000002</c:v>
                      </c:pt>
                      <c:pt idx="1301">
                        <c:v>2.378571</c:v>
                      </c:pt>
                      <c:pt idx="1302">
                        <c:v>2.3842859999999999</c:v>
                      </c:pt>
                      <c:pt idx="1303">
                        <c:v>2.5514290000000002</c:v>
                      </c:pt>
                      <c:pt idx="1304">
                        <c:v>2.444286</c:v>
                      </c:pt>
                      <c:pt idx="1305">
                        <c:v>2.5285709999999999</c:v>
                      </c:pt>
                      <c:pt idx="1306">
                        <c:v>2.464286</c:v>
                      </c:pt>
                      <c:pt idx="1307">
                        <c:v>2.4500000000000002</c:v>
                      </c:pt>
                      <c:pt idx="1308">
                        <c:v>2.4571429999999999</c:v>
                      </c:pt>
                      <c:pt idx="1309">
                        <c:v>2.46</c:v>
                      </c:pt>
                      <c:pt idx="1310">
                        <c:v>2.4928569999999999</c:v>
                      </c:pt>
                      <c:pt idx="1311">
                        <c:v>2.4900000000000002</c:v>
                      </c:pt>
                      <c:pt idx="1312">
                        <c:v>2.4328569999999998</c:v>
                      </c:pt>
                      <c:pt idx="1313">
                        <c:v>2.5571429999999999</c:v>
                      </c:pt>
                      <c:pt idx="1314">
                        <c:v>2.5714290000000002</c:v>
                      </c:pt>
                      <c:pt idx="1315">
                        <c:v>2.475714</c:v>
                      </c:pt>
                      <c:pt idx="1316">
                        <c:v>2.504286</c:v>
                      </c:pt>
                      <c:pt idx="1317">
                        <c:v>2.4500000000000002</c:v>
                      </c:pt>
                      <c:pt idx="1318">
                        <c:v>2.5642860000000001</c:v>
                      </c:pt>
                      <c:pt idx="1319">
                        <c:v>2.4985710000000001</c:v>
                      </c:pt>
                      <c:pt idx="1320">
                        <c:v>2.4785710000000001</c:v>
                      </c:pt>
                      <c:pt idx="1321">
                        <c:v>2.4985710000000001</c:v>
                      </c:pt>
                      <c:pt idx="1322">
                        <c:v>2.4714290000000001</c:v>
                      </c:pt>
                      <c:pt idx="1323">
                        <c:v>2.455714</c:v>
                      </c:pt>
                      <c:pt idx="1324">
                        <c:v>2.5342859999999998</c:v>
                      </c:pt>
                      <c:pt idx="1325">
                        <c:v>2.4514290000000001</c:v>
                      </c:pt>
                      <c:pt idx="1326">
                        <c:v>2.4357139999999999</c:v>
                      </c:pt>
                      <c:pt idx="1327">
                        <c:v>2.4671430000000001</c:v>
                      </c:pt>
                      <c:pt idx="1328">
                        <c:v>2.4785710000000001</c:v>
                      </c:pt>
                      <c:pt idx="1329">
                        <c:v>2.5685709999999999</c:v>
                      </c:pt>
                      <c:pt idx="1330">
                        <c:v>2.58</c:v>
                      </c:pt>
                      <c:pt idx="1331">
                        <c:v>2.5371429999999999</c:v>
                      </c:pt>
                      <c:pt idx="1332">
                        <c:v>2.5271430000000001</c:v>
                      </c:pt>
                      <c:pt idx="1333">
                        <c:v>2.5728569999999999</c:v>
                      </c:pt>
                      <c:pt idx="1334">
                        <c:v>2.4771429999999999</c:v>
                      </c:pt>
                      <c:pt idx="1335">
                        <c:v>2.5142859999999998</c:v>
                      </c:pt>
                      <c:pt idx="1336">
                        <c:v>2.4714290000000001</c:v>
                      </c:pt>
                      <c:pt idx="1337">
                        <c:v>2.4657140000000002</c:v>
                      </c:pt>
                      <c:pt idx="1338">
                        <c:v>2.621429</c:v>
                      </c:pt>
                      <c:pt idx="1339">
                        <c:v>2.6428569999999998</c:v>
                      </c:pt>
                      <c:pt idx="1340">
                        <c:v>2.785714</c:v>
                      </c:pt>
                      <c:pt idx="1341">
                        <c:v>2.7428569999999999</c:v>
                      </c:pt>
                      <c:pt idx="1342">
                        <c:v>2.8214290000000002</c:v>
                      </c:pt>
                      <c:pt idx="1343">
                        <c:v>2.7428569999999999</c:v>
                      </c:pt>
                      <c:pt idx="1344">
                        <c:v>2.7571430000000001</c:v>
                      </c:pt>
                      <c:pt idx="1345">
                        <c:v>3</c:v>
                      </c:pt>
                      <c:pt idx="1346">
                        <c:v>3.1114289999999998</c:v>
                      </c:pt>
                      <c:pt idx="1347">
                        <c:v>3.0571429999999999</c:v>
                      </c:pt>
                      <c:pt idx="1348">
                        <c:v>2.9571429999999999</c:v>
                      </c:pt>
                      <c:pt idx="1349">
                        <c:v>3.035714</c:v>
                      </c:pt>
                      <c:pt idx="1350">
                        <c:v>3.0028570000000001</c:v>
                      </c:pt>
                      <c:pt idx="1351">
                        <c:v>2.9828570000000001</c:v>
                      </c:pt>
                      <c:pt idx="1352">
                        <c:v>3.0328569999999999</c:v>
                      </c:pt>
                      <c:pt idx="1353">
                        <c:v>3.11</c:v>
                      </c:pt>
                      <c:pt idx="1354">
                        <c:v>3.1785709999999998</c:v>
                      </c:pt>
                      <c:pt idx="1355">
                        <c:v>3.2385709999999999</c:v>
                      </c:pt>
                      <c:pt idx="1356">
                        <c:v>3.3442859999999999</c:v>
                      </c:pt>
                      <c:pt idx="1357">
                        <c:v>3.2642859999999998</c:v>
                      </c:pt>
                      <c:pt idx="1358">
                        <c:v>3.4142860000000002</c:v>
                      </c:pt>
                      <c:pt idx="1359">
                        <c:v>3.464286</c:v>
                      </c:pt>
                      <c:pt idx="1360">
                        <c:v>3.4</c:v>
                      </c:pt>
                      <c:pt idx="1361">
                        <c:v>3.4157139999999999</c:v>
                      </c:pt>
                      <c:pt idx="1362">
                        <c:v>3.47</c:v>
                      </c:pt>
                      <c:pt idx="1363">
                        <c:v>3.25</c:v>
                      </c:pt>
                      <c:pt idx="1364">
                        <c:v>3.6842860000000002</c:v>
                      </c:pt>
                      <c:pt idx="1365">
                        <c:v>3.612857</c:v>
                      </c:pt>
                      <c:pt idx="1366">
                        <c:v>3.588571</c:v>
                      </c:pt>
                      <c:pt idx="1367">
                        <c:v>3.65</c:v>
                      </c:pt>
                      <c:pt idx="1368">
                        <c:v>3.6771430000000001</c:v>
                      </c:pt>
                      <c:pt idx="1369">
                        <c:v>3.734286</c:v>
                      </c:pt>
                      <c:pt idx="1370">
                        <c:v>3.7828569999999999</c:v>
                      </c:pt>
                      <c:pt idx="1371">
                        <c:v>3.7814290000000002</c:v>
                      </c:pt>
                      <c:pt idx="1372">
                        <c:v>3.7214290000000001</c:v>
                      </c:pt>
                      <c:pt idx="1373">
                        <c:v>3.7214290000000001</c:v>
                      </c:pt>
                      <c:pt idx="1374">
                        <c:v>3.7771430000000001</c:v>
                      </c:pt>
                      <c:pt idx="1375">
                        <c:v>3.842857</c:v>
                      </c:pt>
                      <c:pt idx="1376">
                        <c:v>3.82</c:v>
                      </c:pt>
                      <c:pt idx="1377">
                        <c:v>3.8328570000000002</c:v>
                      </c:pt>
                      <c:pt idx="1378">
                        <c:v>3.592857</c:v>
                      </c:pt>
                      <c:pt idx="1379">
                        <c:v>3.5142859999999998</c:v>
                      </c:pt>
                      <c:pt idx="1380">
                        <c:v>3.6557140000000001</c:v>
                      </c:pt>
                      <c:pt idx="1381">
                        <c:v>3.5314290000000002</c:v>
                      </c:pt>
                      <c:pt idx="1382">
                        <c:v>3.4342860000000002</c:v>
                      </c:pt>
                      <c:pt idx="1383">
                        <c:v>3.367143</c:v>
                      </c:pt>
                      <c:pt idx="1384">
                        <c:v>3.2757139999999998</c:v>
                      </c:pt>
                      <c:pt idx="1385">
                        <c:v>3.2171430000000001</c:v>
                      </c:pt>
                      <c:pt idx="1386">
                        <c:v>3.1042860000000001</c:v>
                      </c:pt>
                      <c:pt idx="1387">
                        <c:v>3.1071430000000002</c:v>
                      </c:pt>
                      <c:pt idx="1388">
                        <c:v>3.0871430000000002</c:v>
                      </c:pt>
                      <c:pt idx="1389">
                        <c:v>3.214286</c:v>
                      </c:pt>
                      <c:pt idx="1390">
                        <c:v>3.26</c:v>
                      </c:pt>
                      <c:pt idx="1391">
                        <c:v>3.3642859999999999</c:v>
                      </c:pt>
                      <c:pt idx="1392">
                        <c:v>3.4285709999999998</c:v>
                      </c:pt>
                      <c:pt idx="1393">
                        <c:v>3.3971429999999998</c:v>
                      </c:pt>
                      <c:pt idx="1394">
                        <c:v>3.331429</c:v>
                      </c:pt>
                      <c:pt idx="1395">
                        <c:v>3.3542860000000001</c:v>
                      </c:pt>
                      <c:pt idx="1396">
                        <c:v>3.4128569999999998</c:v>
                      </c:pt>
                      <c:pt idx="1397">
                        <c:v>3.37</c:v>
                      </c:pt>
                      <c:pt idx="1398">
                        <c:v>3.3571430000000002</c:v>
                      </c:pt>
                      <c:pt idx="1399">
                        <c:v>3.3928569999999998</c:v>
                      </c:pt>
                      <c:pt idx="1400">
                        <c:v>3.27</c:v>
                      </c:pt>
                      <c:pt idx="1401">
                        <c:v>3.28</c:v>
                      </c:pt>
                      <c:pt idx="1402">
                        <c:v>3.33</c:v>
                      </c:pt>
                      <c:pt idx="1403">
                        <c:v>3.3242859999999999</c:v>
                      </c:pt>
                      <c:pt idx="1404">
                        <c:v>3.44</c:v>
                      </c:pt>
                      <c:pt idx="1405">
                        <c:v>3.5742859999999999</c:v>
                      </c:pt>
                      <c:pt idx="1406">
                        <c:v>3.984286</c:v>
                      </c:pt>
                      <c:pt idx="1407">
                        <c:v>4.0142860000000002</c:v>
                      </c:pt>
                      <c:pt idx="1408">
                        <c:v>3.9585710000000001</c:v>
                      </c:pt>
                      <c:pt idx="1409">
                        <c:v>4</c:v>
                      </c:pt>
                      <c:pt idx="1410">
                        <c:v>3.9214289999999998</c:v>
                      </c:pt>
                      <c:pt idx="1411">
                        <c:v>3.85</c:v>
                      </c:pt>
                      <c:pt idx="1412">
                        <c:v>3.794286</c:v>
                      </c:pt>
                      <c:pt idx="1413">
                        <c:v>3.9914290000000001</c:v>
                      </c:pt>
                      <c:pt idx="1414">
                        <c:v>3.72</c:v>
                      </c:pt>
                      <c:pt idx="1415">
                        <c:v>3.53</c:v>
                      </c:pt>
                      <c:pt idx="1416">
                        <c:v>3.5428570000000001</c:v>
                      </c:pt>
                      <c:pt idx="1417">
                        <c:v>3.3157139999999998</c:v>
                      </c:pt>
                      <c:pt idx="1418">
                        <c:v>3.234286</c:v>
                      </c:pt>
                      <c:pt idx="1419">
                        <c:v>3.5</c:v>
                      </c:pt>
                      <c:pt idx="1420">
                        <c:v>3.4085709999999998</c:v>
                      </c:pt>
                      <c:pt idx="1421">
                        <c:v>3.2314289999999999</c:v>
                      </c:pt>
                      <c:pt idx="1422">
                        <c:v>3.0785710000000002</c:v>
                      </c:pt>
                      <c:pt idx="1423">
                        <c:v>3.1314289999999998</c:v>
                      </c:pt>
                      <c:pt idx="1424">
                        <c:v>3.1157140000000001</c:v>
                      </c:pt>
                      <c:pt idx="1425">
                        <c:v>3.0328569999999999</c:v>
                      </c:pt>
                      <c:pt idx="1426">
                        <c:v>3.15</c:v>
                      </c:pt>
                      <c:pt idx="1427">
                        <c:v>3.3771429999999998</c:v>
                      </c:pt>
                      <c:pt idx="1428">
                        <c:v>3.1828569999999998</c:v>
                      </c:pt>
                      <c:pt idx="1429">
                        <c:v>3.1628569999999998</c:v>
                      </c:pt>
                      <c:pt idx="1430">
                        <c:v>3.2957139999999998</c:v>
                      </c:pt>
                      <c:pt idx="1431">
                        <c:v>3.338571</c:v>
                      </c:pt>
                      <c:pt idx="1432">
                        <c:v>3.2214290000000001</c:v>
                      </c:pt>
                      <c:pt idx="1433">
                        <c:v>3.544286</c:v>
                      </c:pt>
                      <c:pt idx="1434">
                        <c:v>3.6271429999999998</c:v>
                      </c:pt>
                      <c:pt idx="1435">
                        <c:v>3.64</c:v>
                      </c:pt>
                      <c:pt idx="1436">
                        <c:v>3.6857139999999999</c:v>
                      </c:pt>
                      <c:pt idx="1437">
                        <c:v>3.6585709999999998</c:v>
                      </c:pt>
                      <c:pt idx="1438">
                        <c:v>3.7785709999999999</c:v>
                      </c:pt>
                      <c:pt idx="1439">
                        <c:v>3.851429</c:v>
                      </c:pt>
                      <c:pt idx="1440">
                        <c:v>3.8557139999999999</c:v>
                      </c:pt>
                      <c:pt idx="1441">
                        <c:v>3.867143</c:v>
                      </c:pt>
                      <c:pt idx="1442">
                        <c:v>3.8457140000000001</c:v>
                      </c:pt>
                      <c:pt idx="1443">
                        <c:v>3.7928570000000001</c:v>
                      </c:pt>
                      <c:pt idx="1444">
                        <c:v>3.7614290000000001</c:v>
                      </c:pt>
                      <c:pt idx="1445">
                        <c:v>3.7814290000000002</c:v>
                      </c:pt>
                      <c:pt idx="1446">
                        <c:v>3.9285709999999998</c:v>
                      </c:pt>
                      <c:pt idx="1447">
                        <c:v>3.9571429999999999</c:v>
                      </c:pt>
                      <c:pt idx="1448">
                        <c:v>3.9585710000000001</c:v>
                      </c:pt>
                      <c:pt idx="1449">
                        <c:v>3.9728569999999999</c:v>
                      </c:pt>
                      <c:pt idx="1450">
                        <c:v>4.37</c:v>
                      </c:pt>
                      <c:pt idx="1451">
                        <c:v>4.5171429999999999</c:v>
                      </c:pt>
                      <c:pt idx="1452">
                        <c:v>4.5471430000000002</c:v>
                      </c:pt>
                      <c:pt idx="1453">
                        <c:v>4.5357139999999996</c:v>
                      </c:pt>
                      <c:pt idx="1454">
                        <c:v>4.3657139999999997</c:v>
                      </c:pt>
                      <c:pt idx="1455">
                        <c:v>4.5257139999999998</c:v>
                      </c:pt>
                      <c:pt idx="1456">
                        <c:v>4.5228570000000001</c:v>
                      </c:pt>
                      <c:pt idx="1457">
                        <c:v>4.3600000000000003</c:v>
                      </c:pt>
                      <c:pt idx="1458">
                        <c:v>4.5714290000000002</c:v>
                      </c:pt>
                      <c:pt idx="1459">
                        <c:v>4.7857139999999996</c:v>
                      </c:pt>
                      <c:pt idx="1460">
                        <c:v>4.7357139999999998</c:v>
                      </c:pt>
                      <c:pt idx="1461">
                        <c:v>4.7942859999999996</c:v>
                      </c:pt>
                      <c:pt idx="1462">
                        <c:v>4.9071429999999996</c:v>
                      </c:pt>
                      <c:pt idx="1463">
                        <c:v>4.6871429999999998</c:v>
                      </c:pt>
                      <c:pt idx="1464">
                        <c:v>4.8228569999999999</c:v>
                      </c:pt>
                      <c:pt idx="1465">
                        <c:v>4.9985710000000001</c:v>
                      </c:pt>
                      <c:pt idx="1466">
                        <c:v>5.4285709999999998</c:v>
                      </c:pt>
                      <c:pt idx="1467">
                        <c:v>5.3342859999999996</c:v>
                      </c:pt>
                      <c:pt idx="1468">
                        <c:v>5.4914290000000001</c:v>
                      </c:pt>
                      <c:pt idx="1469">
                        <c:v>5.2857139999999996</c:v>
                      </c:pt>
                      <c:pt idx="1470">
                        <c:v>5.3171429999999997</c:v>
                      </c:pt>
                      <c:pt idx="1471">
                        <c:v>5.1914290000000003</c:v>
                      </c:pt>
                      <c:pt idx="1472">
                        <c:v>5.1671430000000003</c:v>
                      </c:pt>
                      <c:pt idx="1473">
                        <c:v>5.0714290000000002</c:v>
                      </c:pt>
                      <c:pt idx="1474">
                        <c:v>5.1642859999999997</c:v>
                      </c:pt>
                      <c:pt idx="1475">
                        <c:v>5.1142859999999999</c:v>
                      </c:pt>
                      <c:pt idx="1476">
                        <c:v>5.3571429999999998</c:v>
                      </c:pt>
                      <c:pt idx="1477">
                        <c:v>5.2314290000000003</c:v>
                      </c:pt>
                      <c:pt idx="1478">
                        <c:v>5.2157140000000002</c:v>
                      </c:pt>
                      <c:pt idx="1479">
                        <c:v>5.2985709999999999</c:v>
                      </c:pt>
                      <c:pt idx="1480">
                        <c:v>5.1514290000000003</c:v>
                      </c:pt>
                      <c:pt idx="1481">
                        <c:v>5.1785709999999998</c:v>
                      </c:pt>
                      <c:pt idx="1482">
                        <c:v>5.1428570000000002</c:v>
                      </c:pt>
                      <c:pt idx="1483">
                        <c:v>5.1428570000000002</c:v>
                      </c:pt>
                      <c:pt idx="1484">
                        <c:v>5.2614289999999997</c:v>
                      </c:pt>
                      <c:pt idx="1485">
                        <c:v>5.5571429999999999</c:v>
                      </c:pt>
                      <c:pt idx="1486">
                        <c:v>5.8185710000000004</c:v>
                      </c:pt>
                      <c:pt idx="1487">
                        <c:v>5.5085709999999999</c:v>
                      </c:pt>
                      <c:pt idx="1488">
                        <c:v>4.8157139999999998</c:v>
                      </c:pt>
                      <c:pt idx="1489">
                        <c:v>4.3028570000000004</c:v>
                      </c:pt>
                      <c:pt idx="1490">
                        <c:v>4.4371429999999998</c:v>
                      </c:pt>
                      <c:pt idx="1491">
                        <c:v>4.7385710000000003</c:v>
                      </c:pt>
                      <c:pt idx="1492">
                        <c:v>4.74</c:v>
                      </c:pt>
                      <c:pt idx="1493">
                        <c:v>4.6642859999999997</c:v>
                      </c:pt>
                      <c:pt idx="1494">
                        <c:v>4.5742859999999999</c:v>
                      </c:pt>
                      <c:pt idx="1495">
                        <c:v>4.524286</c:v>
                      </c:pt>
                      <c:pt idx="1496">
                        <c:v>4.4371429999999998</c:v>
                      </c:pt>
                      <c:pt idx="1497">
                        <c:v>4.4642860000000004</c:v>
                      </c:pt>
                      <c:pt idx="1498">
                        <c:v>4.4142859999999997</c:v>
                      </c:pt>
                      <c:pt idx="1499">
                        <c:v>4.3857140000000001</c:v>
                      </c:pt>
                      <c:pt idx="1500">
                        <c:v>4.33</c:v>
                      </c:pt>
                      <c:pt idx="1501">
                        <c:v>4.2871430000000004</c:v>
                      </c:pt>
                      <c:pt idx="1502">
                        <c:v>4.3857140000000001</c:v>
                      </c:pt>
                      <c:pt idx="1503">
                        <c:v>4.3757140000000003</c:v>
                      </c:pt>
                      <c:pt idx="1504">
                        <c:v>4.38</c:v>
                      </c:pt>
                      <c:pt idx="1505">
                        <c:v>4.3185710000000004</c:v>
                      </c:pt>
                      <c:pt idx="1506">
                        <c:v>4.3128570000000002</c:v>
                      </c:pt>
                      <c:pt idx="1507">
                        <c:v>4.5057140000000002</c:v>
                      </c:pt>
                      <c:pt idx="1508">
                        <c:v>4.6957139999999997</c:v>
                      </c:pt>
                      <c:pt idx="1509">
                        <c:v>4.597143</c:v>
                      </c:pt>
                      <c:pt idx="1510">
                        <c:v>4.5085709999999999</c:v>
                      </c:pt>
                      <c:pt idx="1511">
                        <c:v>4.5071430000000001</c:v>
                      </c:pt>
                      <c:pt idx="1512">
                        <c:v>4.46</c:v>
                      </c:pt>
                      <c:pt idx="1513">
                        <c:v>4.5742859999999999</c:v>
                      </c:pt>
                      <c:pt idx="1514">
                        <c:v>4.32</c:v>
                      </c:pt>
                      <c:pt idx="1515">
                        <c:v>4.3514290000000004</c:v>
                      </c:pt>
                      <c:pt idx="1516">
                        <c:v>4.3342859999999996</c:v>
                      </c:pt>
                      <c:pt idx="1517">
                        <c:v>4.4285709999999998</c:v>
                      </c:pt>
                      <c:pt idx="1518">
                        <c:v>4.524286</c:v>
                      </c:pt>
                      <c:pt idx="1519">
                        <c:v>4.6085710000000004</c:v>
                      </c:pt>
                      <c:pt idx="1520">
                        <c:v>4.6914290000000003</c:v>
                      </c:pt>
                      <c:pt idx="1521">
                        <c:v>4.5457140000000003</c:v>
                      </c:pt>
                      <c:pt idx="1522">
                        <c:v>4.3928570000000002</c:v>
                      </c:pt>
                      <c:pt idx="1523">
                        <c:v>4.3642859999999999</c:v>
                      </c:pt>
                      <c:pt idx="1524">
                        <c:v>4.3242859999999999</c:v>
                      </c:pt>
                      <c:pt idx="1525">
                        <c:v>4.4800000000000004</c:v>
                      </c:pt>
                      <c:pt idx="1526">
                        <c:v>4.5714290000000002</c:v>
                      </c:pt>
                      <c:pt idx="1527">
                        <c:v>4.5642860000000001</c:v>
                      </c:pt>
                      <c:pt idx="1528">
                        <c:v>4.444286</c:v>
                      </c:pt>
                      <c:pt idx="1529">
                        <c:v>4.2885710000000001</c:v>
                      </c:pt>
                      <c:pt idx="1530">
                        <c:v>4.6085710000000004</c:v>
                      </c:pt>
                      <c:pt idx="1531">
                        <c:v>4.5</c:v>
                      </c:pt>
                      <c:pt idx="1532">
                        <c:v>4.2485710000000001</c:v>
                      </c:pt>
                      <c:pt idx="1533">
                        <c:v>4.1642859999999997</c:v>
                      </c:pt>
                      <c:pt idx="1534">
                        <c:v>4.2142860000000004</c:v>
                      </c:pt>
                      <c:pt idx="1535">
                        <c:v>4.1028570000000002</c:v>
                      </c:pt>
                      <c:pt idx="1536">
                        <c:v>3.7871429999999999</c:v>
                      </c:pt>
                      <c:pt idx="1537">
                        <c:v>3.8285710000000002</c:v>
                      </c:pt>
                      <c:pt idx="1538">
                        <c:v>3.858571</c:v>
                      </c:pt>
                      <c:pt idx="1539">
                        <c:v>3.8571430000000002</c:v>
                      </c:pt>
                      <c:pt idx="1540">
                        <c:v>3.9285709999999998</c:v>
                      </c:pt>
                      <c:pt idx="1541">
                        <c:v>4.0485709999999999</c:v>
                      </c:pt>
                      <c:pt idx="1542">
                        <c:v>4.0585709999999997</c:v>
                      </c:pt>
                      <c:pt idx="1543">
                        <c:v>4.0671429999999997</c:v>
                      </c:pt>
                      <c:pt idx="1544">
                        <c:v>3.9314290000000001</c:v>
                      </c:pt>
                      <c:pt idx="1545">
                        <c:v>3.9014289999999998</c:v>
                      </c:pt>
                      <c:pt idx="1546">
                        <c:v>3.944286</c:v>
                      </c:pt>
                      <c:pt idx="1547">
                        <c:v>3.922857</c:v>
                      </c:pt>
                      <c:pt idx="1548">
                        <c:v>3.995714</c:v>
                      </c:pt>
                      <c:pt idx="1549">
                        <c:v>3.9728569999999999</c:v>
                      </c:pt>
                      <c:pt idx="1550">
                        <c:v>3.8614289999999998</c:v>
                      </c:pt>
                      <c:pt idx="1551">
                        <c:v>3.9085709999999998</c:v>
                      </c:pt>
                      <c:pt idx="1552">
                        <c:v>3.8842859999999999</c:v>
                      </c:pt>
                      <c:pt idx="1553">
                        <c:v>3.9471430000000001</c:v>
                      </c:pt>
                      <c:pt idx="1554">
                        <c:v>4.055714</c:v>
                      </c:pt>
                      <c:pt idx="1555">
                        <c:v>4</c:v>
                      </c:pt>
                      <c:pt idx="1556">
                        <c:v>4.1271430000000002</c:v>
                      </c:pt>
                      <c:pt idx="1557">
                        <c:v>4.4214289999999998</c:v>
                      </c:pt>
                      <c:pt idx="1558">
                        <c:v>4.34</c:v>
                      </c:pt>
                      <c:pt idx="1559">
                        <c:v>4.3642859999999999</c:v>
                      </c:pt>
                      <c:pt idx="1560">
                        <c:v>4.2371429999999997</c:v>
                      </c:pt>
                      <c:pt idx="1561">
                        <c:v>4.3271430000000004</c:v>
                      </c:pt>
                      <c:pt idx="1562">
                        <c:v>4.2542859999999996</c:v>
                      </c:pt>
                      <c:pt idx="1563">
                        <c:v>4.2357139999999998</c:v>
                      </c:pt>
                      <c:pt idx="1564">
                        <c:v>4.3571429999999998</c:v>
                      </c:pt>
                      <c:pt idx="1565">
                        <c:v>4.4057139999999997</c:v>
                      </c:pt>
                      <c:pt idx="1566">
                        <c:v>4.6185710000000002</c:v>
                      </c:pt>
                      <c:pt idx="1567">
                        <c:v>4.3828569999999996</c:v>
                      </c:pt>
                      <c:pt idx="1568">
                        <c:v>4.4142859999999997</c:v>
                      </c:pt>
                      <c:pt idx="1569">
                        <c:v>4.5757139999999996</c:v>
                      </c:pt>
                      <c:pt idx="1570">
                        <c:v>4.475714</c:v>
                      </c:pt>
                      <c:pt idx="1571">
                        <c:v>4.347143</c:v>
                      </c:pt>
                      <c:pt idx="1572">
                        <c:v>4.3085709999999997</c:v>
                      </c:pt>
                      <c:pt idx="1573">
                        <c:v>4.2785710000000003</c:v>
                      </c:pt>
                      <c:pt idx="1574">
                        <c:v>4.3</c:v>
                      </c:pt>
                      <c:pt idx="1575">
                        <c:v>4.3485709999999997</c:v>
                      </c:pt>
                      <c:pt idx="1576">
                        <c:v>4.274286</c:v>
                      </c:pt>
                      <c:pt idx="1577">
                        <c:v>4.2728570000000001</c:v>
                      </c:pt>
                      <c:pt idx="1578">
                        <c:v>4.3342859999999996</c:v>
                      </c:pt>
                      <c:pt idx="1579">
                        <c:v>4.4485710000000003</c:v>
                      </c:pt>
                      <c:pt idx="1580">
                        <c:v>4.4528569999999998</c:v>
                      </c:pt>
                      <c:pt idx="1581">
                        <c:v>4.4400000000000004</c:v>
                      </c:pt>
                      <c:pt idx="1582">
                        <c:v>4.3771430000000002</c:v>
                      </c:pt>
                      <c:pt idx="1583">
                        <c:v>4.2057140000000004</c:v>
                      </c:pt>
                      <c:pt idx="1584">
                        <c:v>4.3099999999999996</c:v>
                      </c:pt>
                      <c:pt idx="1585">
                        <c:v>4.2971430000000002</c:v>
                      </c:pt>
                      <c:pt idx="1586">
                        <c:v>4.1457139999999999</c:v>
                      </c:pt>
                      <c:pt idx="1587">
                        <c:v>4.0257139999999998</c:v>
                      </c:pt>
                      <c:pt idx="1588">
                        <c:v>4.0471430000000002</c:v>
                      </c:pt>
                      <c:pt idx="1589">
                        <c:v>4.168571</c:v>
                      </c:pt>
                      <c:pt idx="1590">
                        <c:v>3.9628570000000001</c:v>
                      </c:pt>
                      <c:pt idx="1591">
                        <c:v>4.0457140000000003</c:v>
                      </c:pt>
                      <c:pt idx="1592">
                        <c:v>4.08</c:v>
                      </c:pt>
                      <c:pt idx="1593">
                        <c:v>4.5714290000000002</c:v>
                      </c:pt>
                      <c:pt idx="1594">
                        <c:v>4.4857139999999998</c:v>
                      </c:pt>
                      <c:pt idx="1595">
                        <c:v>4.5485709999999999</c:v>
                      </c:pt>
                      <c:pt idx="1596">
                        <c:v>4.5014289999999999</c:v>
                      </c:pt>
                      <c:pt idx="1597">
                        <c:v>4.555714</c:v>
                      </c:pt>
                      <c:pt idx="1598">
                        <c:v>4.6085710000000004</c:v>
                      </c:pt>
                      <c:pt idx="1599">
                        <c:v>4.6171430000000004</c:v>
                      </c:pt>
                      <c:pt idx="1600">
                        <c:v>4.5742859999999999</c:v>
                      </c:pt>
                      <c:pt idx="1601">
                        <c:v>4.3328569999999997</c:v>
                      </c:pt>
                      <c:pt idx="1602">
                        <c:v>4.2571430000000001</c:v>
                      </c:pt>
                      <c:pt idx="1603">
                        <c:v>4.1728569999999996</c:v>
                      </c:pt>
                      <c:pt idx="1604">
                        <c:v>3.714286</c:v>
                      </c:pt>
                      <c:pt idx="1605">
                        <c:v>3.831429</c:v>
                      </c:pt>
                      <c:pt idx="1606">
                        <c:v>3.132857</c:v>
                      </c:pt>
                      <c:pt idx="1607">
                        <c:v>3.25</c:v>
                      </c:pt>
                      <c:pt idx="1608">
                        <c:v>3.1871429999999998</c:v>
                      </c:pt>
                      <c:pt idx="1609">
                        <c:v>3.608571</c:v>
                      </c:pt>
                      <c:pt idx="1610">
                        <c:v>3.7514289999999999</c:v>
                      </c:pt>
                      <c:pt idx="1611">
                        <c:v>3.4128569999999998</c:v>
                      </c:pt>
                      <c:pt idx="1612">
                        <c:v>3.274286</c:v>
                      </c:pt>
                      <c:pt idx="1613">
                        <c:v>3.2371430000000001</c:v>
                      </c:pt>
                      <c:pt idx="1614">
                        <c:v>3.4342860000000002</c:v>
                      </c:pt>
                      <c:pt idx="1615">
                        <c:v>3.3571430000000002</c:v>
                      </c:pt>
                      <c:pt idx="1616">
                        <c:v>2.9657140000000002</c:v>
                      </c:pt>
                      <c:pt idx="1617">
                        <c:v>2.8942860000000001</c:v>
                      </c:pt>
                      <c:pt idx="1618">
                        <c:v>2.858571</c:v>
                      </c:pt>
                      <c:pt idx="1619">
                        <c:v>2.7128570000000001</c:v>
                      </c:pt>
                      <c:pt idx="1620">
                        <c:v>2.62</c:v>
                      </c:pt>
                      <c:pt idx="1621">
                        <c:v>2.91</c:v>
                      </c:pt>
                      <c:pt idx="1622">
                        <c:v>3.2785709999999999</c:v>
                      </c:pt>
                      <c:pt idx="1623">
                        <c:v>3.2642859999999998</c:v>
                      </c:pt>
                      <c:pt idx="1624">
                        <c:v>3.5028570000000001</c:v>
                      </c:pt>
                      <c:pt idx="1625">
                        <c:v>3.3857140000000001</c:v>
                      </c:pt>
                      <c:pt idx="1626">
                        <c:v>3.4285709999999998</c:v>
                      </c:pt>
                      <c:pt idx="1627">
                        <c:v>3.2128570000000001</c:v>
                      </c:pt>
                      <c:pt idx="1628">
                        <c:v>3.0785710000000002</c:v>
                      </c:pt>
                      <c:pt idx="1629">
                        <c:v>3.1714289999999998</c:v>
                      </c:pt>
                      <c:pt idx="1630">
                        <c:v>3.0628570000000002</c:v>
                      </c:pt>
                      <c:pt idx="1631">
                        <c:v>3.1057139999999999</c:v>
                      </c:pt>
                      <c:pt idx="1632">
                        <c:v>2.9342860000000002</c:v>
                      </c:pt>
                      <c:pt idx="1633">
                        <c:v>3.4157139999999999</c:v>
                      </c:pt>
                      <c:pt idx="1634">
                        <c:v>3.1557140000000001</c:v>
                      </c:pt>
                      <c:pt idx="1635">
                        <c:v>3.061429</c:v>
                      </c:pt>
                      <c:pt idx="1636">
                        <c:v>3.07</c:v>
                      </c:pt>
                      <c:pt idx="1637">
                        <c:v>2.8928569999999998</c:v>
                      </c:pt>
                      <c:pt idx="1638">
                        <c:v>2.714286</c:v>
                      </c:pt>
                      <c:pt idx="1639">
                        <c:v>2.8728570000000002</c:v>
                      </c:pt>
                      <c:pt idx="1640">
                        <c:v>3.1428569999999998</c:v>
                      </c:pt>
                      <c:pt idx="1641">
                        <c:v>3.0428570000000001</c:v>
                      </c:pt>
                      <c:pt idx="1642">
                        <c:v>3.19</c:v>
                      </c:pt>
                      <c:pt idx="1643">
                        <c:v>3.1714289999999998</c:v>
                      </c:pt>
                      <c:pt idx="1644">
                        <c:v>3.1985709999999998</c:v>
                      </c:pt>
                      <c:pt idx="1645">
                        <c:v>3.2314289999999999</c:v>
                      </c:pt>
                      <c:pt idx="1646">
                        <c:v>3.2842859999999998</c:v>
                      </c:pt>
                      <c:pt idx="1647">
                        <c:v>3.2928570000000001</c:v>
                      </c:pt>
                      <c:pt idx="1648">
                        <c:v>3.5714290000000002</c:v>
                      </c:pt>
                      <c:pt idx="1649">
                        <c:v>3.5985710000000002</c:v>
                      </c:pt>
                      <c:pt idx="1650">
                        <c:v>4.0414289999999999</c:v>
                      </c:pt>
                      <c:pt idx="1651">
                        <c:v>3.9785710000000001</c:v>
                      </c:pt>
                      <c:pt idx="1652">
                        <c:v>4.0485709999999999</c:v>
                      </c:pt>
                      <c:pt idx="1653">
                        <c:v>3.9285709999999998</c:v>
                      </c:pt>
                      <c:pt idx="1654">
                        <c:v>4.1428570000000002</c:v>
                      </c:pt>
                      <c:pt idx="1655">
                        <c:v>4.0771430000000004</c:v>
                      </c:pt>
                      <c:pt idx="1656">
                        <c:v>4.0857140000000003</c:v>
                      </c:pt>
                      <c:pt idx="1657">
                        <c:v>4.1114290000000002</c:v>
                      </c:pt>
                      <c:pt idx="1658">
                        <c:v>4.0385710000000001</c:v>
                      </c:pt>
                      <c:pt idx="1659">
                        <c:v>3.9928569999999999</c:v>
                      </c:pt>
                      <c:pt idx="1660">
                        <c:v>3.8685710000000002</c:v>
                      </c:pt>
                      <c:pt idx="1661">
                        <c:v>3.8757139999999999</c:v>
                      </c:pt>
                      <c:pt idx="1662">
                        <c:v>4.1057139999999999</c:v>
                      </c:pt>
                      <c:pt idx="1663">
                        <c:v>4.0385710000000001</c:v>
                      </c:pt>
                      <c:pt idx="1664">
                        <c:v>4.1085710000000004</c:v>
                      </c:pt>
                      <c:pt idx="1665">
                        <c:v>4.2171430000000001</c:v>
                      </c:pt>
                      <c:pt idx="1666">
                        <c:v>4.3271430000000004</c:v>
                      </c:pt>
                      <c:pt idx="1667">
                        <c:v>4.5914289999999998</c:v>
                      </c:pt>
                      <c:pt idx="1668">
                        <c:v>4.7157140000000002</c:v>
                      </c:pt>
                      <c:pt idx="1669">
                        <c:v>4.6185710000000002</c:v>
                      </c:pt>
                      <c:pt idx="1670">
                        <c:v>4.7699999999999996</c:v>
                      </c:pt>
                      <c:pt idx="1671">
                        <c:v>4.6014290000000004</c:v>
                      </c:pt>
                      <c:pt idx="1672">
                        <c:v>4.4328570000000003</c:v>
                      </c:pt>
                      <c:pt idx="1673">
                        <c:v>4.362857</c:v>
                      </c:pt>
                      <c:pt idx="1674">
                        <c:v>4.1828570000000003</c:v>
                      </c:pt>
                      <c:pt idx="1675">
                        <c:v>4.5614290000000004</c:v>
                      </c:pt>
                      <c:pt idx="1676">
                        <c:v>4.4285709999999998</c:v>
                      </c:pt>
                      <c:pt idx="1677">
                        <c:v>4.3257139999999996</c:v>
                      </c:pt>
                      <c:pt idx="1678">
                        <c:v>4.2642860000000002</c:v>
                      </c:pt>
                      <c:pt idx="1679">
                        <c:v>4.331429</c:v>
                      </c:pt>
                      <c:pt idx="1680">
                        <c:v>4.3428570000000004</c:v>
                      </c:pt>
                      <c:pt idx="1681">
                        <c:v>4.72</c:v>
                      </c:pt>
                      <c:pt idx="1682">
                        <c:v>4.9985710000000001</c:v>
                      </c:pt>
                      <c:pt idx="1683">
                        <c:v>5.0571429999999999</c:v>
                      </c:pt>
                      <c:pt idx="1684">
                        <c:v>5.1357140000000001</c:v>
                      </c:pt>
                      <c:pt idx="1685">
                        <c:v>5.08</c:v>
                      </c:pt>
                      <c:pt idx="1686">
                        <c:v>5.27</c:v>
                      </c:pt>
                      <c:pt idx="1687">
                        <c:v>5.2857139999999996</c:v>
                      </c:pt>
                      <c:pt idx="1688">
                        <c:v>5.0857140000000003</c:v>
                      </c:pt>
                      <c:pt idx="1689">
                        <c:v>5.26</c:v>
                      </c:pt>
                      <c:pt idx="1690">
                        <c:v>5.2628570000000003</c:v>
                      </c:pt>
                      <c:pt idx="1691">
                        <c:v>5.23</c:v>
                      </c:pt>
                      <c:pt idx="1692">
                        <c:v>5.1442860000000001</c:v>
                      </c:pt>
                      <c:pt idx="1693">
                        <c:v>5.2428569999999999</c:v>
                      </c:pt>
                      <c:pt idx="1694">
                        <c:v>5.4285709999999998</c:v>
                      </c:pt>
                      <c:pt idx="1695">
                        <c:v>5.43</c:v>
                      </c:pt>
                      <c:pt idx="1696">
                        <c:v>5.3414289999999998</c:v>
                      </c:pt>
                      <c:pt idx="1697">
                        <c:v>5.2371429999999997</c:v>
                      </c:pt>
                      <c:pt idx="1698">
                        <c:v>5.2328570000000001</c:v>
                      </c:pt>
                      <c:pt idx="1699">
                        <c:v>5.265714</c:v>
                      </c:pt>
                      <c:pt idx="1700">
                        <c:v>5.088571</c:v>
                      </c:pt>
                      <c:pt idx="1701">
                        <c:v>5.2271429999999999</c:v>
                      </c:pt>
                      <c:pt idx="1702">
                        <c:v>5.0728569999999999</c:v>
                      </c:pt>
                      <c:pt idx="1703">
                        <c:v>5.1114290000000002</c:v>
                      </c:pt>
                      <c:pt idx="1704">
                        <c:v>5.0571429999999999</c:v>
                      </c:pt>
                      <c:pt idx="1705">
                        <c:v>4.8985709999999996</c:v>
                      </c:pt>
                      <c:pt idx="1706">
                        <c:v>5.2971430000000002</c:v>
                      </c:pt>
                      <c:pt idx="1707">
                        <c:v>5.2457140000000004</c:v>
                      </c:pt>
                      <c:pt idx="1708">
                        <c:v>5.4971430000000003</c:v>
                      </c:pt>
                      <c:pt idx="1709">
                        <c:v>5.4585710000000001</c:v>
                      </c:pt>
                      <c:pt idx="1710">
                        <c:v>5.6014290000000004</c:v>
                      </c:pt>
                      <c:pt idx="1711">
                        <c:v>5.5128570000000003</c:v>
                      </c:pt>
                      <c:pt idx="1712">
                        <c:v>5.2585709999999999</c:v>
                      </c:pt>
                      <c:pt idx="1713">
                        <c:v>5.7042859999999997</c:v>
                      </c:pt>
                      <c:pt idx="1714">
                        <c:v>5.668571</c:v>
                      </c:pt>
                      <c:pt idx="1715">
                        <c:v>5.5357139999999996</c:v>
                      </c:pt>
                      <c:pt idx="1716">
                        <c:v>5.8142860000000001</c:v>
                      </c:pt>
                      <c:pt idx="1717">
                        <c:v>6.0642860000000001</c:v>
                      </c:pt>
                      <c:pt idx="1718">
                        <c:v>5.9728570000000003</c:v>
                      </c:pt>
                      <c:pt idx="1719">
                        <c:v>5.95</c:v>
                      </c:pt>
                      <c:pt idx="1720">
                        <c:v>6.1457139999999999</c:v>
                      </c:pt>
                      <c:pt idx="1721">
                        <c:v>6.1757140000000001</c:v>
                      </c:pt>
                      <c:pt idx="1722">
                        <c:v>5.9585710000000001</c:v>
                      </c:pt>
                      <c:pt idx="1723">
                        <c:v>5.8914289999999996</c:v>
                      </c:pt>
                      <c:pt idx="1724">
                        <c:v>5.6442860000000001</c:v>
                      </c:pt>
                      <c:pt idx="1725">
                        <c:v>6.03</c:v>
                      </c:pt>
                      <c:pt idx="1726">
                        <c:v>6.1114290000000002</c:v>
                      </c:pt>
                      <c:pt idx="1727">
                        <c:v>6.2528569999999997</c:v>
                      </c:pt>
                      <c:pt idx="1728">
                        <c:v>6.152857</c:v>
                      </c:pt>
                      <c:pt idx="1729">
                        <c:v>6.1414289999999996</c:v>
                      </c:pt>
                      <c:pt idx="1730">
                        <c:v>6.35</c:v>
                      </c:pt>
                      <c:pt idx="1731">
                        <c:v>6.3014289999999997</c:v>
                      </c:pt>
                      <c:pt idx="1732">
                        <c:v>6.362857</c:v>
                      </c:pt>
                      <c:pt idx="1733">
                        <c:v>6.7071430000000003</c:v>
                      </c:pt>
                      <c:pt idx="1734">
                        <c:v>6.9471429999999996</c:v>
                      </c:pt>
                      <c:pt idx="1735">
                        <c:v>6.7571430000000001</c:v>
                      </c:pt>
                      <c:pt idx="1736">
                        <c:v>6.6785709999999998</c:v>
                      </c:pt>
                      <c:pt idx="1737">
                        <c:v>6.871429</c:v>
                      </c:pt>
                      <c:pt idx="1738">
                        <c:v>6.9685709999999998</c:v>
                      </c:pt>
                      <c:pt idx="1739">
                        <c:v>7.0628570000000002</c:v>
                      </c:pt>
                      <c:pt idx="1740">
                        <c:v>6.5828569999999997</c:v>
                      </c:pt>
                      <c:pt idx="1741">
                        <c:v>6.54</c:v>
                      </c:pt>
                      <c:pt idx="1742">
                        <c:v>6.2185709999999998</c:v>
                      </c:pt>
                      <c:pt idx="1743">
                        <c:v>6.2771429999999997</c:v>
                      </c:pt>
                      <c:pt idx="1744">
                        <c:v>6.5371430000000004</c:v>
                      </c:pt>
                      <c:pt idx="1745">
                        <c:v>6.5</c:v>
                      </c:pt>
                      <c:pt idx="1746">
                        <c:v>6.4742860000000002</c:v>
                      </c:pt>
                      <c:pt idx="1747">
                        <c:v>6.4642860000000004</c:v>
                      </c:pt>
                      <c:pt idx="1748">
                        <c:v>6.36</c:v>
                      </c:pt>
                      <c:pt idx="1749">
                        <c:v>6.418571</c:v>
                      </c:pt>
                      <c:pt idx="1750">
                        <c:v>6.4485710000000003</c:v>
                      </c:pt>
                      <c:pt idx="1751">
                        <c:v>6.0771430000000004</c:v>
                      </c:pt>
                      <c:pt idx="1752">
                        <c:v>5.7171430000000001</c:v>
                      </c:pt>
                      <c:pt idx="1753">
                        <c:v>5.6485709999999996</c:v>
                      </c:pt>
                      <c:pt idx="1754">
                        <c:v>5.6642859999999997</c:v>
                      </c:pt>
                      <c:pt idx="1755">
                        <c:v>5.7142860000000004</c:v>
                      </c:pt>
                      <c:pt idx="1756">
                        <c:v>5.3457140000000001</c:v>
                      </c:pt>
                      <c:pt idx="1757">
                        <c:v>5.378571</c:v>
                      </c:pt>
                      <c:pt idx="1758">
                        <c:v>5.57</c:v>
                      </c:pt>
                      <c:pt idx="1759">
                        <c:v>5.588571</c:v>
                      </c:pt>
                      <c:pt idx="1760">
                        <c:v>5.7442859999999998</c:v>
                      </c:pt>
                      <c:pt idx="1761">
                        <c:v>5.7142860000000004</c:v>
                      </c:pt>
                      <c:pt idx="1762">
                        <c:v>5.65</c:v>
                      </c:pt>
                      <c:pt idx="1763">
                        <c:v>5.5142860000000002</c:v>
                      </c:pt>
                      <c:pt idx="1764">
                        <c:v>5.7214289999999997</c:v>
                      </c:pt>
                      <c:pt idx="1765">
                        <c:v>5.5314290000000002</c:v>
                      </c:pt>
                      <c:pt idx="1766">
                        <c:v>5.54</c:v>
                      </c:pt>
                      <c:pt idx="1767">
                        <c:v>5.7128569999999996</c:v>
                      </c:pt>
                      <c:pt idx="1768">
                        <c:v>5.8342859999999996</c:v>
                      </c:pt>
                      <c:pt idx="1769">
                        <c:v>5.84</c:v>
                      </c:pt>
                      <c:pt idx="1770">
                        <c:v>5.7642860000000002</c:v>
                      </c:pt>
                      <c:pt idx="1771">
                        <c:v>5.7571430000000001</c:v>
                      </c:pt>
                      <c:pt idx="1772">
                        <c:v>5.55</c:v>
                      </c:pt>
                      <c:pt idx="1773">
                        <c:v>5.61</c:v>
                      </c:pt>
                      <c:pt idx="1774">
                        <c:v>5.652857</c:v>
                      </c:pt>
                      <c:pt idx="1775">
                        <c:v>5.4</c:v>
                      </c:pt>
                      <c:pt idx="1776">
                        <c:v>5.3614290000000002</c:v>
                      </c:pt>
                      <c:pt idx="1777">
                        <c:v>5.3514290000000004</c:v>
                      </c:pt>
                      <c:pt idx="1778">
                        <c:v>5.4742860000000002</c:v>
                      </c:pt>
                      <c:pt idx="1779">
                        <c:v>5.6428570000000002</c:v>
                      </c:pt>
                      <c:pt idx="1780">
                        <c:v>5.8571429999999998</c:v>
                      </c:pt>
                      <c:pt idx="1781">
                        <c:v>5.918571</c:v>
                      </c:pt>
                      <c:pt idx="1782">
                        <c:v>5.9071429999999996</c:v>
                      </c:pt>
                      <c:pt idx="1783">
                        <c:v>5.7142860000000004</c:v>
                      </c:pt>
                      <c:pt idx="1784">
                        <c:v>5.6828570000000003</c:v>
                      </c:pt>
                      <c:pt idx="1785">
                        <c:v>5.6271430000000002</c:v>
                      </c:pt>
                      <c:pt idx="1786">
                        <c:v>5.902857</c:v>
                      </c:pt>
                      <c:pt idx="1787">
                        <c:v>5.7971430000000002</c:v>
                      </c:pt>
                      <c:pt idx="1788">
                        <c:v>5.9271430000000001</c:v>
                      </c:pt>
                      <c:pt idx="1789">
                        <c:v>5.94</c:v>
                      </c:pt>
                      <c:pt idx="1790">
                        <c:v>5.8457140000000001</c:v>
                      </c:pt>
                      <c:pt idx="1791">
                        <c:v>5.6414289999999996</c:v>
                      </c:pt>
                      <c:pt idx="1792">
                        <c:v>5.6785709999999998</c:v>
                      </c:pt>
                      <c:pt idx="1793">
                        <c:v>5.5214290000000004</c:v>
                      </c:pt>
                      <c:pt idx="1794">
                        <c:v>5.6157139999999997</c:v>
                      </c:pt>
                      <c:pt idx="1795">
                        <c:v>5.6257140000000003</c:v>
                      </c:pt>
                      <c:pt idx="1796">
                        <c:v>5.7142860000000004</c:v>
                      </c:pt>
                      <c:pt idx="1797">
                        <c:v>6.0614290000000004</c:v>
                      </c:pt>
                      <c:pt idx="1798">
                        <c:v>6.2585709999999999</c:v>
                      </c:pt>
                      <c:pt idx="1799">
                        <c:v>6.2571430000000001</c:v>
                      </c:pt>
                      <c:pt idx="1800">
                        <c:v>6.3028570000000004</c:v>
                      </c:pt>
                      <c:pt idx="1801">
                        <c:v>6.3585710000000004</c:v>
                      </c:pt>
                      <c:pt idx="1802">
                        <c:v>6.4042859999999999</c:v>
                      </c:pt>
                      <c:pt idx="1803">
                        <c:v>6.378571</c:v>
                      </c:pt>
                      <c:pt idx="1804">
                        <c:v>6.5471430000000002</c:v>
                      </c:pt>
                      <c:pt idx="1805">
                        <c:v>6.3214290000000002</c:v>
                      </c:pt>
                      <c:pt idx="1806">
                        <c:v>6.015714</c:v>
                      </c:pt>
                      <c:pt idx="1807">
                        <c:v>5.8414289999999998</c:v>
                      </c:pt>
                      <c:pt idx="1808">
                        <c:v>6.0142860000000002</c:v>
                      </c:pt>
                      <c:pt idx="1809">
                        <c:v>6.081429</c:v>
                      </c:pt>
                      <c:pt idx="1810">
                        <c:v>6.194286</c:v>
                      </c:pt>
                      <c:pt idx="1811">
                        <c:v>6.3357140000000003</c:v>
                      </c:pt>
                      <c:pt idx="1812">
                        <c:v>6.4</c:v>
                      </c:pt>
                      <c:pt idx="1813">
                        <c:v>6.338571</c:v>
                      </c:pt>
                      <c:pt idx="1814">
                        <c:v>6.2857139999999996</c:v>
                      </c:pt>
                      <c:pt idx="1815">
                        <c:v>6.3285710000000002</c:v>
                      </c:pt>
                      <c:pt idx="1816">
                        <c:v>6.411429</c:v>
                      </c:pt>
                      <c:pt idx="1817">
                        <c:v>6.55</c:v>
                      </c:pt>
                      <c:pt idx="1818">
                        <c:v>6.5857140000000003</c:v>
                      </c:pt>
                      <c:pt idx="1819">
                        <c:v>6.5742859999999999</c:v>
                      </c:pt>
                      <c:pt idx="1820">
                        <c:v>6.5842859999999996</c:v>
                      </c:pt>
                      <c:pt idx="1821">
                        <c:v>6.2557140000000002</c:v>
                      </c:pt>
                      <c:pt idx="1822">
                        <c:v>6.1542859999999999</c:v>
                      </c:pt>
                      <c:pt idx="1823">
                        <c:v>6.2571430000000001</c:v>
                      </c:pt>
                      <c:pt idx="1824">
                        <c:v>6.3814289999999998</c:v>
                      </c:pt>
                      <c:pt idx="1825">
                        <c:v>6.4871429999999997</c:v>
                      </c:pt>
                      <c:pt idx="1826">
                        <c:v>6.4742860000000002</c:v>
                      </c:pt>
                      <c:pt idx="1827">
                        <c:v>6.402857</c:v>
                      </c:pt>
                      <c:pt idx="1828">
                        <c:v>6.331429</c:v>
                      </c:pt>
                      <c:pt idx="1829">
                        <c:v>6.2414290000000001</c:v>
                      </c:pt>
                      <c:pt idx="1830">
                        <c:v>6.3614290000000002</c:v>
                      </c:pt>
                      <c:pt idx="1831">
                        <c:v>6.305714</c:v>
                      </c:pt>
                      <c:pt idx="1832">
                        <c:v>6.17</c:v>
                      </c:pt>
                      <c:pt idx="1833">
                        <c:v>5.9557140000000004</c:v>
                      </c:pt>
                      <c:pt idx="1834">
                        <c:v>5.9014290000000003</c:v>
                      </c:pt>
                      <c:pt idx="1835">
                        <c:v>5.725714</c:v>
                      </c:pt>
                      <c:pt idx="1836">
                        <c:v>5.9</c:v>
                      </c:pt>
                      <c:pt idx="1837">
                        <c:v>5.9142859999999997</c:v>
                      </c:pt>
                      <c:pt idx="1838">
                        <c:v>6.1442860000000001</c:v>
                      </c:pt>
                      <c:pt idx="1839">
                        <c:v>6.2514289999999999</c:v>
                      </c:pt>
                      <c:pt idx="1840">
                        <c:v>6.0785710000000002</c:v>
                      </c:pt>
                      <c:pt idx="1841">
                        <c:v>6.28</c:v>
                      </c:pt>
                      <c:pt idx="1842">
                        <c:v>6.47</c:v>
                      </c:pt>
                      <c:pt idx="1843">
                        <c:v>6.6157139999999997</c:v>
                      </c:pt>
                      <c:pt idx="1844">
                        <c:v>6.5857140000000003</c:v>
                      </c:pt>
                      <c:pt idx="1845">
                        <c:v>6.6671430000000003</c:v>
                      </c:pt>
                      <c:pt idx="1846">
                        <c:v>6.8428570000000004</c:v>
                      </c:pt>
                      <c:pt idx="1847">
                        <c:v>6.85</c:v>
                      </c:pt>
                      <c:pt idx="1848">
                        <c:v>6.7357139999999998</c:v>
                      </c:pt>
                      <c:pt idx="1849">
                        <c:v>6.6142859999999999</c:v>
                      </c:pt>
                      <c:pt idx="1850">
                        <c:v>6.5914289999999998</c:v>
                      </c:pt>
                      <c:pt idx="1851">
                        <c:v>6.5742859999999999</c:v>
                      </c:pt>
                      <c:pt idx="1852">
                        <c:v>6.6871429999999998</c:v>
                      </c:pt>
                      <c:pt idx="1853">
                        <c:v>6.5357139999999996</c:v>
                      </c:pt>
                      <c:pt idx="1854">
                        <c:v>6.362857</c:v>
                      </c:pt>
                      <c:pt idx="1855">
                        <c:v>6.4285709999999998</c:v>
                      </c:pt>
                      <c:pt idx="1856">
                        <c:v>6.4957140000000004</c:v>
                      </c:pt>
                      <c:pt idx="1857">
                        <c:v>6.5742859999999999</c:v>
                      </c:pt>
                      <c:pt idx="1858">
                        <c:v>6.59</c:v>
                      </c:pt>
                      <c:pt idx="1859">
                        <c:v>6.62</c:v>
                      </c:pt>
                      <c:pt idx="1860">
                        <c:v>6.7114289999999999</c:v>
                      </c:pt>
                      <c:pt idx="1861">
                        <c:v>6.58</c:v>
                      </c:pt>
                      <c:pt idx="1862">
                        <c:v>6.7028569999999998</c:v>
                      </c:pt>
                      <c:pt idx="1863">
                        <c:v>6.7542859999999996</c:v>
                      </c:pt>
                      <c:pt idx="1864">
                        <c:v>7.08</c:v>
                      </c:pt>
                      <c:pt idx="1865">
                        <c:v>7.121429</c:v>
                      </c:pt>
                      <c:pt idx="1866">
                        <c:v>7.2271429999999999</c:v>
                      </c:pt>
                      <c:pt idx="1867">
                        <c:v>7.0057140000000002</c:v>
                      </c:pt>
                      <c:pt idx="1868">
                        <c:v>6.8671430000000004</c:v>
                      </c:pt>
                      <c:pt idx="1869">
                        <c:v>7.1157139999999997</c:v>
                      </c:pt>
                      <c:pt idx="1870">
                        <c:v>7.9657140000000002</c:v>
                      </c:pt>
                      <c:pt idx="1871">
                        <c:v>7.89</c:v>
                      </c:pt>
                      <c:pt idx="1872">
                        <c:v>7.8271430000000004</c:v>
                      </c:pt>
                      <c:pt idx="1873">
                        <c:v>7.67</c:v>
                      </c:pt>
                      <c:pt idx="1874">
                        <c:v>7.8585710000000004</c:v>
                      </c:pt>
                      <c:pt idx="1875">
                        <c:v>7.597143</c:v>
                      </c:pt>
                      <c:pt idx="1876">
                        <c:v>7.5957140000000001</c:v>
                      </c:pt>
                      <c:pt idx="1877">
                        <c:v>7.7271429999999999</c:v>
                      </c:pt>
                      <c:pt idx="1878">
                        <c:v>7.7057140000000004</c:v>
                      </c:pt>
                      <c:pt idx="1879">
                        <c:v>7.8514290000000004</c:v>
                      </c:pt>
                      <c:pt idx="1880">
                        <c:v>7.9485710000000003</c:v>
                      </c:pt>
                      <c:pt idx="1881">
                        <c:v>8.1300000000000008</c:v>
                      </c:pt>
                      <c:pt idx="1882">
                        <c:v>8.444286</c:v>
                      </c:pt>
                      <c:pt idx="1883">
                        <c:v>8.4928570000000008</c:v>
                      </c:pt>
                      <c:pt idx="1884">
                        <c:v>8.3214290000000002</c:v>
                      </c:pt>
                      <c:pt idx="1885">
                        <c:v>8.5085709999999999</c:v>
                      </c:pt>
                      <c:pt idx="1886">
                        <c:v>8.5185709999999997</c:v>
                      </c:pt>
                      <c:pt idx="1887">
                        <c:v>8.6871430000000007</c:v>
                      </c:pt>
                      <c:pt idx="1888">
                        <c:v>8.6714289999999998</c:v>
                      </c:pt>
                      <c:pt idx="1889">
                        <c:v>8.5185709999999997</c:v>
                      </c:pt>
                      <c:pt idx="1890">
                        <c:v>8.6428569999999993</c:v>
                      </c:pt>
                      <c:pt idx="1891">
                        <c:v>8.3457139999999992</c:v>
                      </c:pt>
                      <c:pt idx="1892">
                        <c:v>8.524286</c:v>
                      </c:pt>
                      <c:pt idx="1893">
                        <c:v>8.1871430000000007</c:v>
                      </c:pt>
                      <c:pt idx="1894">
                        <c:v>8.2785709999999995</c:v>
                      </c:pt>
                      <c:pt idx="1895">
                        <c:v>8.2157140000000002</c:v>
                      </c:pt>
                      <c:pt idx="1896">
                        <c:v>8.3371429999999993</c:v>
                      </c:pt>
                      <c:pt idx="1897">
                        <c:v>8.4414289999999994</c:v>
                      </c:pt>
                      <c:pt idx="1898">
                        <c:v>8.3014290000000006</c:v>
                      </c:pt>
                      <c:pt idx="1899">
                        <c:v>8.14</c:v>
                      </c:pt>
                      <c:pt idx="1900">
                        <c:v>7.9242860000000004</c:v>
                      </c:pt>
                      <c:pt idx="1901">
                        <c:v>8.01</c:v>
                      </c:pt>
                      <c:pt idx="1902">
                        <c:v>7.9514290000000001</c:v>
                      </c:pt>
                      <c:pt idx="1903">
                        <c:v>8.1185709999999993</c:v>
                      </c:pt>
                      <c:pt idx="1904">
                        <c:v>8.055714</c:v>
                      </c:pt>
                      <c:pt idx="1905">
                        <c:v>8.0228570000000001</c:v>
                      </c:pt>
                      <c:pt idx="1906">
                        <c:v>8.1014289999999995</c:v>
                      </c:pt>
                      <c:pt idx="1907">
                        <c:v>7.7942859999999996</c:v>
                      </c:pt>
                      <c:pt idx="1908">
                        <c:v>7.7014290000000001</c:v>
                      </c:pt>
                      <c:pt idx="1909">
                        <c:v>7.6042860000000001</c:v>
                      </c:pt>
                      <c:pt idx="1910">
                        <c:v>7.7142860000000004</c:v>
                      </c:pt>
                      <c:pt idx="1911">
                        <c:v>7.7357139999999998</c:v>
                      </c:pt>
                      <c:pt idx="1912">
                        <c:v>8.1357140000000001</c:v>
                      </c:pt>
                      <c:pt idx="1913">
                        <c:v>8.1028570000000002</c:v>
                      </c:pt>
                      <c:pt idx="1914">
                        <c:v>8.26</c:v>
                      </c:pt>
                      <c:pt idx="1915">
                        <c:v>8.1442859999999992</c:v>
                      </c:pt>
                      <c:pt idx="1916">
                        <c:v>7.9471429999999996</c:v>
                      </c:pt>
                      <c:pt idx="1917">
                        <c:v>7.9314289999999996</c:v>
                      </c:pt>
                      <c:pt idx="1918">
                        <c:v>7.652857</c:v>
                      </c:pt>
                      <c:pt idx="1919">
                        <c:v>7.3614290000000002</c:v>
                      </c:pt>
                      <c:pt idx="1920">
                        <c:v>7.7314290000000003</c:v>
                      </c:pt>
                      <c:pt idx="1921">
                        <c:v>7.4985710000000001</c:v>
                      </c:pt>
                      <c:pt idx="1922">
                        <c:v>7.66</c:v>
                      </c:pt>
                      <c:pt idx="1923">
                        <c:v>7.5285710000000003</c:v>
                      </c:pt>
                      <c:pt idx="1924">
                        <c:v>7.612857</c:v>
                      </c:pt>
                      <c:pt idx="1925">
                        <c:v>7.5185709999999997</c:v>
                      </c:pt>
                      <c:pt idx="1926">
                        <c:v>7.2457140000000004</c:v>
                      </c:pt>
                      <c:pt idx="1927">
                        <c:v>7.25</c:v>
                      </c:pt>
                      <c:pt idx="1928">
                        <c:v>7.265714</c:v>
                      </c:pt>
                      <c:pt idx="1929">
                        <c:v>7.2171430000000001</c:v>
                      </c:pt>
                      <c:pt idx="1930">
                        <c:v>7.2971430000000002</c:v>
                      </c:pt>
                      <c:pt idx="1931">
                        <c:v>7.2928569999999997</c:v>
                      </c:pt>
                      <c:pt idx="1932">
                        <c:v>6.96</c:v>
                      </c:pt>
                      <c:pt idx="1933">
                        <c:v>7.1428570000000002</c:v>
                      </c:pt>
                      <c:pt idx="1934">
                        <c:v>8.8128569999999993</c:v>
                      </c:pt>
                      <c:pt idx="1935">
                        <c:v>8.9628569999999996</c:v>
                      </c:pt>
                      <c:pt idx="1936">
                        <c:v>8.83</c:v>
                      </c:pt>
                      <c:pt idx="1937">
                        <c:v>8.7071430000000003</c:v>
                      </c:pt>
                      <c:pt idx="1938">
                        <c:v>8.8357139999999994</c:v>
                      </c:pt>
                      <c:pt idx="1939">
                        <c:v>8.7642860000000002</c:v>
                      </c:pt>
                      <c:pt idx="1940">
                        <c:v>8.5957139999999992</c:v>
                      </c:pt>
                      <c:pt idx="1941">
                        <c:v>8.7057140000000004</c:v>
                      </c:pt>
                      <c:pt idx="1942">
                        <c:v>8.7228569999999994</c:v>
                      </c:pt>
                      <c:pt idx="1943">
                        <c:v>8.8728569999999998</c:v>
                      </c:pt>
                      <c:pt idx="1944">
                        <c:v>8.7442860000000007</c:v>
                      </c:pt>
                      <c:pt idx="1945">
                        <c:v>9</c:v>
                      </c:pt>
                      <c:pt idx="1946">
                        <c:v>9.088571</c:v>
                      </c:pt>
                      <c:pt idx="1947">
                        <c:v>9.2557139999999993</c:v>
                      </c:pt>
                      <c:pt idx="1948">
                        <c:v>9.1300000000000008</c:v>
                      </c:pt>
                      <c:pt idx="1949">
                        <c:v>9.4071429999999996</c:v>
                      </c:pt>
                      <c:pt idx="1950">
                        <c:v>9.5771429999999995</c:v>
                      </c:pt>
                      <c:pt idx="1951">
                        <c:v>9.2657139999999991</c:v>
                      </c:pt>
                      <c:pt idx="1952">
                        <c:v>9.2442860000000007</c:v>
                      </c:pt>
                      <c:pt idx="1953">
                        <c:v>9.1414290000000005</c:v>
                      </c:pt>
                      <c:pt idx="1954">
                        <c:v>9.3800000000000008</c:v>
                      </c:pt>
                      <c:pt idx="1955">
                        <c:v>9.4314289999999996</c:v>
                      </c:pt>
                      <c:pt idx="1956">
                        <c:v>9.9985710000000001</c:v>
                      </c:pt>
                      <c:pt idx="1957">
                        <c:v>9.4471430000000005</c:v>
                      </c:pt>
                      <c:pt idx="1958">
                        <c:v>9.6</c:v>
                      </c:pt>
                      <c:pt idx="1959">
                        <c:v>9.75</c:v>
                      </c:pt>
                      <c:pt idx="1960">
                        <c:v>9.7128569999999996</c:v>
                      </c:pt>
                      <c:pt idx="1961">
                        <c:v>9.7428570000000008</c:v>
                      </c:pt>
                      <c:pt idx="1962">
                        <c:v>10.038570999999999</c:v>
                      </c:pt>
                      <c:pt idx="1963">
                        <c:v>10.157143</c:v>
                      </c:pt>
                      <c:pt idx="1964">
                        <c:v>10.021428999999999</c:v>
                      </c:pt>
                      <c:pt idx="1965">
                        <c:v>9.9971429999999994</c:v>
                      </c:pt>
                      <c:pt idx="1966">
                        <c:v>9.9357140000000008</c:v>
                      </c:pt>
                      <c:pt idx="1967">
                        <c:v>10.128571000000001</c:v>
                      </c:pt>
                      <c:pt idx="1968">
                        <c:v>10.101429</c:v>
                      </c:pt>
                      <c:pt idx="1969">
                        <c:v>10.1</c:v>
                      </c:pt>
                      <c:pt idx="1970">
                        <c:v>10.050000000000001</c:v>
                      </c:pt>
                      <c:pt idx="1971">
                        <c:v>10.428571</c:v>
                      </c:pt>
                      <c:pt idx="1972">
                        <c:v>10.418571</c:v>
                      </c:pt>
                      <c:pt idx="1973">
                        <c:v>10.382857</c:v>
                      </c:pt>
                      <c:pt idx="1974">
                        <c:v>10.504286</c:v>
                      </c:pt>
                      <c:pt idx="1975">
                        <c:v>10.7</c:v>
                      </c:pt>
                      <c:pt idx="1976">
                        <c:v>10.7</c:v>
                      </c:pt>
                      <c:pt idx="1977">
                        <c:v>10.614286</c:v>
                      </c:pt>
                      <c:pt idx="1978">
                        <c:v>10.517143000000001</c:v>
                      </c:pt>
                      <c:pt idx="1979">
                        <c:v>10.797143</c:v>
                      </c:pt>
                      <c:pt idx="1980">
                        <c:v>11.488571</c:v>
                      </c:pt>
                      <c:pt idx="1981">
                        <c:v>11.727143</c:v>
                      </c:pt>
                      <c:pt idx="1982">
                        <c:v>11.324286000000001</c:v>
                      </c:pt>
                      <c:pt idx="1983">
                        <c:v>11.584286000000001</c:v>
                      </c:pt>
                      <c:pt idx="1984">
                        <c:v>11.757142999999999</c:v>
                      </c:pt>
                      <c:pt idx="1985">
                        <c:v>11.897143</c:v>
                      </c:pt>
                      <c:pt idx="1986">
                        <c:v>12.422857</c:v>
                      </c:pt>
                      <c:pt idx="1987">
                        <c:v>12.464286</c:v>
                      </c:pt>
                      <c:pt idx="1988">
                        <c:v>12.351429</c:v>
                      </c:pt>
                      <c:pt idx="1989">
                        <c:v>12.178571</c:v>
                      </c:pt>
                      <c:pt idx="1990">
                        <c:v>12.154286000000001</c:v>
                      </c:pt>
                      <c:pt idx="1991">
                        <c:v>12.635714</c:v>
                      </c:pt>
                      <c:pt idx="1992">
                        <c:v>13</c:v>
                      </c:pt>
                      <c:pt idx="1993">
                        <c:v>14.287143</c:v>
                      </c:pt>
                      <c:pt idx="1994">
                        <c:v>14.348571</c:v>
                      </c:pt>
                      <c:pt idx="1995">
                        <c:v>15.01</c:v>
                      </c:pt>
                      <c:pt idx="1996">
                        <c:v>14.504286</c:v>
                      </c:pt>
                      <c:pt idx="1997">
                        <c:v>14.401429</c:v>
                      </c:pt>
                      <c:pt idx="1998">
                        <c:v>14.835713999999999</c:v>
                      </c:pt>
                      <c:pt idx="1999">
                        <c:v>14.28</c:v>
                      </c:pt>
                      <c:pt idx="2000">
                        <c:v>14.288570999999999</c:v>
                      </c:pt>
                      <c:pt idx="2001">
                        <c:v>13.93</c:v>
                      </c:pt>
                      <c:pt idx="2002">
                        <c:v>13.871428999999999</c:v>
                      </c:pt>
                      <c:pt idx="2003">
                        <c:v>13.857143000000001</c:v>
                      </c:pt>
                      <c:pt idx="2004">
                        <c:v>13.747142999999999</c:v>
                      </c:pt>
                      <c:pt idx="2005">
                        <c:v>13.664286000000001</c:v>
                      </c:pt>
                      <c:pt idx="2006">
                        <c:v>14.527143000000001</c:v>
                      </c:pt>
                      <c:pt idx="2007">
                        <c:v>15.492857000000001</c:v>
                      </c:pt>
                      <c:pt idx="2008">
                        <c:v>15.071429</c:v>
                      </c:pt>
                      <c:pt idx="2009">
                        <c:v>14.495714</c:v>
                      </c:pt>
                      <c:pt idx="2010">
                        <c:v>15.055714</c:v>
                      </c:pt>
                      <c:pt idx="2011">
                        <c:v>14.434286</c:v>
                      </c:pt>
                      <c:pt idx="2012">
                        <c:v>13.821429</c:v>
                      </c:pt>
                      <c:pt idx="2013">
                        <c:v>13.061429</c:v>
                      </c:pt>
                      <c:pt idx="2014">
                        <c:v>14.482856999999999</c:v>
                      </c:pt>
                      <c:pt idx="2015">
                        <c:v>13.928571</c:v>
                      </c:pt>
                      <c:pt idx="2016">
                        <c:v>15.35</c:v>
                      </c:pt>
                      <c:pt idx="2017">
                        <c:v>15.428571</c:v>
                      </c:pt>
                      <c:pt idx="2018">
                        <c:v>15.552856999999999</c:v>
                      </c:pt>
                      <c:pt idx="2019">
                        <c:v>15.608571</c:v>
                      </c:pt>
                      <c:pt idx="2020">
                        <c:v>15.557143</c:v>
                      </c:pt>
                      <c:pt idx="2021">
                        <c:v>15.991429</c:v>
                      </c:pt>
                      <c:pt idx="2022">
                        <c:v>15.697143000000001</c:v>
                      </c:pt>
                      <c:pt idx="2023">
                        <c:v>15.685714000000001</c:v>
                      </c:pt>
                      <c:pt idx="2024">
                        <c:v>15.867143</c:v>
                      </c:pt>
                      <c:pt idx="2025">
                        <c:v>16.139999</c:v>
                      </c:pt>
                      <c:pt idx="2026">
                        <c:v>16.860001</c:v>
                      </c:pt>
                      <c:pt idx="2027">
                        <c:v>16.782858000000001</c:v>
                      </c:pt>
                      <c:pt idx="2028">
                        <c:v>17.628571000000001</c:v>
                      </c:pt>
                      <c:pt idx="2029">
                        <c:v>17.857143000000001</c:v>
                      </c:pt>
                      <c:pt idx="2030">
                        <c:v>17.542856</c:v>
                      </c:pt>
                      <c:pt idx="2031">
                        <c:v>17.935714999999998</c:v>
                      </c:pt>
                      <c:pt idx="2032">
                        <c:v>17.989999999999998</c:v>
                      </c:pt>
                      <c:pt idx="2033">
                        <c:v>18.005714000000001</c:v>
                      </c:pt>
                      <c:pt idx="2034">
                        <c:v>17.074286000000001</c:v>
                      </c:pt>
                      <c:pt idx="2035">
                        <c:v>16.821428000000001</c:v>
                      </c:pt>
                      <c:pt idx="2036">
                        <c:v>16.697144000000002</c:v>
                      </c:pt>
                      <c:pt idx="2037">
                        <c:v>16.487143</c:v>
                      </c:pt>
                      <c:pt idx="2038">
                        <c:v>16.952856000000001</c:v>
                      </c:pt>
                      <c:pt idx="2039">
                        <c:v>16.488571</c:v>
                      </c:pt>
                      <c:pt idx="2040">
                        <c:v>15.712857</c:v>
                      </c:pt>
                      <c:pt idx="2041">
                        <c:v>15.542857</c:v>
                      </c:pt>
                      <c:pt idx="2042">
                        <c:v>15.808571000000001</c:v>
                      </c:pt>
                      <c:pt idx="2043">
                        <c:v>15.628571000000001</c:v>
                      </c:pt>
                      <c:pt idx="2044">
                        <c:v>15.545714</c:v>
                      </c:pt>
                      <c:pt idx="2045">
                        <c:v>17.145714000000002</c:v>
                      </c:pt>
                      <c:pt idx="2046">
                        <c:v>16.597142999999999</c:v>
                      </c:pt>
                      <c:pt idx="2047">
                        <c:v>16.850000000000001</c:v>
                      </c:pt>
                      <c:pt idx="2048">
                        <c:v>17.345714999999998</c:v>
                      </c:pt>
                      <c:pt idx="2049">
                        <c:v>17.217141999999999</c:v>
                      </c:pt>
                      <c:pt idx="2050">
                        <c:v>17.381430000000002</c:v>
                      </c:pt>
                      <c:pt idx="2051">
                        <c:v>17.242857000000001</c:v>
                      </c:pt>
                      <c:pt idx="2052">
                        <c:v>16.824286000000001</c:v>
                      </c:pt>
                      <c:pt idx="2053">
                        <c:v>16.735714000000002</c:v>
                      </c:pt>
                      <c:pt idx="2054">
                        <c:v>17.435714999999998</c:v>
                      </c:pt>
                      <c:pt idx="2055">
                        <c:v>15.642856999999999</c:v>
                      </c:pt>
                      <c:pt idx="2056">
                        <c:v>14.997142999999999</c:v>
                      </c:pt>
                      <c:pt idx="2057">
                        <c:v>15.501429</c:v>
                      </c:pt>
                      <c:pt idx="2058">
                        <c:v>15</c:v>
                      </c:pt>
                      <c:pt idx="2059">
                        <c:v>14.827143</c:v>
                      </c:pt>
                      <c:pt idx="2060">
                        <c:v>14.36</c:v>
                      </c:pt>
                      <c:pt idx="2061">
                        <c:v>14.241429</c:v>
                      </c:pt>
                      <c:pt idx="2062">
                        <c:v>14.86</c:v>
                      </c:pt>
                      <c:pt idx="2063">
                        <c:v>14.437143000000001</c:v>
                      </c:pt>
                      <c:pt idx="2064">
                        <c:v>14.995714</c:v>
                      </c:pt>
                      <c:pt idx="2065">
                        <c:v>15.318571</c:v>
                      </c:pt>
                      <c:pt idx="2066">
                        <c:v>15.527143000000001</c:v>
                      </c:pt>
                      <c:pt idx="2067">
                        <c:v>16.857143000000001</c:v>
                      </c:pt>
                      <c:pt idx="2068">
                        <c:v>16.200001</c:v>
                      </c:pt>
                      <c:pt idx="2069">
                        <c:v>17.431429000000001</c:v>
                      </c:pt>
                      <c:pt idx="2070">
                        <c:v>17.778569999999998</c:v>
                      </c:pt>
                      <c:pt idx="2071">
                        <c:v>18.917142999999999</c:v>
                      </c:pt>
                      <c:pt idx="2072">
                        <c:v>18.805713999999998</c:v>
                      </c:pt>
                      <c:pt idx="2073">
                        <c:v>19.928571999999999</c:v>
                      </c:pt>
                      <c:pt idx="2074">
                        <c:v>18.428571999999999</c:v>
                      </c:pt>
                      <c:pt idx="2075">
                        <c:v>17.678571999999999</c:v>
                      </c:pt>
                      <c:pt idx="2076">
                        <c:v>18.239999999999998</c:v>
                      </c:pt>
                      <c:pt idx="2077">
                        <c:v>18.642856999999999</c:v>
                      </c:pt>
                      <c:pt idx="2078">
                        <c:v>17.940000999999999</c:v>
                      </c:pt>
                      <c:pt idx="2079">
                        <c:v>17.144285</c:v>
                      </c:pt>
                      <c:pt idx="2080">
                        <c:v>17.984285</c:v>
                      </c:pt>
                      <c:pt idx="2081">
                        <c:v>18.049999</c:v>
                      </c:pt>
                      <c:pt idx="2082">
                        <c:v>17.892856999999999</c:v>
                      </c:pt>
                      <c:pt idx="2083">
                        <c:v>17.408570999999998</c:v>
                      </c:pt>
                      <c:pt idx="2084">
                        <c:v>18.695715</c:v>
                      </c:pt>
                      <c:pt idx="2085">
                        <c:v>19.185714999999998</c:v>
                      </c:pt>
                      <c:pt idx="2086">
                        <c:v>20</c:v>
                      </c:pt>
                      <c:pt idx="2087">
                        <c:v>19.701429000000001</c:v>
                      </c:pt>
                      <c:pt idx="2088">
                        <c:v>20.512857</c:v>
                      </c:pt>
                      <c:pt idx="2089">
                        <c:v>21.185714999999998</c:v>
                      </c:pt>
                      <c:pt idx="2090">
                        <c:v>20.947144000000002</c:v>
                      </c:pt>
                      <c:pt idx="2091">
                        <c:v>21.344286</c:v>
                      </c:pt>
                      <c:pt idx="2092">
                        <c:v>21.102858000000001</c:v>
                      </c:pt>
                      <c:pt idx="2093">
                        <c:v>20.941428999999999</c:v>
                      </c:pt>
                      <c:pt idx="2094">
                        <c:v>20.392856999999999</c:v>
                      </c:pt>
                      <c:pt idx="2095">
                        <c:v>20.34</c:v>
                      </c:pt>
                      <c:pt idx="2096">
                        <c:v>20.285713000000001</c:v>
                      </c:pt>
                      <c:pt idx="2097">
                        <c:v>20.5</c:v>
                      </c:pt>
                      <c:pt idx="2098">
                        <c:v>21.440000999999999</c:v>
                      </c:pt>
                      <c:pt idx="2099">
                        <c:v>22.68</c:v>
                      </c:pt>
                      <c:pt idx="2100">
                        <c:v>23.445715</c:v>
                      </c:pt>
                      <c:pt idx="2101">
                        <c:v>22.928571999999999</c:v>
                      </c:pt>
                      <c:pt idx="2102">
                        <c:v>23.549999</c:v>
                      </c:pt>
                      <c:pt idx="2103">
                        <c:v>22.912856999999999</c:v>
                      </c:pt>
                      <c:pt idx="2104">
                        <c:v>24.549999</c:v>
                      </c:pt>
                      <c:pt idx="2105">
                        <c:v>22.942858000000001</c:v>
                      </c:pt>
                      <c:pt idx="2106">
                        <c:v>21.860001</c:v>
                      </c:pt>
                      <c:pt idx="2107">
                        <c:v>22.785713000000001</c:v>
                      </c:pt>
                      <c:pt idx="2108">
                        <c:v>22.07</c:v>
                      </c:pt>
                      <c:pt idx="2109">
                        <c:v>21.524286</c:v>
                      </c:pt>
                      <c:pt idx="2110">
                        <c:v>21.719999000000001</c:v>
                      </c:pt>
                      <c:pt idx="2111">
                        <c:v>21.534286000000002</c:v>
                      </c:pt>
                      <c:pt idx="2112">
                        <c:v>21.959999</c:v>
                      </c:pt>
                      <c:pt idx="2113">
                        <c:v>22.585713999999999</c:v>
                      </c:pt>
                      <c:pt idx="2114">
                        <c:v>21.987143</c:v>
                      </c:pt>
                      <c:pt idx="2115">
                        <c:v>21.932858</c:v>
                      </c:pt>
                      <c:pt idx="2116">
                        <c:v>22.344286</c:v>
                      </c:pt>
                      <c:pt idx="2117">
                        <c:v>21.472857000000001</c:v>
                      </c:pt>
                      <c:pt idx="2118">
                        <c:v>21.428571999999999</c:v>
                      </c:pt>
                      <c:pt idx="2119">
                        <c:v>24.219999000000001</c:v>
                      </c:pt>
                      <c:pt idx="2120">
                        <c:v>23.871428999999999</c:v>
                      </c:pt>
                      <c:pt idx="2121">
                        <c:v>24.175713999999999</c:v>
                      </c:pt>
                      <c:pt idx="2122">
                        <c:v>23.871428999999999</c:v>
                      </c:pt>
                      <c:pt idx="2123">
                        <c:v>25.614286</c:v>
                      </c:pt>
                      <c:pt idx="2124">
                        <c:v>25.571428000000001</c:v>
                      </c:pt>
                      <c:pt idx="2125">
                        <c:v>24.991427999999999</c:v>
                      </c:pt>
                      <c:pt idx="2126">
                        <c:v>24.85</c:v>
                      </c:pt>
                      <c:pt idx="2127">
                        <c:v>23.812857000000001</c:v>
                      </c:pt>
                      <c:pt idx="2128">
                        <c:v>24.662856999999999</c:v>
                      </c:pt>
                      <c:pt idx="2129">
                        <c:v>24.764285999999998</c:v>
                      </c:pt>
                      <c:pt idx="2130">
                        <c:v>24.405714</c:v>
                      </c:pt>
                      <c:pt idx="2131">
                        <c:v>23.832857000000001</c:v>
                      </c:pt>
                      <c:pt idx="2132">
                        <c:v>24.25</c:v>
                      </c:pt>
                      <c:pt idx="2133">
                        <c:v>24.285713000000001</c:v>
                      </c:pt>
                      <c:pt idx="2134">
                        <c:v>24.988571</c:v>
                      </c:pt>
                      <c:pt idx="2135">
                        <c:v>24.941428999999999</c:v>
                      </c:pt>
                      <c:pt idx="2136">
                        <c:v>24.561427999999999</c:v>
                      </c:pt>
                      <c:pt idx="2137">
                        <c:v>23.822856999999999</c:v>
                      </c:pt>
                      <c:pt idx="2138">
                        <c:v>23.530000999999999</c:v>
                      </c:pt>
                      <c:pt idx="2139">
                        <c:v>24.227142000000001</c:v>
                      </c:pt>
                      <c:pt idx="2140">
                        <c:v>24.05143</c:v>
                      </c:pt>
                      <c:pt idx="2141">
                        <c:v>25.867144</c:v>
                      </c:pt>
                      <c:pt idx="2142">
                        <c:v>26.604285999999998</c:v>
                      </c:pt>
                      <c:pt idx="2143">
                        <c:v>27.272857999999999</c:v>
                      </c:pt>
                      <c:pt idx="2144">
                        <c:v>26.907143000000001</c:v>
                      </c:pt>
                      <c:pt idx="2145">
                        <c:v>27.715713999999998</c:v>
                      </c:pt>
                      <c:pt idx="2146">
                        <c:v>28.285713000000001</c:v>
                      </c:pt>
                      <c:pt idx="2147">
                        <c:v>29.688572000000001</c:v>
                      </c:pt>
                      <c:pt idx="2148">
                        <c:v>27.747143000000001</c:v>
                      </c:pt>
                      <c:pt idx="2149">
                        <c:v>27.815714</c:v>
                      </c:pt>
                      <c:pt idx="2150">
                        <c:v>26.701429000000001</c:v>
                      </c:pt>
                      <c:pt idx="2151">
                        <c:v>28.178571999999999</c:v>
                      </c:pt>
                      <c:pt idx="2152">
                        <c:v>26.444286000000002</c:v>
                      </c:pt>
                      <c:pt idx="2153">
                        <c:v>27.142856999999999</c:v>
                      </c:pt>
                      <c:pt idx="2154">
                        <c:v>28.197144000000002</c:v>
                      </c:pt>
                      <c:pt idx="2155">
                        <c:v>27.507142999999999</c:v>
                      </c:pt>
                      <c:pt idx="2156">
                        <c:v>25.877144000000001</c:v>
                      </c:pt>
                      <c:pt idx="2157">
                        <c:v>25.465713999999998</c:v>
                      </c:pt>
                      <c:pt idx="2158">
                        <c:v>25.507142999999999</c:v>
                      </c:pt>
                      <c:pt idx="2159">
                        <c:v>26.151427999999999</c:v>
                      </c:pt>
                      <c:pt idx="2160">
                        <c:v>25.828571</c:v>
                      </c:pt>
                      <c:pt idx="2161">
                        <c:v>25.809999000000001</c:v>
                      </c:pt>
                      <c:pt idx="2162">
                        <c:v>26.731428000000001</c:v>
                      </c:pt>
                      <c:pt idx="2163">
                        <c:v>26.482856999999999</c:v>
                      </c:pt>
                      <c:pt idx="2164">
                        <c:v>25.735714000000002</c:v>
                      </c:pt>
                      <c:pt idx="2165">
                        <c:v>25.59</c:v>
                      </c:pt>
                      <c:pt idx="2166">
                        <c:v>26.292856</c:v>
                      </c:pt>
                      <c:pt idx="2167">
                        <c:v>25.714286999999999</c:v>
                      </c:pt>
                      <c:pt idx="2168">
                        <c:v>25.578571</c:v>
                      </c:pt>
                      <c:pt idx="2169">
                        <c:v>25</c:v>
                      </c:pt>
                      <c:pt idx="2170">
                        <c:v>25.907143000000001</c:v>
                      </c:pt>
                      <c:pt idx="2171">
                        <c:v>25.878571000000001</c:v>
                      </c:pt>
                      <c:pt idx="2172">
                        <c:v>25.168571</c:v>
                      </c:pt>
                      <c:pt idx="2173">
                        <c:v>25.524286</c:v>
                      </c:pt>
                      <c:pt idx="2174">
                        <c:v>25.671429</c:v>
                      </c:pt>
                      <c:pt idx="2175">
                        <c:v>27.059999000000001</c:v>
                      </c:pt>
                      <c:pt idx="2176">
                        <c:v>26.85857</c:v>
                      </c:pt>
                      <c:pt idx="2177">
                        <c:v>26.92</c:v>
                      </c:pt>
                      <c:pt idx="2178">
                        <c:v>27.258572000000001</c:v>
                      </c:pt>
                      <c:pt idx="2179">
                        <c:v>27.352858000000001</c:v>
                      </c:pt>
                      <c:pt idx="2180">
                        <c:v>27.544287000000001</c:v>
                      </c:pt>
                      <c:pt idx="2181">
                        <c:v>26.688572000000001</c:v>
                      </c:pt>
                      <c:pt idx="2182">
                        <c:v>26.408570999999998</c:v>
                      </c:pt>
                      <c:pt idx="2183">
                        <c:v>25.712855999999999</c:v>
                      </c:pt>
                      <c:pt idx="2184">
                        <c:v>26.14143</c:v>
                      </c:pt>
                      <c:pt idx="2185">
                        <c:v>26.771429000000001</c:v>
                      </c:pt>
                      <c:pt idx="2186">
                        <c:v>29.592856999999999</c:v>
                      </c:pt>
                      <c:pt idx="2187">
                        <c:v>30.241427999999999</c:v>
                      </c:pt>
                      <c:pt idx="2188">
                        <c:v>30.442858000000001</c:v>
                      </c:pt>
                      <c:pt idx="2189">
                        <c:v>30.661428000000001</c:v>
                      </c:pt>
                      <c:pt idx="2190">
                        <c:v>29.818570999999999</c:v>
                      </c:pt>
                      <c:pt idx="2191">
                        <c:v>30.15</c:v>
                      </c:pt>
                      <c:pt idx="2192">
                        <c:v>30.422857</c:v>
                      </c:pt>
                      <c:pt idx="2193">
                        <c:v>31.827143</c:v>
                      </c:pt>
                      <c:pt idx="2194">
                        <c:v>31.178571999999999</c:v>
                      </c:pt>
                      <c:pt idx="2195">
                        <c:v>31.041429999999998</c:v>
                      </c:pt>
                      <c:pt idx="2196">
                        <c:v>31.567142</c:v>
                      </c:pt>
                      <c:pt idx="2197">
                        <c:v>32.034286000000002</c:v>
                      </c:pt>
                      <c:pt idx="2198">
                        <c:v>33.668571</c:v>
                      </c:pt>
                      <c:pt idx="2199">
                        <c:v>34.784286000000002</c:v>
                      </c:pt>
                      <c:pt idx="2200">
                        <c:v>34.672854999999998</c:v>
                      </c:pt>
                      <c:pt idx="2201">
                        <c:v>33.695712999999998</c:v>
                      </c:pt>
                      <c:pt idx="2202">
                        <c:v>33.968570999999997</c:v>
                      </c:pt>
                      <c:pt idx="2203">
                        <c:v>32.195712999999998</c:v>
                      </c:pt>
                      <c:pt idx="2204">
                        <c:v>30.792856</c:v>
                      </c:pt>
                      <c:pt idx="2205">
                        <c:v>30.357143000000001</c:v>
                      </c:pt>
                      <c:pt idx="2206">
                        <c:v>30.661428000000001</c:v>
                      </c:pt>
                      <c:pt idx="2207">
                        <c:v>30.549999</c:v>
                      </c:pt>
                      <c:pt idx="2208">
                        <c:v>29.457144</c:v>
                      </c:pt>
                      <c:pt idx="2209">
                        <c:v>29.285713000000001</c:v>
                      </c:pt>
                      <c:pt idx="2210">
                        <c:v>29.5</c:v>
                      </c:pt>
                      <c:pt idx="2211">
                        <c:v>29.107143000000001</c:v>
                      </c:pt>
                      <c:pt idx="2212">
                        <c:v>30.675713999999999</c:v>
                      </c:pt>
                      <c:pt idx="2213">
                        <c:v>28.6</c:v>
                      </c:pt>
                      <c:pt idx="2214">
                        <c:v>27.898571</c:v>
                      </c:pt>
                      <c:pt idx="2215">
                        <c:v>27.297143999999999</c:v>
                      </c:pt>
                      <c:pt idx="2216">
                        <c:v>28.888570999999999</c:v>
                      </c:pt>
                      <c:pt idx="2217">
                        <c:v>29.032858000000001</c:v>
                      </c:pt>
                      <c:pt idx="2218">
                        <c:v>28.925713999999999</c:v>
                      </c:pt>
                      <c:pt idx="2219">
                        <c:v>31.575714000000001</c:v>
                      </c:pt>
                      <c:pt idx="2220">
                        <c:v>30.991427999999999</c:v>
                      </c:pt>
                      <c:pt idx="2221">
                        <c:v>30.508572000000001</c:v>
                      </c:pt>
                      <c:pt idx="2222">
                        <c:v>30.264285999999998</c:v>
                      </c:pt>
                      <c:pt idx="2223">
                        <c:v>31.53857</c:v>
                      </c:pt>
                      <c:pt idx="2224">
                        <c:v>31.721430000000002</c:v>
                      </c:pt>
                      <c:pt idx="2225">
                        <c:v>33.139999000000003</c:v>
                      </c:pt>
                      <c:pt idx="2226">
                        <c:v>32.422854999999998</c:v>
                      </c:pt>
                      <c:pt idx="2227">
                        <c:v>33.357143000000001</c:v>
                      </c:pt>
                      <c:pt idx="2228">
                        <c:v>33.995711999999997</c:v>
                      </c:pt>
                      <c:pt idx="2229">
                        <c:v>34.098571999999997</c:v>
                      </c:pt>
                      <c:pt idx="2230">
                        <c:v>33.897143999999997</c:v>
                      </c:pt>
                      <c:pt idx="2231">
                        <c:v>34.428570000000001</c:v>
                      </c:pt>
                      <c:pt idx="2232">
                        <c:v>34.975715999999998</c:v>
                      </c:pt>
                      <c:pt idx="2233">
                        <c:v>34.942855999999999</c:v>
                      </c:pt>
                      <c:pt idx="2234">
                        <c:v>35.428570000000001</c:v>
                      </c:pt>
                      <c:pt idx="2235">
                        <c:v>33.625712999999998</c:v>
                      </c:pt>
                      <c:pt idx="2236">
                        <c:v>33.705714999999998</c:v>
                      </c:pt>
                      <c:pt idx="2237">
                        <c:v>33.254288000000003</c:v>
                      </c:pt>
                      <c:pt idx="2238">
                        <c:v>32.124287000000002</c:v>
                      </c:pt>
                      <c:pt idx="2239">
                        <c:v>33.782856000000002</c:v>
                      </c:pt>
                      <c:pt idx="2240">
                        <c:v>33.997143000000001</c:v>
                      </c:pt>
                      <c:pt idx="2241">
                        <c:v>33.804287000000002</c:v>
                      </c:pt>
                      <c:pt idx="2242">
                        <c:v>33.144286999999998</c:v>
                      </c:pt>
                      <c:pt idx="2243">
                        <c:v>33.395713999999998</c:v>
                      </c:pt>
                      <c:pt idx="2244">
                        <c:v>34.770000000000003</c:v>
                      </c:pt>
                      <c:pt idx="2245">
                        <c:v>34.877144000000001</c:v>
                      </c:pt>
                      <c:pt idx="2246">
                        <c:v>36.387141999999997</c:v>
                      </c:pt>
                      <c:pt idx="2247">
                        <c:v>33.872855999999999</c:v>
                      </c:pt>
                      <c:pt idx="2248">
                        <c:v>32.667144999999998</c:v>
                      </c:pt>
                      <c:pt idx="2249">
                        <c:v>33.285713000000001</c:v>
                      </c:pt>
                      <c:pt idx="2250">
                        <c:v>33.257140999999997</c:v>
                      </c:pt>
                      <c:pt idx="2251">
                        <c:v>34.031429000000003</c:v>
                      </c:pt>
                      <c:pt idx="2252">
                        <c:v>33.669998</c:v>
                      </c:pt>
                      <c:pt idx="2253">
                        <c:v>33.114285000000002</c:v>
                      </c:pt>
                      <c:pt idx="2254">
                        <c:v>32.341431</c:v>
                      </c:pt>
                      <c:pt idx="2255">
                        <c:v>33.252856999999999</c:v>
                      </c:pt>
                      <c:pt idx="2256">
                        <c:v>33.114285000000002</c:v>
                      </c:pt>
                      <c:pt idx="2257">
                        <c:v>33.880001</c:v>
                      </c:pt>
                      <c:pt idx="2258">
                        <c:v>34.150002000000001</c:v>
                      </c:pt>
                      <c:pt idx="2259">
                        <c:v>34.457141999999997</c:v>
                      </c:pt>
                      <c:pt idx="2260">
                        <c:v>34.875712999999998</c:v>
                      </c:pt>
                      <c:pt idx="2261">
                        <c:v>35.142856999999999</c:v>
                      </c:pt>
                      <c:pt idx="2262">
                        <c:v>33.571429999999999</c:v>
                      </c:pt>
                      <c:pt idx="2263">
                        <c:v>33.914287999999999</c:v>
                      </c:pt>
                      <c:pt idx="2264">
                        <c:v>34.785713000000001</c:v>
                      </c:pt>
                      <c:pt idx="2265">
                        <c:v>34.511429</c:v>
                      </c:pt>
                      <c:pt idx="2266">
                        <c:v>34.717143999999998</c:v>
                      </c:pt>
                      <c:pt idx="2267">
                        <c:v>35.698569999999997</c:v>
                      </c:pt>
                      <c:pt idx="2268">
                        <c:v>35.419998</c:v>
                      </c:pt>
                      <c:pt idx="2269">
                        <c:v>37.042858000000003</c:v>
                      </c:pt>
                      <c:pt idx="2270">
                        <c:v>37.785713000000001</c:v>
                      </c:pt>
                      <c:pt idx="2271">
                        <c:v>38.178570000000001</c:v>
                      </c:pt>
                      <c:pt idx="2272">
                        <c:v>38.495711999999997</c:v>
                      </c:pt>
                      <c:pt idx="2273">
                        <c:v>38.007140999999997</c:v>
                      </c:pt>
                      <c:pt idx="2274">
                        <c:v>38.571429999999999</c:v>
                      </c:pt>
                      <c:pt idx="2275">
                        <c:v>39.052855999999998</c:v>
                      </c:pt>
                      <c:pt idx="2276">
                        <c:v>37.535713000000001</c:v>
                      </c:pt>
                      <c:pt idx="2277">
                        <c:v>37.60857</c:v>
                      </c:pt>
                      <c:pt idx="2278">
                        <c:v>37.459999000000003</c:v>
                      </c:pt>
                      <c:pt idx="2279">
                        <c:v>37.374287000000002</c:v>
                      </c:pt>
                      <c:pt idx="2280">
                        <c:v>37.111426999999999</c:v>
                      </c:pt>
                      <c:pt idx="2281">
                        <c:v>37.114285000000002</c:v>
                      </c:pt>
                      <c:pt idx="2282">
                        <c:v>37.068568999999997</c:v>
                      </c:pt>
                      <c:pt idx="2283">
                        <c:v>36.635714999999998</c:v>
                      </c:pt>
                      <c:pt idx="2284">
                        <c:v>35.864285000000002</c:v>
                      </c:pt>
                      <c:pt idx="2285">
                        <c:v>34.551430000000003</c:v>
                      </c:pt>
                      <c:pt idx="2286">
                        <c:v>35.098571999999997</c:v>
                      </c:pt>
                      <c:pt idx="2287">
                        <c:v>35.971428000000003</c:v>
                      </c:pt>
                      <c:pt idx="2288">
                        <c:v>35.020000000000003</c:v>
                      </c:pt>
                      <c:pt idx="2289">
                        <c:v>36.714286999999999</c:v>
                      </c:pt>
                      <c:pt idx="2290">
                        <c:v>36.414287999999999</c:v>
                      </c:pt>
                      <c:pt idx="2291">
                        <c:v>37.417144999999998</c:v>
                      </c:pt>
                      <c:pt idx="2292">
                        <c:v>38.14143</c:v>
                      </c:pt>
                      <c:pt idx="2293">
                        <c:v>37.814284999999998</c:v>
                      </c:pt>
                      <c:pt idx="2294">
                        <c:v>37.437140999999997</c:v>
                      </c:pt>
                      <c:pt idx="2295">
                        <c:v>39.428570000000001</c:v>
                      </c:pt>
                      <c:pt idx="2296">
                        <c:v>40.950001</c:v>
                      </c:pt>
                      <c:pt idx="2297">
                        <c:v>41.918571</c:v>
                      </c:pt>
                      <c:pt idx="2298">
                        <c:v>41.18</c:v>
                      </c:pt>
                      <c:pt idx="2299">
                        <c:v>42.118572</c:v>
                      </c:pt>
                      <c:pt idx="2300">
                        <c:v>41.704284999999999</c:v>
                      </c:pt>
                      <c:pt idx="2301">
                        <c:v>42.957141999999997</c:v>
                      </c:pt>
                      <c:pt idx="2302">
                        <c:v>42.785713000000001</c:v>
                      </c:pt>
                      <c:pt idx="2303">
                        <c:v>41.137141999999997</c:v>
                      </c:pt>
                      <c:pt idx="2304">
                        <c:v>40.351429000000003</c:v>
                      </c:pt>
                      <c:pt idx="2305">
                        <c:v>40.571429999999999</c:v>
                      </c:pt>
                      <c:pt idx="2306">
                        <c:v>40.428570000000001</c:v>
                      </c:pt>
                      <c:pt idx="2307">
                        <c:v>40.214286999999999</c:v>
                      </c:pt>
                      <c:pt idx="2308">
                        <c:v>38.998569000000003</c:v>
                      </c:pt>
                      <c:pt idx="2309">
                        <c:v>40.081429</c:v>
                      </c:pt>
                      <c:pt idx="2310">
                        <c:v>36.514285999999998</c:v>
                      </c:pt>
                      <c:pt idx="2311">
                        <c:v>38.509998000000003</c:v>
                      </c:pt>
                      <c:pt idx="2312">
                        <c:v>37.761429</c:v>
                      </c:pt>
                      <c:pt idx="2313">
                        <c:v>37.298572999999998</c:v>
                      </c:pt>
                      <c:pt idx="2314">
                        <c:v>38.362858000000003</c:v>
                      </c:pt>
                      <c:pt idx="2315">
                        <c:v>37.39143</c:v>
                      </c:pt>
                      <c:pt idx="2316">
                        <c:v>36.785713000000001</c:v>
                      </c:pt>
                      <c:pt idx="2317">
                        <c:v>36.721428000000003</c:v>
                      </c:pt>
                      <c:pt idx="2318">
                        <c:v>35.505713999999998</c:v>
                      </c:pt>
                      <c:pt idx="2319">
                        <c:v>32.849997999999999</c:v>
                      </c:pt>
                      <c:pt idx="2320">
                        <c:v>32.451427000000002</c:v>
                      </c:pt>
                      <c:pt idx="2321">
                        <c:v>33.357143000000001</c:v>
                      </c:pt>
                      <c:pt idx="2322">
                        <c:v>33.587142999999998</c:v>
                      </c:pt>
                      <c:pt idx="2323">
                        <c:v>35.291428000000003</c:v>
                      </c:pt>
                      <c:pt idx="2324">
                        <c:v>35.095714999999998</c:v>
                      </c:pt>
                      <c:pt idx="2325">
                        <c:v>34.904285000000002</c:v>
                      </c:pt>
                      <c:pt idx="2326">
                        <c:v>34.372855999999999</c:v>
                      </c:pt>
                      <c:pt idx="2327">
                        <c:v>31.914286000000001</c:v>
                      </c:pt>
                      <c:pt idx="2328">
                        <c:v>30.624286999999999</c:v>
                      </c:pt>
                      <c:pt idx="2329">
                        <c:v>30.338571999999999</c:v>
                      </c:pt>
                      <c:pt idx="2330">
                        <c:v>29.571428000000001</c:v>
                      </c:pt>
                      <c:pt idx="2331">
                        <c:v>31.291429999999998</c:v>
                      </c:pt>
                      <c:pt idx="2332">
                        <c:v>31.112857999999999</c:v>
                      </c:pt>
                      <c:pt idx="2333">
                        <c:v>30.625713000000001</c:v>
                      </c:pt>
                      <c:pt idx="2334">
                        <c:v>32.424286000000002</c:v>
                      </c:pt>
                      <c:pt idx="2335">
                        <c:v>32.071429999999999</c:v>
                      </c:pt>
                      <c:pt idx="2336">
                        <c:v>34.132857999999999</c:v>
                      </c:pt>
                      <c:pt idx="2337">
                        <c:v>33.504288000000003</c:v>
                      </c:pt>
                      <c:pt idx="2338">
                        <c:v>29.815714</c:v>
                      </c:pt>
                      <c:pt idx="2339">
                        <c:v>29.871428999999999</c:v>
                      </c:pt>
                      <c:pt idx="2340">
                        <c:v>31.64143</c:v>
                      </c:pt>
                      <c:pt idx="2341">
                        <c:v>30.58</c:v>
                      </c:pt>
                      <c:pt idx="2342">
                        <c:v>30.031428999999999</c:v>
                      </c:pt>
                      <c:pt idx="2343">
                        <c:v>28.758572000000001</c:v>
                      </c:pt>
                      <c:pt idx="2344">
                        <c:v>29.994285999999999</c:v>
                      </c:pt>
                      <c:pt idx="2345">
                        <c:v>29.867144</c:v>
                      </c:pt>
                      <c:pt idx="2346">
                        <c:v>25.247143000000001</c:v>
                      </c:pt>
                      <c:pt idx="2347">
                        <c:v>23.971430000000002</c:v>
                      </c:pt>
                      <c:pt idx="2348">
                        <c:v>22.384287</c:v>
                      </c:pt>
                      <c:pt idx="2349">
                        <c:v>20.200001</c:v>
                      </c:pt>
                      <c:pt idx="2350">
                        <c:v>18.625713000000001</c:v>
                      </c:pt>
                      <c:pt idx="2351">
                        <c:v>18.875713000000001</c:v>
                      </c:pt>
                      <c:pt idx="2352">
                        <c:v>18.292856</c:v>
                      </c:pt>
                      <c:pt idx="2353">
                        <c:v>19.459999</c:v>
                      </c:pt>
                      <c:pt idx="2354">
                        <c:v>19.197144000000002</c:v>
                      </c:pt>
                      <c:pt idx="2355">
                        <c:v>18.362857999999999</c:v>
                      </c:pt>
                      <c:pt idx="2356">
                        <c:v>18.295712999999999</c:v>
                      </c:pt>
                      <c:pt idx="2357">
                        <c:v>15.602857</c:v>
                      </c:pt>
                      <c:pt idx="2358">
                        <c:v>16.44857</c:v>
                      </c:pt>
                      <c:pt idx="2359">
                        <c:v>16.382856</c:v>
                      </c:pt>
                      <c:pt idx="2360">
                        <c:v>16.512857</c:v>
                      </c:pt>
                      <c:pt idx="2361">
                        <c:v>17.100000000000001</c:v>
                      </c:pt>
                      <c:pt idx="2362">
                        <c:v>17.571428000000001</c:v>
                      </c:pt>
                      <c:pt idx="2363">
                        <c:v>18.222857000000001</c:v>
                      </c:pt>
                      <c:pt idx="2364">
                        <c:v>15.617143</c:v>
                      </c:pt>
                      <c:pt idx="2365">
                        <c:v>15.628571000000001</c:v>
                      </c:pt>
                      <c:pt idx="2366">
                        <c:v>16.085713999999999</c:v>
                      </c:pt>
                      <c:pt idx="2367">
                        <c:v>17.352858000000001</c:v>
                      </c:pt>
                      <c:pt idx="2368">
                        <c:v>16.558571000000001</c:v>
                      </c:pt>
                      <c:pt idx="2369">
                        <c:v>16.75</c:v>
                      </c:pt>
                      <c:pt idx="2370">
                        <c:v>15.808571000000001</c:v>
                      </c:pt>
                      <c:pt idx="2371">
                        <c:v>15.721429000000001</c:v>
                      </c:pt>
                      <c:pt idx="2372">
                        <c:v>16.241427999999999</c:v>
                      </c:pt>
                      <c:pt idx="2373">
                        <c:v>17.014285999999998</c:v>
                      </c:pt>
                      <c:pt idx="2374">
                        <c:v>10.7</c:v>
                      </c:pt>
                      <c:pt idx="2375">
                        <c:v>11.247142999999999</c:v>
                      </c:pt>
                      <c:pt idx="2376">
                        <c:v>11.74</c:v>
                      </c:pt>
                      <c:pt idx="2377">
                        <c:v>11.468571000000001</c:v>
                      </c:pt>
                      <c:pt idx="2378">
                        <c:v>11.948570999999999</c:v>
                      </c:pt>
                      <c:pt idx="2379">
                        <c:v>11.444286</c:v>
                      </c:pt>
                      <c:pt idx="2380">
                        <c:v>11.53</c:v>
                      </c:pt>
                      <c:pt idx="2381">
                        <c:v>12.018571</c:v>
                      </c:pt>
                      <c:pt idx="2382">
                        <c:v>13.067143</c:v>
                      </c:pt>
                      <c:pt idx="2383">
                        <c:v>13</c:v>
                      </c:pt>
                      <c:pt idx="2384">
                        <c:v>13.032857</c:v>
                      </c:pt>
                      <c:pt idx="2385">
                        <c:v>12.714286</c:v>
                      </c:pt>
                      <c:pt idx="2386">
                        <c:v>12.755713999999999</c:v>
                      </c:pt>
                      <c:pt idx="2387">
                        <c:v>12.271428999999999</c:v>
                      </c:pt>
                      <c:pt idx="2388">
                        <c:v>12.57</c:v>
                      </c:pt>
                      <c:pt idx="2389">
                        <c:v>12.164286000000001</c:v>
                      </c:pt>
                      <c:pt idx="2390">
                        <c:v>12.351429</c:v>
                      </c:pt>
                      <c:pt idx="2391">
                        <c:v>11.538570999999999</c:v>
                      </c:pt>
                      <c:pt idx="2392">
                        <c:v>10.957143</c:v>
                      </c:pt>
                      <c:pt idx="2393">
                        <c:v>11</c:v>
                      </c:pt>
                      <c:pt idx="2394">
                        <c:v>9.887143</c:v>
                      </c:pt>
                      <c:pt idx="2395">
                        <c:v>9.9499999999999993</c:v>
                      </c:pt>
                      <c:pt idx="2396">
                        <c:v>9.7385710000000003</c:v>
                      </c:pt>
                      <c:pt idx="2397">
                        <c:v>9.6</c:v>
                      </c:pt>
                      <c:pt idx="2398">
                        <c:v>9.9042860000000008</c:v>
                      </c:pt>
                      <c:pt idx="2399">
                        <c:v>9.8614289999999993</c:v>
                      </c:pt>
                      <c:pt idx="2400">
                        <c:v>9.2028569999999998</c:v>
                      </c:pt>
                      <c:pt idx="2401">
                        <c:v>9.4600000000000009</c:v>
                      </c:pt>
                      <c:pt idx="2402">
                        <c:v>9.5642859999999992</c:v>
                      </c:pt>
                      <c:pt idx="2403">
                        <c:v>10.011429</c:v>
                      </c:pt>
                      <c:pt idx="2404">
                        <c:v>9.7571429999999992</c:v>
                      </c:pt>
                      <c:pt idx="2405">
                        <c:v>10.218571000000001</c:v>
                      </c:pt>
                      <c:pt idx="2406">
                        <c:v>9.9342860000000002</c:v>
                      </c:pt>
                      <c:pt idx="2407">
                        <c:v>9.9628569999999996</c:v>
                      </c:pt>
                      <c:pt idx="2408">
                        <c:v>10.778570999999999</c:v>
                      </c:pt>
                      <c:pt idx="2409">
                        <c:v>9.94</c:v>
                      </c:pt>
                      <c:pt idx="2410">
                        <c:v>10.228571000000001</c:v>
                      </c:pt>
                      <c:pt idx="2411">
                        <c:v>10.027143000000001</c:v>
                      </c:pt>
                      <c:pt idx="2412">
                        <c:v>9.9700000000000006</c:v>
                      </c:pt>
                      <c:pt idx="2413">
                        <c:v>9.8071429999999999</c:v>
                      </c:pt>
                      <c:pt idx="2414">
                        <c:v>10.184286</c:v>
                      </c:pt>
                      <c:pt idx="2415">
                        <c:v>10.16</c:v>
                      </c:pt>
                      <c:pt idx="2416">
                        <c:v>10.59</c:v>
                      </c:pt>
                      <c:pt idx="2417">
                        <c:v>10.328571</c:v>
                      </c:pt>
                      <c:pt idx="2418">
                        <c:v>10.074286000000001</c:v>
                      </c:pt>
                      <c:pt idx="2419">
                        <c:v>9.8542860000000001</c:v>
                      </c:pt>
                      <c:pt idx="2420">
                        <c:v>9.8728569999999998</c:v>
                      </c:pt>
                      <c:pt idx="2421">
                        <c:v>10.039999999999999</c:v>
                      </c:pt>
                      <c:pt idx="2422">
                        <c:v>10.335713999999999</c:v>
                      </c:pt>
                      <c:pt idx="2423">
                        <c:v>11.345713999999999</c:v>
                      </c:pt>
                      <c:pt idx="2424">
                        <c:v>11.302856999999999</c:v>
                      </c:pt>
                      <c:pt idx="2425">
                        <c:v>12.801429000000001</c:v>
                      </c:pt>
                      <c:pt idx="2426">
                        <c:v>14.257142999999999</c:v>
                      </c:pt>
                      <c:pt idx="2427">
                        <c:v>13.57</c:v>
                      </c:pt>
                      <c:pt idx="2428">
                        <c:v>13.211429000000001</c:v>
                      </c:pt>
                      <c:pt idx="2429">
                        <c:v>13.067143</c:v>
                      </c:pt>
                      <c:pt idx="2430">
                        <c:v>13.714286</c:v>
                      </c:pt>
                      <c:pt idx="2431">
                        <c:v>13.311429</c:v>
                      </c:pt>
                      <c:pt idx="2432">
                        <c:v>14.237143</c:v>
                      </c:pt>
                      <c:pt idx="2433">
                        <c:v>14.657143</c:v>
                      </c:pt>
                      <c:pt idx="2434">
                        <c:v>14.101429</c:v>
                      </c:pt>
                      <c:pt idx="2435">
                        <c:v>13.157143</c:v>
                      </c:pt>
                      <c:pt idx="2436">
                        <c:v>13.242857000000001</c:v>
                      </c:pt>
                      <c:pt idx="2437">
                        <c:v>16.271429000000001</c:v>
                      </c:pt>
                      <c:pt idx="2438">
                        <c:v>16.542856</c:v>
                      </c:pt>
                      <c:pt idx="2439">
                        <c:v>17.822856999999999</c:v>
                      </c:pt>
                      <c:pt idx="2440">
                        <c:v>17.855715</c:v>
                      </c:pt>
                      <c:pt idx="2441">
                        <c:v>17.344286</c:v>
                      </c:pt>
                      <c:pt idx="2442">
                        <c:v>17.642856999999999</c:v>
                      </c:pt>
                      <c:pt idx="2443">
                        <c:v>17.857143000000001</c:v>
                      </c:pt>
                      <c:pt idx="2444">
                        <c:v>17.602858000000001</c:v>
                      </c:pt>
                      <c:pt idx="2445">
                        <c:v>18.389999</c:v>
                      </c:pt>
                      <c:pt idx="2446">
                        <c:v>17.981428000000001</c:v>
                      </c:pt>
                      <c:pt idx="2447">
                        <c:v>17.772857999999999</c:v>
                      </c:pt>
                      <c:pt idx="2448">
                        <c:v>17.721430000000002</c:v>
                      </c:pt>
                      <c:pt idx="2449">
                        <c:v>17.852858000000001</c:v>
                      </c:pt>
                      <c:pt idx="2450">
                        <c:v>16.998570999999998</c:v>
                      </c:pt>
                      <c:pt idx="2451">
                        <c:v>17.661428000000001</c:v>
                      </c:pt>
                      <c:pt idx="2452">
                        <c:v>17.458570000000002</c:v>
                      </c:pt>
                      <c:pt idx="2453">
                        <c:v>17.447144000000002</c:v>
                      </c:pt>
                      <c:pt idx="2454">
                        <c:v>17.692858000000001</c:v>
                      </c:pt>
                      <c:pt idx="2455">
                        <c:v>16.415714000000001</c:v>
                      </c:pt>
                      <c:pt idx="2456">
                        <c:v>15.935714000000001</c:v>
                      </c:pt>
                      <c:pt idx="2457">
                        <c:v>16.125713000000001</c:v>
                      </c:pt>
                      <c:pt idx="2458">
                        <c:v>15.435714000000001</c:v>
                      </c:pt>
                      <c:pt idx="2459">
                        <c:v>15.487143</c:v>
                      </c:pt>
                      <c:pt idx="2460">
                        <c:v>16.154285000000002</c:v>
                      </c:pt>
                      <c:pt idx="2461">
                        <c:v>15.585713999999999</c:v>
                      </c:pt>
                      <c:pt idx="2462">
                        <c:v>16.07</c:v>
                      </c:pt>
                      <c:pt idx="2463">
                        <c:v>16.385714</c:v>
                      </c:pt>
                      <c:pt idx="2464">
                        <c:v>15.641429</c:v>
                      </c:pt>
                      <c:pt idx="2465">
                        <c:v>15.92</c:v>
                      </c:pt>
                      <c:pt idx="2466">
                        <c:v>15.135714</c:v>
                      </c:pt>
                      <c:pt idx="2467">
                        <c:v>15.285714</c:v>
                      </c:pt>
                      <c:pt idx="2468">
                        <c:v>15.392856999999999</c:v>
                      </c:pt>
                      <c:pt idx="2469">
                        <c:v>15.411429</c:v>
                      </c:pt>
                      <c:pt idx="2470">
                        <c:v>15.117143</c:v>
                      </c:pt>
                      <c:pt idx="2471">
                        <c:v>15.05</c:v>
                      </c:pt>
                      <c:pt idx="2472">
                        <c:v>15.751429</c:v>
                      </c:pt>
                      <c:pt idx="2473">
                        <c:v>15.644285999999999</c:v>
                      </c:pt>
                      <c:pt idx="2474">
                        <c:v>16.272857999999999</c:v>
                      </c:pt>
                      <c:pt idx="2475">
                        <c:v>16.571428000000001</c:v>
                      </c:pt>
                      <c:pt idx="2476">
                        <c:v>17.147141999999999</c:v>
                      </c:pt>
                      <c:pt idx="2477">
                        <c:v>17.062857000000001</c:v>
                      </c:pt>
                      <c:pt idx="2478">
                        <c:v>17.370000999999998</c:v>
                      </c:pt>
                      <c:pt idx="2479">
                        <c:v>17.44857</c:v>
                      </c:pt>
                      <c:pt idx="2480">
                        <c:v>17.178571999999999</c:v>
                      </c:pt>
                      <c:pt idx="2481">
                        <c:v>16.847142999999999</c:v>
                      </c:pt>
                      <c:pt idx="2482">
                        <c:v>16.501429000000002</c:v>
                      </c:pt>
                      <c:pt idx="2483">
                        <c:v>16.399999999999999</c:v>
                      </c:pt>
                      <c:pt idx="2484">
                        <c:v>15.831429</c:v>
                      </c:pt>
                      <c:pt idx="2485">
                        <c:v>15.947143000000001</c:v>
                      </c:pt>
                      <c:pt idx="2486">
                        <c:v>15.705714</c:v>
                      </c:pt>
                      <c:pt idx="2487">
                        <c:v>15.537143</c:v>
                      </c:pt>
                      <c:pt idx="2488">
                        <c:v>15.331429</c:v>
                      </c:pt>
                      <c:pt idx="2489">
                        <c:v>14.748571</c:v>
                      </c:pt>
                      <c:pt idx="2490">
                        <c:v>14.465714</c:v>
                      </c:pt>
                      <c:pt idx="2491">
                        <c:v>14.987143</c:v>
                      </c:pt>
                      <c:pt idx="2492">
                        <c:v>14.944286</c:v>
                      </c:pt>
                      <c:pt idx="2493">
                        <c:v>14.528570999999999</c:v>
                      </c:pt>
                      <c:pt idx="2494">
                        <c:v>15.212857</c:v>
                      </c:pt>
                      <c:pt idx="2495">
                        <c:v>15.01</c:v>
                      </c:pt>
                      <c:pt idx="2496">
                        <c:v>15.36</c:v>
                      </c:pt>
                      <c:pt idx="2497">
                        <c:v>14.984286000000001</c:v>
                      </c:pt>
                      <c:pt idx="2498">
                        <c:v>12.36</c:v>
                      </c:pt>
                      <c:pt idx="2499">
                        <c:v>12.655714</c:v>
                      </c:pt>
                      <c:pt idx="2500">
                        <c:v>12.228571000000001</c:v>
                      </c:pt>
                      <c:pt idx="2501">
                        <c:v>12.244286000000001</c:v>
                      </c:pt>
                      <c:pt idx="2502">
                        <c:v>11.802856999999999</c:v>
                      </c:pt>
                      <c:pt idx="2503">
                        <c:v>11.47</c:v>
                      </c:pt>
                      <c:pt idx="2504">
                        <c:v>11.534286</c:v>
                      </c:pt>
                      <c:pt idx="2505">
                        <c:v>11.687143000000001</c:v>
                      </c:pt>
                      <c:pt idx="2506">
                        <c:v>10.827143</c:v>
                      </c:pt>
                      <c:pt idx="2507">
                        <c:v>10.357143000000001</c:v>
                      </c:pt>
                      <c:pt idx="2508">
                        <c:v>10.438571</c:v>
                      </c:pt>
                      <c:pt idx="2509">
                        <c:v>10.304285999999999</c:v>
                      </c:pt>
                      <c:pt idx="2510">
                        <c:v>10.692857</c:v>
                      </c:pt>
                      <c:pt idx="2511">
                        <c:v>10.412857000000001</c:v>
                      </c:pt>
                      <c:pt idx="2512">
                        <c:v>11.018571</c:v>
                      </c:pt>
                      <c:pt idx="2513">
                        <c:v>11.111428999999999</c:v>
                      </c:pt>
                      <c:pt idx="2514">
                        <c:v>11.081429</c:v>
                      </c:pt>
                      <c:pt idx="2515">
                        <c:v>10.607143000000001</c:v>
                      </c:pt>
                      <c:pt idx="2516">
                        <c:v>10.328571</c:v>
                      </c:pt>
                      <c:pt idx="2517">
                        <c:v>9.9785710000000005</c:v>
                      </c:pt>
                      <c:pt idx="2518">
                        <c:v>10.257142999999999</c:v>
                      </c:pt>
                      <c:pt idx="2519">
                        <c:v>9.6385710000000007</c:v>
                      </c:pt>
                      <c:pt idx="2520">
                        <c:v>10.217143</c:v>
                      </c:pt>
                      <c:pt idx="2521">
                        <c:v>10.085713999999999</c:v>
                      </c:pt>
                      <c:pt idx="2522">
                        <c:v>10.151429</c:v>
                      </c:pt>
                      <c:pt idx="2523">
                        <c:v>9.7828569999999999</c:v>
                      </c:pt>
                      <c:pt idx="2524">
                        <c:v>9.5285709999999995</c:v>
                      </c:pt>
                      <c:pt idx="2525">
                        <c:v>8.7071430000000003</c:v>
                      </c:pt>
                      <c:pt idx="2526">
                        <c:v>9.0357140000000005</c:v>
                      </c:pt>
                      <c:pt idx="2527">
                        <c:v>9.2871430000000004</c:v>
                      </c:pt>
                      <c:pt idx="2528">
                        <c:v>9.3800000000000008</c:v>
                      </c:pt>
                      <c:pt idx="2529">
                        <c:v>9.5142860000000002</c:v>
                      </c:pt>
                      <c:pt idx="2530">
                        <c:v>9.1957140000000006</c:v>
                      </c:pt>
                      <c:pt idx="2531">
                        <c:v>9.4842860000000009</c:v>
                      </c:pt>
                      <c:pt idx="2532">
                        <c:v>9.0371430000000004</c:v>
                      </c:pt>
                      <c:pt idx="2533">
                        <c:v>8.9428570000000001</c:v>
                      </c:pt>
                      <c:pt idx="2534">
                        <c:v>8.9700000000000006</c:v>
                      </c:pt>
                      <c:pt idx="2535">
                        <c:v>9.0385709999999992</c:v>
                      </c:pt>
                      <c:pt idx="2536">
                        <c:v>9.2942859999999996</c:v>
                      </c:pt>
                      <c:pt idx="2537">
                        <c:v>9.5571429999999999</c:v>
                      </c:pt>
                      <c:pt idx="2538">
                        <c:v>9.9257139999999993</c:v>
                      </c:pt>
                      <c:pt idx="2539">
                        <c:v>9.7514289999999999</c:v>
                      </c:pt>
                      <c:pt idx="2540">
                        <c:v>9.4628569999999996</c:v>
                      </c:pt>
                      <c:pt idx="2541">
                        <c:v>9.6871430000000007</c:v>
                      </c:pt>
                      <c:pt idx="2542">
                        <c:v>9.6014289999999995</c:v>
                      </c:pt>
                      <c:pt idx="2543">
                        <c:v>9.5757139999999996</c:v>
                      </c:pt>
                      <c:pt idx="2544">
                        <c:v>9.4428570000000001</c:v>
                      </c:pt>
                      <c:pt idx="2545">
                        <c:v>9.7571429999999992</c:v>
                      </c:pt>
                      <c:pt idx="2546">
                        <c:v>9.8242860000000007</c:v>
                      </c:pt>
                      <c:pt idx="2547">
                        <c:v>9.7842859999999998</c:v>
                      </c:pt>
                      <c:pt idx="2548">
                        <c:v>10.618570999999999</c:v>
                      </c:pt>
                      <c:pt idx="2549">
                        <c:v>11.962857</c:v>
                      </c:pt>
                      <c:pt idx="2550">
                        <c:v>11.854286</c:v>
                      </c:pt>
                      <c:pt idx="2551">
                        <c:v>11.96</c:v>
                      </c:pt>
                      <c:pt idx="2552">
                        <c:v>11.442857</c:v>
                      </c:pt>
                      <c:pt idx="2553">
                        <c:v>11.645714</c:v>
                      </c:pt>
                      <c:pt idx="2554">
                        <c:v>12.254286</c:v>
                      </c:pt>
                      <c:pt idx="2555">
                        <c:v>12.158571</c:v>
                      </c:pt>
                      <c:pt idx="2556">
                        <c:v>11.892856999999999</c:v>
                      </c:pt>
                      <c:pt idx="2557">
                        <c:v>11.607143000000001</c:v>
                      </c:pt>
                      <c:pt idx="2558">
                        <c:v>11.708570999999999</c:v>
                      </c:pt>
                      <c:pt idx="2559">
                        <c:v>11.808571000000001</c:v>
                      </c:pt>
                      <c:pt idx="2560">
                        <c:v>11.532857</c:v>
                      </c:pt>
                      <c:pt idx="2561">
                        <c:v>11.581429</c:v>
                      </c:pt>
                      <c:pt idx="2562">
                        <c:v>9.1728570000000005</c:v>
                      </c:pt>
                      <c:pt idx="2563">
                        <c:v>8.4728569999999994</c:v>
                      </c:pt>
                      <c:pt idx="2564">
                        <c:v>8.194286</c:v>
                      </c:pt>
                      <c:pt idx="2565">
                        <c:v>8.418571</c:v>
                      </c:pt>
                      <c:pt idx="2566">
                        <c:v>8.2071430000000003</c:v>
                      </c:pt>
                      <c:pt idx="2567">
                        <c:v>8.2042859999999997</c:v>
                      </c:pt>
                      <c:pt idx="2568">
                        <c:v>7.7542859999999996</c:v>
                      </c:pt>
                      <c:pt idx="2569">
                        <c:v>7.8371430000000002</c:v>
                      </c:pt>
                      <c:pt idx="2570">
                        <c:v>7.7914289999999999</c:v>
                      </c:pt>
                      <c:pt idx="2571">
                        <c:v>8.1357140000000001</c:v>
                      </c:pt>
                      <c:pt idx="2572">
                        <c:v>8.2242859999999993</c:v>
                      </c:pt>
                      <c:pt idx="2573">
                        <c:v>8.2271429999999999</c:v>
                      </c:pt>
                      <c:pt idx="2574">
                        <c:v>8.2371429999999997</c:v>
                      </c:pt>
                      <c:pt idx="2575">
                        <c:v>8.7457139999999995</c:v>
                      </c:pt>
                      <c:pt idx="2576">
                        <c:v>8.66</c:v>
                      </c:pt>
                      <c:pt idx="2577">
                        <c:v>8.8614289999999993</c:v>
                      </c:pt>
                      <c:pt idx="2578">
                        <c:v>9.0657139999999998</c:v>
                      </c:pt>
                      <c:pt idx="2579">
                        <c:v>9.2685709999999997</c:v>
                      </c:pt>
                      <c:pt idx="2580">
                        <c:v>9.0914289999999998</c:v>
                      </c:pt>
                      <c:pt idx="2581">
                        <c:v>9.305714</c:v>
                      </c:pt>
                      <c:pt idx="2582">
                        <c:v>9.3028569999999995</c:v>
                      </c:pt>
                      <c:pt idx="2583">
                        <c:v>9.4314289999999996</c:v>
                      </c:pt>
                      <c:pt idx="2584">
                        <c:v>9.0128570000000003</c:v>
                      </c:pt>
                      <c:pt idx="2585">
                        <c:v>9.0457140000000003</c:v>
                      </c:pt>
                      <c:pt idx="2586">
                        <c:v>8.8914290000000005</c:v>
                      </c:pt>
                      <c:pt idx="2587">
                        <c:v>9.0071429999999992</c:v>
                      </c:pt>
                      <c:pt idx="2588">
                        <c:v>9.0228570000000001</c:v>
                      </c:pt>
                      <c:pt idx="2589">
                        <c:v>8.7585709999999999</c:v>
                      </c:pt>
                      <c:pt idx="2590">
                        <c:v>8.2857140000000005</c:v>
                      </c:pt>
                      <c:pt idx="2591">
                        <c:v>7.9428570000000001</c:v>
                      </c:pt>
                      <c:pt idx="2592">
                        <c:v>7.944286</c:v>
                      </c:pt>
                      <c:pt idx="2593">
                        <c:v>8.0971430000000009</c:v>
                      </c:pt>
                      <c:pt idx="2594">
                        <c:v>8.0485710000000008</c:v>
                      </c:pt>
                      <c:pt idx="2595">
                        <c:v>7.9857139999999998</c:v>
                      </c:pt>
                      <c:pt idx="2596">
                        <c:v>8.2142859999999995</c:v>
                      </c:pt>
                      <c:pt idx="2597">
                        <c:v>8.1242859999999997</c:v>
                      </c:pt>
                      <c:pt idx="2598">
                        <c:v>8.3571430000000007</c:v>
                      </c:pt>
                      <c:pt idx="2599">
                        <c:v>8.4257139999999993</c:v>
                      </c:pt>
                      <c:pt idx="2600">
                        <c:v>8.1842860000000002</c:v>
                      </c:pt>
                      <c:pt idx="2601">
                        <c:v>8.1057140000000008</c:v>
                      </c:pt>
                      <c:pt idx="2602">
                        <c:v>8.06</c:v>
                      </c:pt>
                      <c:pt idx="2603">
                        <c:v>8.49</c:v>
                      </c:pt>
                      <c:pt idx="2604">
                        <c:v>8.1228569999999998</c:v>
                      </c:pt>
                      <c:pt idx="2605">
                        <c:v>8.1071430000000007</c:v>
                      </c:pt>
                      <c:pt idx="2606">
                        <c:v>7.7128569999999996</c:v>
                      </c:pt>
                      <c:pt idx="2607">
                        <c:v>7.98</c:v>
                      </c:pt>
                      <c:pt idx="2608">
                        <c:v>7.862857</c:v>
                      </c:pt>
                      <c:pt idx="2609">
                        <c:v>7.8</c:v>
                      </c:pt>
                      <c:pt idx="2610">
                        <c:v>8.0642859999999992</c:v>
                      </c:pt>
                      <c:pt idx="2611">
                        <c:v>8.3414289999999998</c:v>
                      </c:pt>
                      <c:pt idx="2612">
                        <c:v>8.9499999999999993</c:v>
                      </c:pt>
                      <c:pt idx="2613">
                        <c:v>9.58</c:v>
                      </c:pt>
                      <c:pt idx="2614">
                        <c:v>10.198570999999999</c:v>
                      </c:pt>
                      <c:pt idx="2615">
                        <c:v>9.8428570000000004</c:v>
                      </c:pt>
                      <c:pt idx="2616">
                        <c:v>9.4042860000000008</c:v>
                      </c:pt>
                      <c:pt idx="2617">
                        <c:v>9.5571429999999999</c:v>
                      </c:pt>
                      <c:pt idx="2618">
                        <c:v>9.4</c:v>
                      </c:pt>
                      <c:pt idx="2619">
                        <c:v>9.3071429999999999</c:v>
                      </c:pt>
                      <c:pt idx="2620">
                        <c:v>9.2714289999999995</c:v>
                      </c:pt>
                      <c:pt idx="2621">
                        <c:v>9.43</c:v>
                      </c:pt>
                      <c:pt idx="2622">
                        <c:v>9.7842859999999998</c:v>
                      </c:pt>
                      <c:pt idx="2623">
                        <c:v>9.5985709999999997</c:v>
                      </c:pt>
                      <c:pt idx="2624">
                        <c:v>9.194286</c:v>
                      </c:pt>
                      <c:pt idx="2625">
                        <c:v>9.6142859999999999</c:v>
                      </c:pt>
                      <c:pt idx="2626">
                        <c:v>8.2657139999999991</c:v>
                      </c:pt>
                      <c:pt idx="2627">
                        <c:v>8.5785710000000002</c:v>
                      </c:pt>
                      <c:pt idx="2628">
                        <c:v>8.7928569999999997</c:v>
                      </c:pt>
                      <c:pt idx="2629">
                        <c:v>9.4871429999999997</c:v>
                      </c:pt>
                      <c:pt idx="2630">
                        <c:v>11.121428999999999</c:v>
                      </c:pt>
                      <c:pt idx="2631">
                        <c:v>11.035714</c:v>
                      </c:pt>
                      <c:pt idx="2632">
                        <c:v>10.652856999999999</c:v>
                      </c:pt>
                      <c:pt idx="2633">
                        <c:v>11.008571</c:v>
                      </c:pt>
                      <c:pt idx="2634">
                        <c:v>10.918571</c:v>
                      </c:pt>
                      <c:pt idx="2635">
                        <c:v>11.164286000000001</c:v>
                      </c:pt>
                      <c:pt idx="2636">
                        <c:v>10.901429</c:v>
                      </c:pt>
                      <c:pt idx="2637">
                        <c:v>11.285714</c:v>
                      </c:pt>
                      <c:pt idx="2638">
                        <c:v>11.12</c:v>
                      </c:pt>
                      <c:pt idx="2639">
                        <c:v>11.428571</c:v>
                      </c:pt>
                      <c:pt idx="2640">
                        <c:v>11.444286</c:v>
                      </c:pt>
                      <c:pt idx="2641">
                        <c:v>11.611428999999999</c:v>
                      </c:pt>
                      <c:pt idx="2642">
                        <c:v>11.715714</c:v>
                      </c:pt>
                      <c:pt idx="2643">
                        <c:v>11.644285999999999</c:v>
                      </c:pt>
                      <c:pt idx="2644">
                        <c:v>11.785714</c:v>
                      </c:pt>
                      <c:pt idx="2645">
                        <c:v>11.915713999999999</c:v>
                      </c:pt>
                      <c:pt idx="2646">
                        <c:v>11.8</c:v>
                      </c:pt>
                      <c:pt idx="2647">
                        <c:v>11.718571000000001</c:v>
                      </c:pt>
                      <c:pt idx="2648">
                        <c:v>11.821429</c:v>
                      </c:pt>
                      <c:pt idx="2649">
                        <c:v>11.77</c:v>
                      </c:pt>
                      <c:pt idx="2650">
                        <c:v>11.5</c:v>
                      </c:pt>
                      <c:pt idx="2651">
                        <c:v>11.692857</c:v>
                      </c:pt>
                      <c:pt idx="2652">
                        <c:v>10.787143</c:v>
                      </c:pt>
                      <c:pt idx="2653">
                        <c:v>12.371428999999999</c:v>
                      </c:pt>
                      <c:pt idx="2654">
                        <c:v>11.742857000000001</c:v>
                      </c:pt>
                      <c:pt idx="2655">
                        <c:v>12.61</c:v>
                      </c:pt>
                      <c:pt idx="2656">
                        <c:v>12.285714</c:v>
                      </c:pt>
                      <c:pt idx="2657">
                        <c:v>12.185714000000001</c:v>
                      </c:pt>
                      <c:pt idx="2658">
                        <c:v>12.324286000000001</c:v>
                      </c:pt>
                      <c:pt idx="2659">
                        <c:v>12.978571000000001</c:v>
                      </c:pt>
                      <c:pt idx="2660">
                        <c:v>13.238571</c:v>
                      </c:pt>
                      <c:pt idx="2661">
                        <c:v>13.281428999999999</c:v>
                      </c:pt>
                      <c:pt idx="2662">
                        <c:v>13.567143</c:v>
                      </c:pt>
                      <c:pt idx="2663">
                        <c:v>13.8</c:v>
                      </c:pt>
                      <c:pt idx="2664">
                        <c:v>13.475714</c:v>
                      </c:pt>
                      <c:pt idx="2665">
                        <c:v>13.15</c:v>
                      </c:pt>
                      <c:pt idx="2666">
                        <c:v>13.08</c:v>
                      </c:pt>
                      <c:pt idx="2667">
                        <c:v>12.834286000000001</c:v>
                      </c:pt>
                      <c:pt idx="2668">
                        <c:v>12.941428999999999</c:v>
                      </c:pt>
                      <c:pt idx="2669">
                        <c:v>12.828571</c:v>
                      </c:pt>
                      <c:pt idx="2670">
                        <c:v>12.768571</c:v>
                      </c:pt>
                      <c:pt idx="2671">
                        <c:v>13.601429</c:v>
                      </c:pt>
                      <c:pt idx="2672">
                        <c:v>13.138571000000001</c:v>
                      </c:pt>
                      <c:pt idx="2673">
                        <c:v>13.791429000000001</c:v>
                      </c:pt>
                      <c:pt idx="2674">
                        <c:v>13.77</c:v>
                      </c:pt>
                      <c:pt idx="2675">
                        <c:v>14.287143</c:v>
                      </c:pt>
                      <c:pt idx="2676">
                        <c:v>13.874286</c:v>
                      </c:pt>
                      <c:pt idx="2677">
                        <c:v>13.795714</c:v>
                      </c:pt>
                      <c:pt idx="2678">
                        <c:v>14.025714000000001</c:v>
                      </c:pt>
                      <c:pt idx="2679">
                        <c:v>14.427142999999999</c:v>
                      </c:pt>
                      <c:pt idx="2680">
                        <c:v>14.717143</c:v>
                      </c:pt>
                      <c:pt idx="2681">
                        <c:v>14.545714</c:v>
                      </c:pt>
                      <c:pt idx="2682">
                        <c:v>14.012857</c:v>
                      </c:pt>
                      <c:pt idx="2683">
                        <c:v>14.34</c:v>
                      </c:pt>
                      <c:pt idx="2684">
                        <c:v>14.235714</c:v>
                      </c:pt>
                      <c:pt idx="2685">
                        <c:v>13.875714</c:v>
                      </c:pt>
                      <c:pt idx="2686">
                        <c:v>20.57</c:v>
                      </c:pt>
                      <c:pt idx="2687">
                        <c:v>20.809999000000001</c:v>
                      </c:pt>
                      <c:pt idx="2688">
                        <c:v>24.644285</c:v>
                      </c:pt>
                      <c:pt idx="2689">
                        <c:v>22.59</c:v>
                      </c:pt>
                      <c:pt idx="2690">
                        <c:v>24.784286000000002</c:v>
                      </c:pt>
                      <c:pt idx="2691">
                        <c:v>23.871428999999999</c:v>
                      </c:pt>
                      <c:pt idx="2692">
                        <c:v>24.285713000000001</c:v>
                      </c:pt>
                      <c:pt idx="2693">
                        <c:v>23.254286</c:v>
                      </c:pt>
                      <c:pt idx="2694">
                        <c:v>24.625713000000001</c:v>
                      </c:pt>
                      <c:pt idx="2695">
                        <c:v>25</c:v>
                      </c:pt>
                      <c:pt idx="2696">
                        <c:v>26.535713000000001</c:v>
                      </c:pt>
                      <c:pt idx="2697">
                        <c:v>25.962855999999999</c:v>
                      </c:pt>
                      <c:pt idx="2698">
                        <c:v>25.568570999999999</c:v>
                      </c:pt>
                      <c:pt idx="2699">
                        <c:v>25.808571000000001</c:v>
                      </c:pt>
                      <c:pt idx="2700">
                        <c:v>25.842856999999999</c:v>
                      </c:pt>
                      <c:pt idx="2701">
                        <c:v>26.755714000000001</c:v>
                      </c:pt>
                      <c:pt idx="2702">
                        <c:v>26.938572000000001</c:v>
                      </c:pt>
                      <c:pt idx="2703">
                        <c:v>27.285713000000001</c:v>
                      </c:pt>
                      <c:pt idx="2704">
                        <c:v>28.225714</c:v>
                      </c:pt>
                      <c:pt idx="2705">
                        <c:v>26.571428000000001</c:v>
                      </c:pt>
                      <c:pt idx="2706">
                        <c:v>26.245714</c:v>
                      </c:pt>
                      <c:pt idx="2707">
                        <c:v>25.855715</c:v>
                      </c:pt>
                      <c:pt idx="2708">
                        <c:v>25.799999</c:v>
                      </c:pt>
                      <c:pt idx="2709">
                        <c:v>26.225714</c:v>
                      </c:pt>
                      <c:pt idx="2710">
                        <c:v>26.258572000000001</c:v>
                      </c:pt>
                      <c:pt idx="2711">
                        <c:v>26.73</c:v>
                      </c:pt>
                      <c:pt idx="2712">
                        <c:v>26.954287000000001</c:v>
                      </c:pt>
                      <c:pt idx="2713">
                        <c:v>26.381430000000002</c:v>
                      </c:pt>
                      <c:pt idx="2714">
                        <c:v>26.021429000000001</c:v>
                      </c:pt>
                      <c:pt idx="2715">
                        <c:v>25.714286999999999</c:v>
                      </c:pt>
                      <c:pt idx="2716">
                        <c:v>26.064285000000002</c:v>
                      </c:pt>
                      <c:pt idx="2717">
                        <c:v>26.285713000000001</c:v>
                      </c:pt>
                      <c:pt idx="2718">
                        <c:v>25.622855999999999</c:v>
                      </c:pt>
                      <c:pt idx="2719">
                        <c:v>26.771429000000001</c:v>
                      </c:pt>
                      <c:pt idx="2720">
                        <c:v>27.527142999999999</c:v>
                      </c:pt>
                      <c:pt idx="2721">
                        <c:v>27.035713000000001</c:v>
                      </c:pt>
                      <c:pt idx="2722">
                        <c:v>25.911428000000001</c:v>
                      </c:pt>
                      <c:pt idx="2723">
                        <c:v>26.571428000000001</c:v>
                      </c:pt>
                      <c:pt idx="2724">
                        <c:v>26.088571999999999</c:v>
                      </c:pt>
                      <c:pt idx="2725">
                        <c:v>26.057141999999999</c:v>
                      </c:pt>
                      <c:pt idx="2726">
                        <c:v>26.157143000000001</c:v>
                      </c:pt>
                      <c:pt idx="2727">
                        <c:v>26.061427999999999</c:v>
                      </c:pt>
                      <c:pt idx="2728">
                        <c:v>26.285713000000001</c:v>
                      </c:pt>
                      <c:pt idx="2729">
                        <c:v>27.091429000000002</c:v>
                      </c:pt>
                      <c:pt idx="2730">
                        <c:v>27.25</c:v>
                      </c:pt>
                      <c:pt idx="2731">
                        <c:v>27.278569999999998</c:v>
                      </c:pt>
                      <c:pt idx="2732">
                        <c:v>26.271429000000001</c:v>
                      </c:pt>
                      <c:pt idx="2733">
                        <c:v>25.292856</c:v>
                      </c:pt>
                      <c:pt idx="2734">
                        <c:v>23.91</c:v>
                      </c:pt>
                      <c:pt idx="2735">
                        <c:v>23.360001</c:v>
                      </c:pt>
                      <c:pt idx="2736">
                        <c:v>23.690000999999999</c:v>
                      </c:pt>
                      <c:pt idx="2737">
                        <c:v>23.355715</c:v>
                      </c:pt>
                      <c:pt idx="2738">
                        <c:v>24</c:v>
                      </c:pt>
                      <c:pt idx="2739">
                        <c:v>24.118569999999998</c:v>
                      </c:pt>
                      <c:pt idx="2740">
                        <c:v>25.284286000000002</c:v>
                      </c:pt>
                      <c:pt idx="2741">
                        <c:v>25.08</c:v>
                      </c:pt>
                      <c:pt idx="2742">
                        <c:v>24.995714</c:v>
                      </c:pt>
                      <c:pt idx="2743">
                        <c:v>24.905714</c:v>
                      </c:pt>
                      <c:pt idx="2744">
                        <c:v>24.428571999999999</c:v>
                      </c:pt>
                      <c:pt idx="2745">
                        <c:v>23.642856999999999</c:v>
                      </c:pt>
                      <c:pt idx="2746">
                        <c:v>23.674285999999999</c:v>
                      </c:pt>
                      <c:pt idx="2747">
                        <c:v>30.795712999999999</c:v>
                      </c:pt>
                      <c:pt idx="2748">
                        <c:v>31.085713999999999</c:v>
                      </c:pt>
                      <c:pt idx="2749">
                        <c:v>30.997143000000001</c:v>
                      </c:pt>
                      <c:pt idx="2750">
                        <c:v>31</c:v>
                      </c:pt>
                      <c:pt idx="2751">
                        <c:v>30.944286000000002</c:v>
                      </c:pt>
                      <c:pt idx="2752">
                        <c:v>30.657143000000001</c:v>
                      </c:pt>
                      <c:pt idx="2753">
                        <c:v>30.845714999999998</c:v>
                      </c:pt>
                      <c:pt idx="2754">
                        <c:v>30.462855999999999</c:v>
                      </c:pt>
                      <c:pt idx="2755">
                        <c:v>30.825714000000001</c:v>
                      </c:pt>
                      <c:pt idx="2756">
                        <c:v>29.947144000000002</c:v>
                      </c:pt>
                      <c:pt idx="2757">
                        <c:v>29.825714000000001</c:v>
                      </c:pt>
                      <c:pt idx="2758">
                        <c:v>29.275715000000002</c:v>
                      </c:pt>
                      <c:pt idx="2759">
                        <c:v>29.718571000000001</c:v>
                      </c:pt>
                      <c:pt idx="2760">
                        <c:v>30.915714000000001</c:v>
                      </c:pt>
                      <c:pt idx="2761">
                        <c:v>31.024286</c:v>
                      </c:pt>
                      <c:pt idx="2762">
                        <c:v>33.14143</c:v>
                      </c:pt>
                      <c:pt idx="2763">
                        <c:v>34.209999000000003</c:v>
                      </c:pt>
                      <c:pt idx="2764">
                        <c:v>35.278571999999997</c:v>
                      </c:pt>
                      <c:pt idx="2765">
                        <c:v>34.075713999999998</c:v>
                      </c:pt>
                      <c:pt idx="2766">
                        <c:v>34.062859000000003</c:v>
                      </c:pt>
                      <c:pt idx="2767">
                        <c:v>34.291428000000003</c:v>
                      </c:pt>
                      <c:pt idx="2768">
                        <c:v>33.485714000000002</c:v>
                      </c:pt>
                      <c:pt idx="2769">
                        <c:v>32.242859000000003</c:v>
                      </c:pt>
                      <c:pt idx="2770">
                        <c:v>32.175713000000002</c:v>
                      </c:pt>
                      <c:pt idx="2771">
                        <c:v>33.107143000000001</c:v>
                      </c:pt>
                      <c:pt idx="2772">
                        <c:v>30.65</c:v>
                      </c:pt>
                      <c:pt idx="2773">
                        <c:v>30.861429000000001</c:v>
                      </c:pt>
                      <c:pt idx="2774">
                        <c:v>32.177143000000001</c:v>
                      </c:pt>
                      <c:pt idx="2775">
                        <c:v>32.435715000000002</c:v>
                      </c:pt>
                      <c:pt idx="2776">
                        <c:v>31.445715</c:v>
                      </c:pt>
                      <c:pt idx="2777">
                        <c:v>31.884287</c:v>
                      </c:pt>
                      <c:pt idx="2778">
                        <c:v>31.731428000000001</c:v>
                      </c:pt>
                      <c:pt idx="2779">
                        <c:v>31.234285</c:v>
                      </c:pt>
                      <c:pt idx="2780">
                        <c:v>31.861429000000001</c:v>
                      </c:pt>
                      <c:pt idx="2781">
                        <c:v>31.121428999999999</c:v>
                      </c:pt>
                      <c:pt idx="2782">
                        <c:v>30.832857000000001</c:v>
                      </c:pt>
                      <c:pt idx="2783">
                        <c:v>29.712855999999999</c:v>
                      </c:pt>
                      <c:pt idx="2784">
                        <c:v>30.681429000000001</c:v>
                      </c:pt>
                      <c:pt idx="2785">
                        <c:v>32.220001000000003</c:v>
                      </c:pt>
                      <c:pt idx="2786">
                        <c:v>32.89143</c:v>
                      </c:pt>
                      <c:pt idx="2787">
                        <c:v>32.571429999999999</c:v>
                      </c:pt>
                      <c:pt idx="2788">
                        <c:v>32.781429000000003</c:v>
                      </c:pt>
                      <c:pt idx="2789">
                        <c:v>32.150002000000001</c:v>
                      </c:pt>
                      <c:pt idx="2790">
                        <c:v>30.428571999999999</c:v>
                      </c:pt>
                      <c:pt idx="2791">
                        <c:v>30.281428999999999</c:v>
                      </c:pt>
                      <c:pt idx="2792">
                        <c:v>30.65</c:v>
                      </c:pt>
                      <c:pt idx="2793">
                        <c:v>30.415714000000001</c:v>
                      </c:pt>
                      <c:pt idx="2794">
                        <c:v>30.610001</c:v>
                      </c:pt>
                      <c:pt idx="2795">
                        <c:v>30.517143000000001</c:v>
                      </c:pt>
                      <c:pt idx="2796">
                        <c:v>32.175713000000002</c:v>
                      </c:pt>
                      <c:pt idx="2797">
                        <c:v>31.731428000000001</c:v>
                      </c:pt>
                      <c:pt idx="2798">
                        <c:v>31.727142000000001</c:v>
                      </c:pt>
                      <c:pt idx="2799">
                        <c:v>32.425713000000002</c:v>
                      </c:pt>
                      <c:pt idx="2800">
                        <c:v>33.577145000000002</c:v>
                      </c:pt>
                      <c:pt idx="2801">
                        <c:v>35.078570999999997</c:v>
                      </c:pt>
                      <c:pt idx="2802">
                        <c:v>35.428570000000001</c:v>
                      </c:pt>
                      <c:pt idx="2803">
                        <c:v>35.118572</c:v>
                      </c:pt>
                      <c:pt idx="2804">
                        <c:v>37.057144000000001</c:v>
                      </c:pt>
                      <c:pt idx="2805">
                        <c:v>36.755713999999998</c:v>
                      </c:pt>
                      <c:pt idx="2806">
                        <c:v>37.32</c:v>
                      </c:pt>
                      <c:pt idx="2807">
                        <c:v>38.615715000000002</c:v>
                      </c:pt>
                      <c:pt idx="2808">
                        <c:v>38.204284999999999</c:v>
                      </c:pt>
                      <c:pt idx="2809">
                        <c:v>38.121428999999999</c:v>
                      </c:pt>
                      <c:pt idx="2810">
                        <c:v>35.914287999999999</c:v>
                      </c:pt>
                      <c:pt idx="2811">
                        <c:v>35.674286000000002</c:v>
                      </c:pt>
                      <c:pt idx="2812">
                        <c:v>34.365715000000002</c:v>
                      </c:pt>
                      <c:pt idx="2813">
                        <c:v>34.945712999999998</c:v>
                      </c:pt>
                      <c:pt idx="2814">
                        <c:v>35.151428000000003</c:v>
                      </c:pt>
                      <c:pt idx="2815">
                        <c:v>35.057144000000001</c:v>
                      </c:pt>
                      <c:pt idx="2816">
                        <c:v>34.772857999999999</c:v>
                      </c:pt>
                      <c:pt idx="2817">
                        <c:v>35.220001000000003</c:v>
                      </c:pt>
                      <c:pt idx="2818">
                        <c:v>35.619999</c:v>
                      </c:pt>
                      <c:pt idx="2819">
                        <c:v>34.844287999999999</c:v>
                      </c:pt>
                      <c:pt idx="2820">
                        <c:v>36.278571999999997</c:v>
                      </c:pt>
                      <c:pt idx="2821">
                        <c:v>36.337142999999998</c:v>
                      </c:pt>
                      <c:pt idx="2822">
                        <c:v>35.981430000000003</c:v>
                      </c:pt>
                      <c:pt idx="2823">
                        <c:v>35.712856000000002</c:v>
                      </c:pt>
                      <c:pt idx="2824">
                        <c:v>35.897143999999997</c:v>
                      </c:pt>
                      <c:pt idx="2825">
                        <c:v>36.950001</c:v>
                      </c:pt>
                      <c:pt idx="2826">
                        <c:v>36.900002000000001</c:v>
                      </c:pt>
                      <c:pt idx="2827">
                        <c:v>37</c:v>
                      </c:pt>
                      <c:pt idx="2828">
                        <c:v>36.172854999999998</c:v>
                      </c:pt>
                      <c:pt idx="2829">
                        <c:v>36.857143000000001</c:v>
                      </c:pt>
                      <c:pt idx="2830">
                        <c:v>37.561427999999999</c:v>
                      </c:pt>
                      <c:pt idx="2831">
                        <c:v>38.984287000000002</c:v>
                      </c:pt>
                      <c:pt idx="2832">
                        <c:v>38.931431000000003</c:v>
                      </c:pt>
                      <c:pt idx="2833">
                        <c:v>38.578570999999997</c:v>
                      </c:pt>
                      <c:pt idx="2834">
                        <c:v>39.444285999999998</c:v>
                      </c:pt>
                      <c:pt idx="2835">
                        <c:v>39.878571000000001</c:v>
                      </c:pt>
                      <c:pt idx="2836">
                        <c:v>39.808571000000001</c:v>
                      </c:pt>
                      <c:pt idx="2837">
                        <c:v>40.575713999999998</c:v>
                      </c:pt>
                      <c:pt idx="2838">
                        <c:v>41.178570000000001</c:v>
                      </c:pt>
                      <c:pt idx="2839">
                        <c:v>41.061427999999999</c:v>
                      </c:pt>
                      <c:pt idx="2840">
                        <c:v>41.262855999999999</c:v>
                      </c:pt>
                      <c:pt idx="2841">
                        <c:v>42.400002000000001</c:v>
                      </c:pt>
                      <c:pt idx="2842">
                        <c:v>42.332855000000002</c:v>
                      </c:pt>
                      <c:pt idx="2843">
                        <c:v>41.821429999999999</c:v>
                      </c:pt>
                      <c:pt idx="2844">
                        <c:v>42.5</c:v>
                      </c:pt>
                      <c:pt idx="2845">
                        <c:v>44.82</c:v>
                      </c:pt>
                      <c:pt idx="2846">
                        <c:v>43.119999</c:v>
                      </c:pt>
                      <c:pt idx="2847">
                        <c:v>43.142856999999999</c:v>
                      </c:pt>
                      <c:pt idx="2848">
                        <c:v>44.285713000000001</c:v>
                      </c:pt>
                      <c:pt idx="2849">
                        <c:v>43.148570999999997</c:v>
                      </c:pt>
                      <c:pt idx="2850">
                        <c:v>42.708571999999997</c:v>
                      </c:pt>
                      <c:pt idx="2851">
                        <c:v>44.052855999999998</c:v>
                      </c:pt>
                      <c:pt idx="2852">
                        <c:v>43.691428999999999</c:v>
                      </c:pt>
                      <c:pt idx="2853">
                        <c:v>45.77</c:v>
                      </c:pt>
                      <c:pt idx="2854">
                        <c:v>43.042858000000003</c:v>
                      </c:pt>
                      <c:pt idx="2855">
                        <c:v>44.028571999999997</c:v>
                      </c:pt>
                      <c:pt idx="2856">
                        <c:v>44.005713999999998</c:v>
                      </c:pt>
                      <c:pt idx="2857">
                        <c:v>44.394286999999998</c:v>
                      </c:pt>
                      <c:pt idx="2858">
                        <c:v>43.959999000000003</c:v>
                      </c:pt>
                      <c:pt idx="2859">
                        <c:v>44.967143999999998</c:v>
                      </c:pt>
                      <c:pt idx="2860">
                        <c:v>46.012855999999999</c:v>
                      </c:pt>
                      <c:pt idx="2861">
                        <c:v>47.287143999999998</c:v>
                      </c:pt>
                      <c:pt idx="2862">
                        <c:v>46.240001999999997</c:v>
                      </c:pt>
                      <c:pt idx="2863">
                        <c:v>46.291428000000003</c:v>
                      </c:pt>
                      <c:pt idx="2864">
                        <c:v>45.612858000000003</c:v>
                      </c:pt>
                      <c:pt idx="2865">
                        <c:v>42.889999000000003</c:v>
                      </c:pt>
                      <c:pt idx="2866">
                        <c:v>43</c:v>
                      </c:pt>
                      <c:pt idx="2867">
                        <c:v>43.472858000000002</c:v>
                      </c:pt>
                      <c:pt idx="2868">
                        <c:v>44.372855999999999</c:v>
                      </c:pt>
                      <c:pt idx="2869">
                        <c:v>46.442855999999999</c:v>
                      </c:pt>
                      <c:pt idx="2870">
                        <c:v>45.73</c:v>
                      </c:pt>
                      <c:pt idx="2871">
                        <c:v>46.029998999999997</c:v>
                      </c:pt>
                      <c:pt idx="2872">
                        <c:v>47.714286999999999</c:v>
                      </c:pt>
                      <c:pt idx="2873">
                        <c:v>48.988571</c:v>
                      </c:pt>
                      <c:pt idx="2874">
                        <c:v>55.405712000000001</c:v>
                      </c:pt>
                      <c:pt idx="2875">
                        <c:v>45.331429</c:v>
                      </c:pt>
                      <c:pt idx="2876">
                        <c:v>47.348571999999997</c:v>
                      </c:pt>
                      <c:pt idx="2877">
                        <c:v>47.285713000000001</c:v>
                      </c:pt>
                      <c:pt idx="2878">
                        <c:v>46.43</c:v>
                      </c:pt>
                      <c:pt idx="2879">
                        <c:v>45.509998000000003</c:v>
                      </c:pt>
                      <c:pt idx="2880">
                        <c:v>46.959999000000003</c:v>
                      </c:pt>
                      <c:pt idx="2881">
                        <c:v>45.444285999999998</c:v>
                      </c:pt>
                      <c:pt idx="2882">
                        <c:v>46.975715999999998</c:v>
                      </c:pt>
                      <c:pt idx="2883">
                        <c:v>47.278571999999997</c:v>
                      </c:pt>
                      <c:pt idx="2884">
                        <c:v>47.934283999999998</c:v>
                      </c:pt>
                      <c:pt idx="2885">
                        <c:v>48.498569000000003</c:v>
                      </c:pt>
                      <c:pt idx="2886">
                        <c:v>48.428570000000001</c:v>
                      </c:pt>
                      <c:pt idx="2887">
                        <c:v>46.702857999999999</c:v>
                      </c:pt>
                      <c:pt idx="2888">
                        <c:v>47.535713000000001</c:v>
                      </c:pt>
                      <c:pt idx="2889">
                        <c:v>48.025714999999998</c:v>
                      </c:pt>
                      <c:pt idx="2890">
                        <c:v>47.602856000000003</c:v>
                      </c:pt>
                      <c:pt idx="2891">
                        <c:v>47.970001000000003</c:v>
                      </c:pt>
                      <c:pt idx="2892">
                        <c:v>49.228572999999997</c:v>
                      </c:pt>
                      <c:pt idx="2893">
                        <c:v>50</c:v>
                      </c:pt>
                      <c:pt idx="2894">
                        <c:v>48.681431000000003</c:v>
                      </c:pt>
                      <c:pt idx="2895">
                        <c:v>49.049999</c:v>
                      </c:pt>
                      <c:pt idx="2896">
                        <c:v>48.89143</c:v>
                      </c:pt>
                      <c:pt idx="2897">
                        <c:v>49.832855000000002</c:v>
                      </c:pt>
                      <c:pt idx="2898">
                        <c:v>49.557144000000001</c:v>
                      </c:pt>
                      <c:pt idx="2899">
                        <c:v>50.071429999999999</c:v>
                      </c:pt>
                      <c:pt idx="2900">
                        <c:v>51.015712999999998</c:v>
                      </c:pt>
                      <c:pt idx="2901">
                        <c:v>52.007140999999997</c:v>
                      </c:pt>
                      <c:pt idx="2902">
                        <c:v>52.125712999999998</c:v>
                      </c:pt>
                      <c:pt idx="2903">
                        <c:v>51.698569999999997</c:v>
                      </c:pt>
                      <c:pt idx="2904">
                        <c:v>51.512855999999999</c:v>
                      </c:pt>
                      <c:pt idx="2905">
                        <c:v>51.114285000000002</c:v>
                      </c:pt>
                      <c:pt idx="2906">
                        <c:v>51.577145000000002</c:v>
                      </c:pt>
                      <c:pt idx="2907">
                        <c:v>50.738571</c:v>
                      </c:pt>
                      <c:pt idx="2908">
                        <c:v>50.714286999999999</c:v>
                      </c:pt>
                      <c:pt idx="2909">
                        <c:v>52.052855999999998</c:v>
                      </c:pt>
                      <c:pt idx="2910">
                        <c:v>51.952857999999999</c:v>
                      </c:pt>
                      <c:pt idx="2911">
                        <c:v>53.735714000000002</c:v>
                      </c:pt>
                      <c:pt idx="2912">
                        <c:v>52.854286000000002</c:v>
                      </c:pt>
                      <c:pt idx="2913">
                        <c:v>52.392856999999999</c:v>
                      </c:pt>
                      <c:pt idx="2914">
                        <c:v>53.408569</c:v>
                      </c:pt>
                      <c:pt idx="2915">
                        <c:v>53.457141999999997</c:v>
                      </c:pt>
                      <c:pt idx="2916">
                        <c:v>53.785713000000001</c:v>
                      </c:pt>
                      <c:pt idx="2917">
                        <c:v>54.098571999999997</c:v>
                      </c:pt>
                      <c:pt idx="2918">
                        <c:v>54.394286999999998</c:v>
                      </c:pt>
                      <c:pt idx="2919">
                        <c:v>54.015712999999998</c:v>
                      </c:pt>
                      <c:pt idx="2920">
                        <c:v>53.872855999999999</c:v>
                      </c:pt>
                      <c:pt idx="2921">
                        <c:v>52.517142999999997</c:v>
                      </c:pt>
                      <c:pt idx="2922">
                        <c:v>52.214286999999999</c:v>
                      </c:pt>
                      <c:pt idx="2923">
                        <c:v>52.401428000000003</c:v>
                      </c:pt>
                      <c:pt idx="2924">
                        <c:v>52</c:v>
                      </c:pt>
                      <c:pt idx="2925">
                        <c:v>51.889999000000003</c:v>
                      </c:pt>
                      <c:pt idx="2926">
                        <c:v>49.684283999999998</c:v>
                      </c:pt>
                      <c:pt idx="2927">
                        <c:v>48.104286000000002</c:v>
                      </c:pt>
                      <c:pt idx="2928">
                        <c:v>48.824286999999998</c:v>
                      </c:pt>
                      <c:pt idx="2929">
                        <c:v>48.295715000000001</c:v>
                      </c:pt>
                      <c:pt idx="2930">
                        <c:v>47.304287000000002</c:v>
                      </c:pt>
                      <c:pt idx="2931">
                        <c:v>48.777141999999998</c:v>
                      </c:pt>
                      <c:pt idx="2932">
                        <c:v>47.857143000000001</c:v>
                      </c:pt>
                      <c:pt idx="2933">
                        <c:v>46.915714000000001</c:v>
                      </c:pt>
                      <c:pt idx="2934">
                        <c:v>47.438572000000001</c:v>
                      </c:pt>
                      <c:pt idx="2935">
                        <c:v>47.46143</c:v>
                      </c:pt>
                      <c:pt idx="2936">
                        <c:v>47.071429999999999</c:v>
                      </c:pt>
                      <c:pt idx="2937">
                        <c:v>55.342857000000002</c:v>
                      </c:pt>
                      <c:pt idx="2938">
                        <c:v>54.811427999999999</c:v>
                      </c:pt>
                      <c:pt idx="2939">
                        <c:v>55.341431</c:v>
                      </c:pt>
                      <c:pt idx="2940">
                        <c:v>54.474285000000002</c:v>
                      </c:pt>
                      <c:pt idx="2941">
                        <c:v>57.588569999999997</c:v>
                      </c:pt>
                      <c:pt idx="2942">
                        <c:v>58.157142999999998</c:v>
                      </c:pt>
                      <c:pt idx="2943">
                        <c:v>57.472858000000002</c:v>
                      </c:pt>
                      <c:pt idx="2944">
                        <c:v>58.842857000000002</c:v>
                      </c:pt>
                      <c:pt idx="2945">
                        <c:v>57.921429000000003</c:v>
                      </c:pt>
                      <c:pt idx="2946">
                        <c:v>57.592857000000002</c:v>
                      </c:pt>
                      <c:pt idx="2947">
                        <c:v>58.060001</c:v>
                      </c:pt>
                      <c:pt idx="2948">
                        <c:v>59.062859000000003</c:v>
                      </c:pt>
                      <c:pt idx="2949">
                        <c:v>61.347141000000001</c:v>
                      </c:pt>
                      <c:pt idx="2950">
                        <c:v>61.422854999999998</c:v>
                      </c:pt>
                      <c:pt idx="2951">
                        <c:v>62.111426999999999</c:v>
                      </c:pt>
                      <c:pt idx="2952">
                        <c:v>60.812859000000003</c:v>
                      </c:pt>
                      <c:pt idx="2953">
                        <c:v>62.437140999999997</c:v>
                      </c:pt>
                      <c:pt idx="2954">
                        <c:v>62.422854999999998</c:v>
                      </c:pt>
                      <c:pt idx="2955">
                        <c:v>61.667144999999998</c:v>
                      </c:pt>
                      <c:pt idx="2956">
                        <c:v>61.478572999999997</c:v>
                      </c:pt>
                      <c:pt idx="2957">
                        <c:v>62.671429000000003</c:v>
                      </c:pt>
                      <c:pt idx="2958">
                        <c:v>62.209999000000003</c:v>
                      </c:pt>
                      <c:pt idx="2959">
                        <c:v>64.285713000000001</c:v>
                      </c:pt>
                      <c:pt idx="2960">
                        <c:v>65.128570999999994</c:v>
                      </c:pt>
                      <c:pt idx="2961">
                        <c:v>63.977142000000001</c:v>
                      </c:pt>
                      <c:pt idx="2962">
                        <c:v>64.732856999999996</c:v>
                      </c:pt>
                      <c:pt idx="2963">
                        <c:v>63.027141999999998</c:v>
                      </c:pt>
                      <c:pt idx="2964">
                        <c:v>64.417145000000005</c:v>
                      </c:pt>
                      <c:pt idx="2965">
                        <c:v>64.855712999999994</c:v>
                      </c:pt>
                      <c:pt idx="2966">
                        <c:v>64.991432000000003</c:v>
                      </c:pt>
                      <c:pt idx="2967">
                        <c:v>64.867142000000001</c:v>
                      </c:pt>
                      <c:pt idx="2968">
                        <c:v>64.067145999999994</c:v>
                      </c:pt>
                      <c:pt idx="2969">
                        <c:v>63.234287000000002</c:v>
                      </c:pt>
                      <c:pt idx="2970">
                        <c:v>61.954284999999999</c:v>
                      </c:pt>
                      <c:pt idx="2971">
                        <c:v>62.815716000000002</c:v>
                      </c:pt>
                      <c:pt idx="2972">
                        <c:v>61.104286000000002</c:v>
                      </c:pt>
                      <c:pt idx="2973">
                        <c:v>61.169998</c:v>
                      </c:pt>
                      <c:pt idx="2974">
                        <c:v>60.338569999999997</c:v>
                      </c:pt>
                      <c:pt idx="2975">
                        <c:v>59.981430000000003</c:v>
                      </c:pt>
                      <c:pt idx="2976">
                        <c:v>59.952857999999999</c:v>
                      </c:pt>
                      <c:pt idx="2977">
                        <c:v>60.871428999999999</c:v>
                      </c:pt>
                      <c:pt idx="2978">
                        <c:v>57.927143000000001</c:v>
                      </c:pt>
                      <c:pt idx="2979">
                        <c:v>54.142856999999999</c:v>
                      </c:pt>
                      <c:pt idx="2980">
                        <c:v>53.287143999999998</c:v>
                      </c:pt>
                      <c:pt idx="2981">
                        <c:v>53.001430999999997</c:v>
                      </c:pt>
                      <c:pt idx="2982">
                        <c:v>51.459999000000003</c:v>
                      </c:pt>
                      <c:pt idx="2983">
                        <c:v>51.644286999999998</c:v>
                      </c:pt>
                      <c:pt idx="2984">
                        <c:v>50.25</c:v>
                      </c:pt>
                      <c:pt idx="2985">
                        <c:v>52.237144000000001</c:v>
                      </c:pt>
                      <c:pt idx="2986">
                        <c:v>51.618572</c:v>
                      </c:pt>
                      <c:pt idx="2987">
                        <c:v>50.778571999999997</c:v>
                      </c:pt>
                      <c:pt idx="2988">
                        <c:v>48.644286999999998</c:v>
                      </c:pt>
                      <c:pt idx="2989">
                        <c:v>48.578570999999997</c:v>
                      </c:pt>
                      <c:pt idx="2990">
                        <c:v>50.147143999999997</c:v>
                      </c:pt>
                      <c:pt idx="2991">
                        <c:v>50.639999000000003</c:v>
                      </c:pt>
                      <c:pt idx="2992">
                        <c:v>47.257140999999997</c:v>
                      </c:pt>
                      <c:pt idx="2993">
                        <c:v>47.555714000000002</c:v>
                      </c:pt>
                      <c:pt idx="2994">
                        <c:v>47.011429</c:v>
                      </c:pt>
                      <c:pt idx="2995">
                        <c:v>47.292858000000003</c:v>
                      </c:pt>
                      <c:pt idx="2996">
                        <c:v>48.10857</c:v>
                      </c:pt>
                      <c:pt idx="2997">
                        <c:v>49.900002000000001</c:v>
                      </c:pt>
                      <c:pt idx="2998">
                        <c:v>53.804287000000002</c:v>
                      </c:pt>
                      <c:pt idx="2999">
                        <c:v>51.818568999999997</c:v>
                      </c:pt>
                      <c:pt idx="3000">
                        <c:v>50.357143000000001</c:v>
                      </c:pt>
                      <c:pt idx="3001">
                        <c:v>48.208571999999997</c:v>
                      </c:pt>
                      <c:pt idx="3002">
                        <c:v>45.435715000000002</c:v>
                      </c:pt>
                      <c:pt idx="3003">
                        <c:v>44.605713000000002</c:v>
                      </c:pt>
                      <c:pt idx="3004">
                        <c:v>45.417144999999998</c:v>
                      </c:pt>
                      <c:pt idx="3005">
                        <c:v>46.292858000000003</c:v>
                      </c:pt>
                      <c:pt idx="3006">
                        <c:v>48.215713999999998</c:v>
                      </c:pt>
                      <c:pt idx="3007">
                        <c:v>48.295715000000001</c:v>
                      </c:pt>
                      <c:pt idx="3008">
                        <c:v>49.102856000000003</c:v>
                      </c:pt>
                      <c:pt idx="3009">
                        <c:v>46.59</c:v>
                      </c:pt>
                      <c:pt idx="3010">
                        <c:v>45.308571000000001</c:v>
                      </c:pt>
                      <c:pt idx="3011">
                        <c:v>46.011429</c:v>
                      </c:pt>
                      <c:pt idx="3012">
                        <c:v>47.265712999999998</c:v>
                      </c:pt>
                      <c:pt idx="3013">
                        <c:v>49.207141999999997</c:v>
                      </c:pt>
                      <c:pt idx="3014">
                        <c:v>49.578570999999997</c:v>
                      </c:pt>
                      <c:pt idx="3015">
                        <c:v>50.121428999999999</c:v>
                      </c:pt>
                      <c:pt idx="3016">
                        <c:v>49.352856000000003</c:v>
                      </c:pt>
                      <c:pt idx="3017">
                        <c:v>49.571429999999999</c:v>
                      </c:pt>
                      <c:pt idx="3018">
                        <c:v>52.144286999999998</c:v>
                      </c:pt>
                      <c:pt idx="3019">
                        <c:v>53.588569999999997</c:v>
                      </c:pt>
                      <c:pt idx="3020">
                        <c:v>55.84</c:v>
                      </c:pt>
                      <c:pt idx="3021">
                        <c:v>55.948569999999997</c:v>
                      </c:pt>
                      <c:pt idx="3022">
                        <c:v>57.428570000000001</c:v>
                      </c:pt>
                      <c:pt idx="3023">
                        <c:v>56.742859000000003</c:v>
                      </c:pt>
                      <c:pt idx="3024">
                        <c:v>57.628571000000001</c:v>
                      </c:pt>
                      <c:pt idx="3025">
                        <c:v>59.311427999999999</c:v>
                      </c:pt>
                      <c:pt idx="3026">
                        <c:v>59.925713000000002</c:v>
                      </c:pt>
                      <c:pt idx="3027">
                        <c:v>59.998569000000003</c:v>
                      </c:pt>
                      <c:pt idx="3028">
                        <c:v>59.537143999999998</c:v>
                      </c:pt>
                      <c:pt idx="3029">
                        <c:v>60.535713000000001</c:v>
                      </c:pt>
                      <c:pt idx="3030">
                        <c:v>61.43</c:v>
                      </c:pt>
                      <c:pt idx="3031">
                        <c:v>61.357143000000001</c:v>
                      </c:pt>
                      <c:pt idx="3032">
                        <c:v>60.78857</c:v>
                      </c:pt>
                      <c:pt idx="3033">
                        <c:v>60.747143000000001</c:v>
                      </c:pt>
                      <c:pt idx="3034">
                        <c:v>61.295715000000001</c:v>
                      </c:pt>
                      <c:pt idx="3035">
                        <c:v>60.428570000000001</c:v>
                      </c:pt>
                      <c:pt idx="3036">
                        <c:v>60.932858000000003</c:v>
                      </c:pt>
                      <c:pt idx="3037">
                        <c:v>62.577145000000002</c:v>
                      </c:pt>
                      <c:pt idx="3038">
                        <c:v>63.381428</c:v>
                      </c:pt>
                      <c:pt idx="3039">
                        <c:v>64.204284999999999</c:v>
                      </c:pt>
                      <c:pt idx="3040">
                        <c:v>63.028571999999997</c:v>
                      </c:pt>
                      <c:pt idx="3041">
                        <c:v>62.765712999999998</c:v>
                      </c:pt>
                      <c:pt idx="3042">
                        <c:v>62.578570999999997</c:v>
                      </c:pt>
                      <c:pt idx="3043">
                        <c:v>62.142856999999999</c:v>
                      </c:pt>
                      <c:pt idx="3044">
                        <c:v>62.970001000000003</c:v>
                      </c:pt>
                      <c:pt idx="3045">
                        <c:v>62.617142000000001</c:v>
                      </c:pt>
                      <c:pt idx="3046">
                        <c:v>63.265712999999998</c:v>
                      </c:pt>
                      <c:pt idx="3047">
                        <c:v>65.175713000000002</c:v>
                      </c:pt>
                      <c:pt idx="3048">
                        <c:v>67.639999000000003</c:v>
                      </c:pt>
                      <c:pt idx="3049">
                        <c:v>67.165710000000004</c:v>
                      </c:pt>
                      <c:pt idx="3050">
                        <c:v>67.442856000000006</c:v>
                      </c:pt>
                      <c:pt idx="3051">
                        <c:v>65.664283999999995</c:v>
                      </c:pt>
                      <c:pt idx="3052">
                        <c:v>63.740001999999997</c:v>
                      </c:pt>
                      <c:pt idx="3053">
                        <c:v>62.055714000000002</c:v>
                      </c:pt>
                      <c:pt idx="3054">
                        <c:v>63.065716000000002</c:v>
                      </c:pt>
                      <c:pt idx="3055">
                        <c:v>63.328570999999997</c:v>
                      </c:pt>
                      <c:pt idx="3056">
                        <c:v>64.384285000000006</c:v>
                      </c:pt>
                      <c:pt idx="3057">
                        <c:v>64.867142000000001</c:v>
                      </c:pt>
                      <c:pt idx="3058">
                        <c:v>63.325713999999998</c:v>
                      </c:pt>
                      <c:pt idx="3059">
                        <c:v>62.972858000000002</c:v>
                      </c:pt>
                      <c:pt idx="3060">
                        <c:v>64.527145000000004</c:v>
                      </c:pt>
                      <c:pt idx="3061">
                        <c:v>63.282856000000002</c:v>
                      </c:pt>
                      <c:pt idx="3062">
                        <c:v>61.487144000000001</c:v>
                      </c:pt>
                      <c:pt idx="3063">
                        <c:v>61.352856000000003</c:v>
                      </c:pt>
                      <c:pt idx="3064">
                        <c:v>60.714286999999999</c:v>
                      </c:pt>
                      <c:pt idx="3065">
                        <c:v>60.315716000000002</c:v>
                      </c:pt>
                      <c:pt idx="3066">
                        <c:v>60.458571999999997</c:v>
                      </c:pt>
                      <c:pt idx="3067">
                        <c:v>60.678570000000001</c:v>
                      </c:pt>
                      <c:pt idx="3068">
                        <c:v>61.465713999999998</c:v>
                      </c:pt>
                      <c:pt idx="3069">
                        <c:v>60.251430999999997</c:v>
                      </c:pt>
                      <c:pt idx="3070">
                        <c:v>61.028571999999997</c:v>
                      </c:pt>
                      <c:pt idx="3071">
                        <c:v>60.185715000000002</c:v>
                      </c:pt>
                      <c:pt idx="3072">
                        <c:v>60.142856999999999</c:v>
                      </c:pt>
                      <c:pt idx="3073">
                        <c:v>62.185715000000002</c:v>
                      </c:pt>
                      <c:pt idx="3074">
                        <c:v>64.314284999999998</c:v>
                      </c:pt>
                      <c:pt idx="3075">
                        <c:v>64.174285999999995</c:v>
                      </c:pt>
                      <c:pt idx="3076">
                        <c:v>64.478568999999993</c:v>
                      </c:pt>
                      <c:pt idx="3077">
                        <c:v>64.085716000000005</c:v>
                      </c:pt>
                      <c:pt idx="3078">
                        <c:v>64.601433</c:v>
                      </c:pt>
                      <c:pt idx="3079">
                        <c:v>64.498572999999993</c:v>
                      </c:pt>
                      <c:pt idx="3080">
                        <c:v>66.008567999999997</c:v>
                      </c:pt>
                      <c:pt idx="3081">
                        <c:v>66.727142000000001</c:v>
                      </c:pt>
                      <c:pt idx="3082">
                        <c:v>66.714286999999999</c:v>
                      </c:pt>
                      <c:pt idx="3083">
                        <c:v>67.325714000000005</c:v>
                      </c:pt>
                      <c:pt idx="3084">
                        <c:v>67.277145000000004</c:v>
                      </c:pt>
                      <c:pt idx="3085">
                        <c:v>68.792854000000005</c:v>
                      </c:pt>
                      <c:pt idx="3086">
                        <c:v>68.357140000000001</c:v>
                      </c:pt>
                      <c:pt idx="3087">
                        <c:v>68.485718000000006</c:v>
                      </c:pt>
                      <c:pt idx="3088">
                        <c:v>67.521431000000007</c:v>
                      </c:pt>
                      <c:pt idx="3089">
                        <c:v>68.121429000000006</c:v>
                      </c:pt>
                      <c:pt idx="3090">
                        <c:v>68.357140000000001</c:v>
                      </c:pt>
                      <c:pt idx="3091">
                        <c:v>68.645713999999998</c:v>
                      </c:pt>
                      <c:pt idx="3092">
                        <c:v>68.444282999999999</c:v>
                      </c:pt>
                      <c:pt idx="3093">
                        <c:v>67.604286000000002</c:v>
                      </c:pt>
                      <c:pt idx="3094">
                        <c:v>67.771431000000007</c:v>
                      </c:pt>
                      <c:pt idx="3095">
                        <c:v>69.471428000000003</c:v>
                      </c:pt>
                      <c:pt idx="3096">
                        <c:v>68.599997999999999</c:v>
                      </c:pt>
                      <c:pt idx="3097">
                        <c:v>68.938568000000004</c:v>
                      </c:pt>
                      <c:pt idx="3098">
                        <c:v>69.092856999999995</c:v>
                      </c:pt>
                      <c:pt idx="3099">
                        <c:v>68.220000999999996</c:v>
                      </c:pt>
                      <c:pt idx="3100">
                        <c:v>64.057143999999994</c:v>
                      </c:pt>
                      <c:pt idx="3101">
                        <c:v>65.272857999999999</c:v>
                      </c:pt>
                      <c:pt idx="3102">
                        <c:v>65.352858999999995</c:v>
                      </c:pt>
                      <c:pt idx="3103">
                        <c:v>65.857140000000001</c:v>
                      </c:pt>
                      <c:pt idx="3104">
                        <c:v>65.181426999999999</c:v>
                      </c:pt>
                      <c:pt idx="3105">
                        <c:v>63.032856000000002</c:v>
                      </c:pt>
                      <c:pt idx="3106">
                        <c:v>63.494286000000002</c:v>
                      </c:pt>
                      <c:pt idx="3107">
                        <c:v>64.271431000000007</c:v>
                      </c:pt>
                      <c:pt idx="3108">
                        <c:v>63.571429999999999</c:v>
                      </c:pt>
                      <c:pt idx="3109">
                        <c:v>63.438572000000001</c:v>
                      </c:pt>
                      <c:pt idx="3110">
                        <c:v>64.614288000000002</c:v>
                      </c:pt>
                      <c:pt idx="3111">
                        <c:v>64.098572000000004</c:v>
                      </c:pt>
                      <c:pt idx="3112">
                        <c:v>62.700001</c:v>
                      </c:pt>
                      <c:pt idx="3113">
                        <c:v>64.741432000000003</c:v>
                      </c:pt>
                      <c:pt idx="3114">
                        <c:v>66</c:v>
                      </c:pt>
                      <c:pt idx="3115">
                        <c:v>65.871429000000006</c:v>
                      </c:pt>
                      <c:pt idx="3116">
                        <c:v>65.235718000000006</c:v>
                      </c:pt>
                      <c:pt idx="3117">
                        <c:v>66.661429999999996</c:v>
                      </c:pt>
                      <c:pt idx="3118">
                        <c:v>65.685715000000002</c:v>
                      </c:pt>
                      <c:pt idx="3119">
                        <c:v>64.464286999999999</c:v>
                      </c:pt>
                      <c:pt idx="3120">
                        <c:v>63.644286999999998</c:v>
                      </c:pt>
                      <c:pt idx="3121">
                        <c:v>63.495711999999997</c:v>
                      </c:pt>
                      <c:pt idx="3122">
                        <c:v>47.532856000000002</c:v>
                      </c:pt>
                      <c:pt idx="3123">
                        <c:v>51.401428000000003</c:v>
                      </c:pt>
                      <c:pt idx="3124">
                        <c:v>50.857143000000001</c:v>
                      </c:pt>
                      <c:pt idx="3125">
                        <c:v>51.751430999999997</c:v>
                      </c:pt>
                      <c:pt idx="3126">
                        <c:v>52.712856000000002</c:v>
                      </c:pt>
                      <c:pt idx="3127">
                        <c:v>54.360000999999997</c:v>
                      </c:pt>
                      <c:pt idx="3128">
                        <c:v>54.654285000000002</c:v>
                      </c:pt>
                      <c:pt idx="3129">
                        <c:v>54.842857000000002</c:v>
                      </c:pt>
                      <c:pt idx="3130">
                        <c:v>54.25</c:v>
                      </c:pt>
                      <c:pt idx="3131">
                        <c:v>55.174286000000002</c:v>
                      </c:pt>
                      <c:pt idx="3132">
                        <c:v>53.93</c:v>
                      </c:pt>
                      <c:pt idx="3133">
                        <c:v>54.914287999999999</c:v>
                      </c:pt>
                      <c:pt idx="3134">
                        <c:v>56.175713000000002</c:v>
                      </c:pt>
                      <c:pt idx="3135">
                        <c:v>55.274284000000002</c:v>
                      </c:pt>
                      <c:pt idx="3136">
                        <c:v>55.087142999999998</c:v>
                      </c:pt>
                      <c:pt idx="3137">
                        <c:v>54</c:v>
                      </c:pt>
                      <c:pt idx="3138">
                        <c:v>54.777141999999998</c:v>
                      </c:pt>
                      <c:pt idx="3139">
                        <c:v>54.714286999999999</c:v>
                      </c:pt>
                      <c:pt idx="3140">
                        <c:v>55.324286999999998</c:v>
                      </c:pt>
                      <c:pt idx="3141">
                        <c:v>54.447144000000002</c:v>
                      </c:pt>
                      <c:pt idx="3142">
                        <c:v>54.922854999999998</c:v>
                      </c:pt>
                      <c:pt idx="3143">
                        <c:v>54.197144000000002</c:v>
                      </c:pt>
                      <c:pt idx="3144">
                        <c:v>55.054287000000002</c:v>
                      </c:pt>
                      <c:pt idx="3145">
                        <c:v>54.428570000000001</c:v>
                      </c:pt>
                      <c:pt idx="3146">
                        <c:v>54.744286000000002</c:v>
                      </c:pt>
                      <c:pt idx="3147">
                        <c:v>51.869999</c:v>
                      </c:pt>
                      <c:pt idx="3148">
                        <c:v>53.21143</c:v>
                      </c:pt>
                      <c:pt idx="3149">
                        <c:v>51.508572000000001</c:v>
                      </c:pt>
                      <c:pt idx="3150">
                        <c:v>50.145713999999998</c:v>
                      </c:pt>
                      <c:pt idx="3151">
                        <c:v>50.154285000000002</c:v>
                      </c:pt>
                      <c:pt idx="3152">
                        <c:v>50.512855999999999</c:v>
                      </c:pt>
                      <c:pt idx="3153">
                        <c:v>49.285713000000001</c:v>
                      </c:pt>
                      <c:pt idx="3154">
                        <c:v>48.757140999999997</c:v>
                      </c:pt>
                      <c:pt idx="3155">
                        <c:v>50.221428000000003</c:v>
                      </c:pt>
                      <c:pt idx="3156">
                        <c:v>50.428570000000001</c:v>
                      </c:pt>
                      <c:pt idx="3157">
                        <c:v>50.147143999999997</c:v>
                      </c:pt>
                      <c:pt idx="3158">
                        <c:v>49.881428</c:v>
                      </c:pt>
                      <c:pt idx="3159">
                        <c:v>47.82</c:v>
                      </c:pt>
                      <c:pt idx="3160">
                        <c:v>49.021427000000003</c:v>
                      </c:pt>
                      <c:pt idx="3161">
                        <c:v>48.012855999999999</c:v>
                      </c:pt>
                      <c:pt idx="3162">
                        <c:v>47.417144999999998</c:v>
                      </c:pt>
                      <c:pt idx="3163">
                        <c:v>48.055714000000002</c:v>
                      </c:pt>
                      <c:pt idx="3164">
                        <c:v>46.427143000000001</c:v>
                      </c:pt>
                      <c:pt idx="3165">
                        <c:v>45.375712999999998</c:v>
                      </c:pt>
                      <c:pt idx="3166">
                        <c:v>48.400002000000001</c:v>
                      </c:pt>
                      <c:pt idx="3167">
                        <c:v>47.900002000000001</c:v>
                      </c:pt>
                      <c:pt idx="3168">
                        <c:v>48.542858000000003</c:v>
                      </c:pt>
                      <c:pt idx="3169">
                        <c:v>48.287143999999998</c:v>
                      </c:pt>
                      <c:pt idx="3170">
                        <c:v>48.072856999999999</c:v>
                      </c:pt>
                      <c:pt idx="3171">
                        <c:v>48.844287999999999</c:v>
                      </c:pt>
                      <c:pt idx="3172">
                        <c:v>47.970001000000003</c:v>
                      </c:pt>
                      <c:pt idx="3173">
                        <c:v>48.714286999999999</c:v>
                      </c:pt>
                      <c:pt idx="3174">
                        <c:v>49.032856000000002</c:v>
                      </c:pt>
                      <c:pt idx="3175">
                        <c:v>49.151428000000003</c:v>
                      </c:pt>
                      <c:pt idx="3176">
                        <c:v>49.258572000000001</c:v>
                      </c:pt>
                      <c:pt idx="3177">
                        <c:v>47.347141000000001</c:v>
                      </c:pt>
                      <c:pt idx="3178">
                        <c:v>47.347141000000001</c:v>
                      </c:pt>
                      <c:pt idx="3179">
                        <c:v>47.119999</c:v>
                      </c:pt>
                      <c:pt idx="3180">
                        <c:v>47.631428</c:v>
                      </c:pt>
                      <c:pt idx="3181">
                        <c:v>47.09</c:v>
                      </c:pt>
                      <c:pt idx="3182">
                        <c:v>46.021427000000003</c:v>
                      </c:pt>
                      <c:pt idx="3183">
                        <c:v>47.071429999999999</c:v>
                      </c:pt>
                      <c:pt idx="3184">
                        <c:v>46.547142000000001</c:v>
                      </c:pt>
                      <c:pt idx="3185">
                        <c:v>46.857143000000001</c:v>
                      </c:pt>
                      <c:pt idx="3186">
                        <c:v>48.571429999999999</c:v>
                      </c:pt>
                      <c:pt idx="3187">
                        <c:v>59.234287000000002</c:v>
                      </c:pt>
                      <c:pt idx="3188">
                        <c:v>58.571429999999999</c:v>
                      </c:pt>
                      <c:pt idx="3189">
                        <c:v>60.988571</c:v>
                      </c:pt>
                      <c:pt idx="3190">
                        <c:v>62.571429999999999</c:v>
                      </c:pt>
                      <c:pt idx="3191">
                        <c:v>63.087142999999998</c:v>
                      </c:pt>
                      <c:pt idx="3192">
                        <c:v>64.741432000000003</c:v>
                      </c:pt>
                      <c:pt idx="3193">
                        <c:v>63.204284999999999</c:v>
                      </c:pt>
                      <c:pt idx="3194">
                        <c:v>63.132857999999999</c:v>
                      </c:pt>
                      <c:pt idx="3195">
                        <c:v>62.842857000000002</c:v>
                      </c:pt>
                      <c:pt idx="3196">
                        <c:v>63.32</c:v>
                      </c:pt>
                      <c:pt idx="3197">
                        <c:v>65.041427999999996</c:v>
                      </c:pt>
                      <c:pt idx="3198">
                        <c:v>64.541427999999996</c:v>
                      </c:pt>
                      <c:pt idx="3199">
                        <c:v>64.25</c:v>
                      </c:pt>
                      <c:pt idx="3200">
                        <c:v>63.198569999999997</c:v>
                      </c:pt>
                      <c:pt idx="3201">
                        <c:v>63.459999000000003</c:v>
                      </c:pt>
                      <c:pt idx="3202">
                        <c:v>64.830001999999993</c:v>
                      </c:pt>
                      <c:pt idx="3203">
                        <c:v>65.058571000000001</c:v>
                      </c:pt>
                      <c:pt idx="3204">
                        <c:v>65.428573999999998</c:v>
                      </c:pt>
                      <c:pt idx="3205">
                        <c:v>66.515716999999995</c:v>
                      </c:pt>
                      <c:pt idx="3206">
                        <c:v>67.022857999999999</c:v>
                      </c:pt>
                      <c:pt idx="3207">
                        <c:v>67.857140000000001</c:v>
                      </c:pt>
                      <c:pt idx="3208">
                        <c:v>67.949996999999996</c:v>
                      </c:pt>
                      <c:pt idx="3209">
                        <c:v>68.300003000000004</c:v>
                      </c:pt>
                      <c:pt idx="3210">
                        <c:v>67.372855999999999</c:v>
                      </c:pt>
                      <c:pt idx="3211">
                        <c:v>67.807143999999994</c:v>
                      </c:pt>
                      <c:pt idx="3212">
                        <c:v>68.625716999999995</c:v>
                      </c:pt>
                      <c:pt idx="3213">
                        <c:v>69.081429</c:v>
                      </c:pt>
                      <c:pt idx="3214">
                        <c:v>67.714286999999999</c:v>
                      </c:pt>
                      <c:pt idx="3215">
                        <c:v>68.344284000000002</c:v>
                      </c:pt>
                      <c:pt idx="3216">
                        <c:v>67.529999000000004</c:v>
                      </c:pt>
                      <c:pt idx="3217">
                        <c:v>67.428573999999998</c:v>
                      </c:pt>
                      <c:pt idx="3218">
                        <c:v>66.642859999999999</c:v>
                      </c:pt>
                      <c:pt idx="3219">
                        <c:v>64.989998</c:v>
                      </c:pt>
                      <c:pt idx="3220">
                        <c:v>63.015712999999998</c:v>
                      </c:pt>
                      <c:pt idx="3221">
                        <c:v>62.240001999999997</c:v>
                      </c:pt>
                      <c:pt idx="3222">
                        <c:v>63.347141000000001</c:v>
                      </c:pt>
                      <c:pt idx="3223">
                        <c:v>63.907142999999998</c:v>
                      </c:pt>
                      <c:pt idx="3224">
                        <c:v>61.547142000000001</c:v>
                      </c:pt>
                      <c:pt idx="3225">
                        <c:v>59.712856000000002</c:v>
                      </c:pt>
                      <c:pt idx="3226">
                        <c:v>59.738571</c:v>
                      </c:pt>
                      <c:pt idx="3227">
                        <c:v>60.459999000000003</c:v>
                      </c:pt>
                      <c:pt idx="3228">
                        <c:v>61.337142999999998</c:v>
                      </c:pt>
                      <c:pt idx="3229">
                        <c:v>60.889999000000003</c:v>
                      </c:pt>
                      <c:pt idx="3230">
                        <c:v>61.135714999999998</c:v>
                      </c:pt>
                      <c:pt idx="3231">
                        <c:v>62.684283999999998</c:v>
                      </c:pt>
                      <c:pt idx="3232">
                        <c:v>59.628571000000001</c:v>
                      </c:pt>
                      <c:pt idx="3233">
                        <c:v>59.330002</c:v>
                      </c:pt>
                      <c:pt idx="3234">
                        <c:v>59.715713999999998</c:v>
                      </c:pt>
                      <c:pt idx="3235">
                        <c:v>60.110000999999997</c:v>
                      </c:pt>
                      <c:pt idx="3236">
                        <c:v>59.642856999999999</c:v>
                      </c:pt>
                      <c:pt idx="3237">
                        <c:v>59.071429999999999</c:v>
                      </c:pt>
                      <c:pt idx="3238">
                        <c:v>58.768569999999997</c:v>
                      </c:pt>
                      <c:pt idx="3239">
                        <c:v>60.497143000000001</c:v>
                      </c:pt>
                      <c:pt idx="3240">
                        <c:v>61.201427000000002</c:v>
                      </c:pt>
                      <c:pt idx="3241">
                        <c:v>63</c:v>
                      </c:pt>
                      <c:pt idx="3242">
                        <c:v>64.397141000000005</c:v>
                      </c:pt>
                      <c:pt idx="3243">
                        <c:v>67.239998</c:v>
                      </c:pt>
                      <c:pt idx="3244">
                        <c:v>68.857140000000001</c:v>
                      </c:pt>
                      <c:pt idx="3245">
                        <c:v>68.704284999999999</c:v>
                      </c:pt>
                      <c:pt idx="3246">
                        <c:v>76</c:v>
                      </c:pt>
                      <c:pt idx="3247">
                        <c:v>79.778571999999997</c:v>
                      </c:pt>
                      <c:pt idx="3248">
                        <c:v>81.785713000000001</c:v>
                      </c:pt>
                      <c:pt idx="3249">
                        <c:v>81.234283000000005</c:v>
                      </c:pt>
                      <c:pt idx="3250">
                        <c:v>80.211426000000003</c:v>
                      </c:pt>
                      <c:pt idx="3251">
                        <c:v>79.655715999999998</c:v>
                      </c:pt>
                      <c:pt idx="3252">
                        <c:v>80.172859000000003</c:v>
                      </c:pt>
                      <c:pt idx="3253">
                        <c:v>80.292854000000005</c:v>
                      </c:pt>
                      <c:pt idx="3254">
                        <c:v>80.589995999999999</c:v>
                      </c:pt>
                      <c:pt idx="3255">
                        <c:v>80.069999999999993</c:v>
                      </c:pt>
                      <c:pt idx="3256">
                        <c:v>80.237144000000001</c:v>
                      </c:pt>
                      <c:pt idx="3257">
                        <c:v>79.855712999999994</c:v>
                      </c:pt>
                      <c:pt idx="3258">
                        <c:v>79.571426000000002</c:v>
                      </c:pt>
                      <c:pt idx="3259">
                        <c:v>81.238570999999993</c:v>
                      </c:pt>
                      <c:pt idx="3260">
                        <c:v>81.028571999999997</c:v>
                      </c:pt>
                      <c:pt idx="3261">
                        <c:v>80.114288000000002</c:v>
                      </c:pt>
                      <c:pt idx="3262">
                        <c:v>81.041427999999996</c:v>
                      </c:pt>
                      <c:pt idx="3263">
                        <c:v>82.324286999999998</c:v>
                      </c:pt>
                      <c:pt idx="3264">
                        <c:v>83.808571000000001</c:v>
                      </c:pt>
                      <c:pt idx="3265">
                        <c:v>83.404289000000006</c:v>
                      </c:pt>
                      <c:pt idx="3266">
                        <c:v>83.285713000000001</c:v>
                      </c:pt>
                      <c:pt idx="3267">
                        <c:v>86.364288000000002</c:v>
                      </c:pt>
                      <c:pt idx="3268">
                        <c:v>87.544289000000006</c:v>
                      </c:pt>
                      <c:pt idx="3269">
                        <c:v>88.888572999999994</c:v>
                      </c:pt>
                      <c:pt idx="3270">
                        <c:v>88.214286999999999</c:v>
                      </c:pt>
                      <c:pt idx="3271">
                        <c:v>89.081429</c:v>
                      </c:pt>
                      <c:pt idx="3272">
                        <c:v>89.178573999999998</c:v>
                      </c:pt>
                      <c:pt idx="3273">
                        <c:v>88.874283000000005</c:v>
                      </c:pt>
                      <c:pt idx="3274">
                        <c:v>88.142859999999999</c:v>
                      </c:pt>
                      <c:pt idx="3275">
                        <c:v>89.714286999999999</c:v>
                      </c:pt>
                      <c:pt idx="3276">
                        <c:v>89.472854999999996</c:v>
                      </c:pt>
                      <c:pt idx="3277">
                        <c:v>88.837142999999998</c:v>
                      </c:pt>
                      <c:pt idx="3278">
                        <c:v>88.711426000000003</c:v>
                      </c:pt>
                      <c:pt idx="3279">
                        <c:v>89.242858999999996</c:v>
                      </c:pt>
                      <c:pt idx="3280">
                        <c:v>88.378570999999994</c:v>
                      </c:pt>
                      <c:pt idx="3281">
                        <c:v>89.214286999999999</c:v>
                      </c:pt>
                      <c:pt idx="3282">
                        <c:v>90.714286999999999</c:v>
                      </c:pt>
                      <c:pt idx="3283">
                        <c:v>89.334289999999996</c:v>
                      </c:pt>
                      <c:pt idx="3284">
                        <c:v>93.395713999999998</c:v>
                      </c:pt>
                      <c:pt idx="3285">
                        <c:v>96.889999000000003</c:v>
                      </c:pt>
                      <c:pt idx="3286">
                        <c:v>94.915710000000004</c:v>
                      </c:pt>
                      <c:pt idx="3287">
                        <c:v>92.857140000000001</c:v>
                      </c:pt>
                      <c:pt idx="3288">
                        <c:v>94.242858999999996</c:v>
                      </c:pt>
                      <c:pt idx="3289">
                        <c:v>95.132857999999999</c:v>
                      </c:pt>
                      <c:pt idx="3290">
                        <c:v>94.651427999999996</c:v>
                      </c:pt>
                      <c:pt idx="3291">
                        <c:v>96.242858999999996</c:v>
                      </c:pt>
                      <c:pt idx="3292">
                        <c:v>95.042854000000005</c:v>
                      </c:pt>
                      <c:pt idx="3293">
                        <c:v>96.335716000000005</c:v>
                      </c:pt>
                      <c:pt idx="3294">
                        <c:v>100.01428199999999</c:v>
                      </c:pt>
                      <c:pt idx="3295">
                        <c:v>95.481430000000003</c:v>
                      </c:pt>
                      <c:pt idx="3296">
                        <c:v>95.300003000000004</c:v>
                      </c:pt>
                      <c:pt idx="3297">
                        <c:v>91.505713999999998</c:v>
                      </c:pt>
                      <c:pt idx="3298">
                        <c:v>93.357140000000001</c:v>
                      </c:pt>
                      <c:pt idx="3299">
                        <c:v>94.805717000000001</c:v>
                      </c:pt>
                      <c:pt idx="3300">
                        <c:v>93.998572999999993</c:v>
                      </c:pt>
                      <c:pt idx="3301">
                        <c:v>93.472854999999996</c:v>
                      </c:pt>
                      <c:pt idx="3302">
                        <c:v>95.012855999999999</c:v>
                      </c:pt>
                      <c:pt idx="3303">
                        <c:v>93.471428000000003</c:v>
                      </c:pt>
                      <c:pt idx="3304">
                        <c:v>94.900002000000001</c:v>
                      </c:pt>
                      <c:pt idx="3305">
                        <c:v>97.522857999999999</c:v>
                      </c:pt>
                      <c:pt idx="3306">
                        <c:v>98.098572000000004</c:v>
                      </c:pt>
                      <c:pt idx="3307">
                        <c:v>101.27143100000001</c:v>
                      </c:pt>
                      <c:pt idx="3308">
                        <c:v>99.970000999999996</c:v>
                      </c:pt>
                      <c:pt idx="3309">
                        <c:v>111.019997</c:v>
                      </c:pt>
                      <c:pt idx="3310">
                        <c:v>117.339996</c:v>
                      </c:pt>
                      <c:pt idx="3311">
                        <c:v>114.699997</c:v>
                      </c:pt>
                      <c:pt idx="3312">
                        <c:v>110.209999</c:v>
                      </c:pt>
                      <c:pt idx="3313">
                        <c:v>112.139999</c:v>
                      </c:pt>
                      <c:pt idx="3314">
                        <c:v>110.910004</c:v>
                      </c:pt>
                      <c:pt idx="3315">
                        <c:v>111.550003</c:v>
                      </c:pt>
                      <c:pt idx="3316">
                        <c:v>107.790001</c:v>
                      </c:pt>
                      <c:pt idx="3317">
                        <c:v>107.290001</c:v>
                      </c:pt>
                      <c:pt idx="3318">
                        <c:v>106.83000199999999</c:v>
                      </c:pt>
                      <c:pt idx="3319">
                        <c:v>106.400002</c:v>
                      </c:pt>
                      <c:pt idx="3320">
                        <c:v>111.949997</c:v>
                      </c:pt>
                      <c:pt idx="3321">
                        <c:v>114.599998</c:v>
                      </c:pt>
                      <c:pt idx="3322">
                        <c:v>113.150002</c:v>
                      </c:pt>
                      <c:pt idx="3323">
                        <c:v>125.620003</c:v>
                      </c:pt>
                      <c:pt idx="3324">
                        <c:v>126.290001</c:v>
                      </c:pt>
                      <c:pt idx="3325">
                        <c:v>126.41999800000001</c:v>
                      </c:pt>
                      <c:pt idx="3326">
                        <c:v>126.089996</c:v>
                      </c:pt>
                      <c:pt idx="3327">
                        <c:v>120.010002</c:v>
                      </c:pt>
                      <c:pt idx="3328">
                        <c:v>121.470001</c:v>
                      </c:pt>
                      <c:pt idx="3329">
                        <c:v>120.989998</c:v>
                      </c:pt>
                      <c:pt idx="3330">
                        <c:v>124.959999</c:v>
                      </c:pt>
                      <c:pt idx="3331">
                        <c:v>123.139999</c:v>
                      </c:pt>
                      <c:pt idx="3332">
                        <c:v>125.260002</c:v>
                      </c:pt>
                      <c:pt idx="3333">
                        <c:v>123.5</c:v>
                      </c:pt>
                      <c:pt idx="3334">
                        <c:v>119.800003</c:v>
                      </c:pt>
                      <c:pt idx="3335">
                        <c:v>106.199997</c:v>
                      </c:pt>
                      <c:pt idx="3336">
                        <c:v>88.75</c:v>
                      </c:pt>
                      <c:pt idx="3337">
                        <c:v>107.75</c:v>
                      </c:pt>
                      <c:pt idx="3338">
                        <c:v>107.150002</c:v>
                      </c:pt>
                      <c:pt idx="3339">
                        <c:v>114.94000200000001</c:v>
                      </c:pt>
                      <c:pt idx="3340">
                        <c:v>116.349998</c:v>
                      </c:pt>
                      <c:pt idx="3341">
                        <c:v>115.239998</c:v>
                      </c:pt>
                      <c:pt idx="3342">
                        <c:v>109.349998</c:v>
                      </c:pt>
                      <c:pt idx="3343">
                        <c:v>109.30999799999999</c:v>
                      </c:pt>
                      <c:pt idx="3344">
                        <c:v>102.69000200000001</c:v>
                      </c:pt>
                      <c:pt idx="3345">
                        <c:v>98.050003000000004</c:v>
                      </c:pt>
                      <c:pt idx="3346">
                        <c:v>102.08000199999999</c:v>
                      </c:pt>
                      <c:pt idx="3347">
                        <c:v>96.510002</c:v>
                      </c:pt>
                      <c:pt idx="3348">
                        <c:v>99.419998000000007</c:v>
                      </c:pt>
                      <c:pt idx="3349">
                        <c:v>98.57</c:v>
                      </c:pt>
                      <c:pt idx="3350">
                        <c:v>96.839995999999999</c:v>
                      </c:pt>
                      <c:pt idx="3351">
                        <c:v>95.220000999999996</c:v>
                      </c:pt>
                      <c:pt idx="3352">
                        <c:v>99.699996999999996</c:v>
                      </c:pt>
                      <c:pt idx="3353">
                        <c:v>103.66999800000001</c:v>
                      </c:pt>
                      <c:pt idx="3354">
                        <c:v>102</c:v>
                      </c:pt>
                      <c:pt idx="3355">
                        <c:v>103.300003</c:v>
                      </c:pt>
                      <c:pt idx="3356">
                        <c:v>98.290001000000004</c:v>
                      </c:pt>
                      <c:pt idx="3357">
                        <c:v>98.599997999999999</c:v>
                      </c:pt>
                      <c:pt idx="3358">
                        <c:v>97.110000999999997</c:v>
                      </c:pt>
                      <c:pt idx="3359">
                        <c:v>105.300003</c:v>
                      </c:pt>
                      <c:pt idx="3360">
                        <c:v>101.57</c:v>
                      </c:pt>
                      <c:pt idx="3361">
                        <c:v>99.629997000000003</c:v>
                      </c:pt>
                      <c:pt idx="3362">
                        <c:v>99.910004000000001</c:v>
                      </c:pt>
                      <c:pt idx="3363">
                        <c:v>102.910004</c:v>
                      </c:pt>
                      <c:pt idx="3364">
                        <c:v>103.010002</c:v>
                      </c:pt>
                      <c:pt idx="3365">
                        <c:v>107.480003</c:v>
                      </c:pt>
                      <c:pt idx="3366">
                        <c:v>110.33000199999999</c:v>
                      </c:pt>
                      <c:pt idx="3367">
                        <c:v>108.839996</c:v>
                      </c:pt>
                      <c:pt idx="3368">
                        <c:v>107.94000200000001</c:v>
                      </c:pt>
                      <c:pt idx="3369">
                        <c:v>114.110001</c:v>
                      </c:pt>
                      <c:pt idx="3370">
                        <c:v>114.449997</c:v>
                      </c:pt>
                      <c:pt idx="3371">
                        <c:v>112.849998</c:v>
                      </c:pt>
                      <c:pt idx="3372">
                        <c:v>111.5</c:v>
                      </c:pt>
                      <c:pt idx="3373">
                        <c:v>103.769997</c:v>
                      </c:pt>
                      <c:pt idx="3374">
                        <c:v>100.209999</c:v>
                      </c:pt>
                      <c:pt idx="3375">
                        <c:v>98.07</c:v>
                      </c:pt>
                      <c:pt idx="3376">
                        <c:v>101.05999799999999</c:v>
                      </c:pt>
                      <c:pt idx="3377">
                        <c:v>99.669998000000007</c:v>
                      </c:pt>
                      <c:pt idx="3378">
                        <c:v>98.07</c:v>
                      </c:pt>
                      <c:pt idx="3379">
                        <c:v>97.610000999999997</c:v>
                      </c:pt>
                      <c:pt idx="3380">
                        <c:v>100.050003</c:v>
                      </c:pt>
                      <c:pt idx="3381">
                        <c:v>102.58000199999999</c:v>
                      </c:pt>
                      <c:pt idx="3382">
                        <c:v>102.900002</c:v>
                      </c:pt>
                      <c:pt idx="3383">
                        <c:v>105</c:v>
                      </c:pt>
                      <c:pt idx="3384">
                        <c:v>105.120003</c:v>
                      </c:pt>
                      <c:pt idx="3385">
                        <c:v>109.199997</c:v>
                      </c:pt>
                      <c:pt idx="3386">
                        <c:v>107.360001</c:v>
                      </c:pt>
                      <c:pt idx="3387">
                        <c:v>110.360001</c:v>
                      </c:pt>
                      <c:pt idx="3388">
                        <c:v>113.75</c:v>
                      </c:pt>
                      <c:pt idx="3389">
                        <c:v>113.389999</c:v>
                      </c:pt>
                      <c:pt idx="3390">
                        <c:v>113.360001</c:v>
                      </c:pt>
                      <c:pt idx="3391">
                        <c:v>108.860001</c:v>
                      </c:pt>
                      <c:pt idx="3392">
                        <c:v>113.08000199999999</c:v>
                      </c:pt>
                      <c:pt idx="3393">
                        <c:v>112.519997</c:v>
                      </c:pt>
                      <c:pt idx="3394">
                        <c:v>108.339996</c:v>
                      </c:pt>
                      <c:pt idx="3395">
                        <c:v>102.970001</c:v>
                      </c:pt>
                      <c:pt idx="3396">
                        <c:v>112.110001</c:v>
                      </c:pt>
                      <c:pt idx="3397">
                        <c:v>117.94000200000001</c:v>
                      </c:pt>
                      <c:pt idx="3398">
                        <c:v>120.25</c:v>
                      </c:pt>
                      <c:pt idx="3399">
                        <c:v>120.849998</c:v>
                      </c:pt>
                      <c:pt idx="3400">
                        <c:v>124.300003</c:v>
                      </c:pt>
                      <c:pt idx="3401">
                        <c:v>123.66999800000001</c:v>
                      </c:pt>
                      <c:pt idx="3402">
                        <c:v>124.230003</c:v>
                      </c:pt>
                      <c:pt idx="3403">
                        <c:v>123.849998</c:v>
                      </c:pt>
                      <c:pt idx="3404">
                        <c:v>126.029999</c:v>
                      </c:pt>
                      <c:pt idx="3405">
                        <c:v>124.470001</c:v>
                      </c:pt>
                      <c:pt idx="3406">
                        <c:v>125.529999</c:v>
                      </c:pt>
                      <c:pt idx="3407">
                        <c:v>129.61999499999999</c:v>
                      </c:pt>
                      <c:pt idx="3408">
                        <c:v>127</c:v>
                      </c:pt>
                      <c:pt idx="3409">
                        <c:v>131.19000199999999</c:v>
                      </c:pt>
                      <c:pt idx="3410">
                        <c:v>121.510002</c:v>
                      </c:pt>
                      <c:pt idx="3411">
                        <c:v>127.699997</c:v>
                      </c:pt>
                      <c:pt idx="3412">
                        <c:v>124.5</c:v>
                      </c:pt>
                      <c:pt idx="3413">
                        <c:v>121.449997</c:v>
                      </c:pt>
                      <c:pt idx="3414">
                        <c:v>119.769997</c:v>
                      </c:pt>
                      <c:pt idx="3415">
                        <c:v>121.93</c:v>
                      </c:pt>
                      <c:pt idx="3416">
                        <c:v>119.800003</c:v>
                      </c:pt>
                      <c:pt idx="3417">
                        <c:v>123.970001</c:v>
                      </c:pt>
                      <c:pt idx="3418">
                        <c:v>120.849998</c:v>
                      </c:pt>
                      <c:pt idx="3419">
                        <c:v>119.510002</c:v>
                      </c:pt>
                      <c:pt idx="3420">
                        <c:v>117.300003</c:v>
                      </c:pt>
                      <c:pt idx="3421">
                        <c:v>116.910004</c:v>
                      </c:pt>
                      <c:pt idx="3422">
                        <c:v>118.220001</c:v>
                      </c:pt>
                      <c:pt idx="3423">
                        <c:v>117.260002</c:v>
                      </c:pt>
                      <c:pt idx="3424">
                        <c:v>118.19000200000001</c:v>
                      </c:pt>
                      <c:pt idx="3425">
                        <c:v>118.949997</c:v>
                      </c:pt>
                      <c:pt idx="3426">
                        <c:v>116.209999</c:v>
                      </c:pt>
                      <c:pt idx="3427">
                        <c:v>109</c:v>
                      </c:pt>
                      <c:pt idx="3428">
                        <c:v>110.449997</c:v>
                      </c:pt>
                      <c:pt idx="3429">
                        <c:v>105.290001</c:v>
                      </c:pt>
                      <c:pt idx="3430">
                        <c:v>116.360001</c:v>
                      </c:pt>
                      <c:pt idx="3431">
                        <c:v>116.33000199999999</c:v>
                      </c:pt>
                      <c:pt idx="3432">
                        <c:v>112.129997</c:v>
                      </c:pt>
                      <c:pt idx="3433">
                        <c:v>116.110001</c:v>
                      </c:pt>
                      <c:pt idx="3434">
                        <c:v>114.43</c:v>
                      </c:pt>
                      <c:pt idx="3435">
                        <c:v>105.650002</c:v>
                      </c:pt>
                      <c:pt idx="3436">
                        <c:v>102.43</c:v>
                      </c:pt>
                      <c:pt idx="3437">
                        <c:v>106.57</c:v>
                      </c:pt>
                      <c:pt idx="3438">
                        <c:v>108.910004</c:v>
                      </c:pt>
                      <c:pt idx="3439">
                        <c:v>108.32</c:v>
                      </c:pt>
                      <c:pt idx="3440">
                        <c:v>104.720001</c:v>
                      </c:pt>
                      <c:pt idx="3441">
                        <c:v>99.779999000000004</c:v>
                      </c:pt>
                      <c:pt idx="3442">
                        <c:v>99.739998</c:v>
                      </c:pt>
                      <c:pt idx="3443">
                        <c:v>96.610000999999997</c:v>
                      </c:pt>
                      <c:pt idx="3444">
                        <c:v>93.839995999999999</c:v>
                      </c:pt>
                      <c:pt idx="3445">
                        <c:v>92</c:v>
                      </c:pt>
                      <c:pt idx="3446">
                        <c:v>91.790001000000004</c:v>
                      </c:pt>
                      <c:pt idx="3447">
                        <c:v>95.540001000000004</c:v>
                      </c:pt>
                      <c:pt idx="3448">
                        <c:v>92.410004000000001</c:v>
                      </c:pt>
                      <c:pt idx="3449">
                        <c:v>89.5</c:v>
                      </c:pt>
                      <c:pt idx="3450">
                        <c:v>88.230002999999996</c:v>
                      </c:pt>
                      <c:pt idx="3451">
                        <c:v>80.569999999999993</c:v>
                      </c:pt>
                      <c:pt idx="3452">
                        <c:v>81.75</c:v>
                      </c:pt>
                      <c:pt idx="3453">
                        <c:v>89</c:v>
                      </c:pt>
                      <c:pt idx="3454">
                        <c:v>87.419998000000007</c:v>
                      </c:pt>
                      <c:pt idx="3455">
                        <c:v>86.639999000000003</c:v>
                      </c:pt>
                      <c:pt idx="3456">
                        <c:v>89</c:v>
                      </c:pt>
                      <c:pt idx="3457">
                        <c:v>90.129997000000003</c:v>
                      </c:pt>
                      <c:pt idx="3458">
                        <c:v>94.800003000000004</c:v>
                      </c:pt>
                      <c:pt idx="3459">
                        <c:v>89.980002999999996</c:v>
                      </c:pt>
                      <c:pt idx="3460">
                        <c:v>90.75</c:v>
                      </c:pt>
                      <c:pt idx="3461">
                        <c:v>91.400002000000001</c:v>
                      </c:pt>
                      <c:pt idx="3462">
                        <c:v>88.5</c:v>
                      </c:pt>
                      <c:pt idx="3463">
                        <c:v>91.080001999999993</c:v>
                      </c:pt>
                      <c:pt idx="3464">
                        <c:v>95.300003000000004</c:v>
                      </c:pt>
                      <c:pt idx="3465">
                        <c:v>94.809997999999993</c:v>
                      </c:pt>
                      <c:pt idx="3466">
                        <c:v>94.580001999999993</c:v>
                      </c:pt>
                      <c:pt idx="3467">
                        <c:v>98.010002</c:v>
                      </c:pt>
                      <c:pt idx="3468">
                        <c:v>97.830001999999993</c:v>
                      </c:pt>
                      <c:pt idx="3469">
                        <c:v>98.760002</c:v>
                      </c:pt>
                      <c:pt idx="3470">
                        <c:v>101</c:v>
                      </c:pt>
                      <c:pt idx="3471">
                        <c:v>95</c:v>
                      </c:pt>
                      <c:pt idx="3472">
                        <c:v>96.82</c:v>
                      </c:pt>
                      <c:pt idx="3473">
                        <c:v>98.18</c:v>
                      </c:pt>
                      <c:pt idx="3474">
                        <c:v>99.510002</c:v>
                      </c:pt>
                      <c:pt idx="3475">
                        <c:v>97.199996999999996</c:v>
                      </c:pt>
                      <c:pt idx="3476">
                        <c:v>97.870002999999997</c:v>
                      </c:pt>
                      <c:pt idx="3477">
                        <c:v>97.529999000000004</c:v>
                      </c:pt>
                      <c:pt idx="3478">
                        <c:v>99.050003000000004</c:v>
                      </c:pt>
                      <c:pt idx="3479">
                        <c:v>100.5</c:v>
                      </c:pt>
                      <c:pt idx="3480">
                        <c:v>101.150002</c:v>
                      </c:pt>
                      <c:pt idx="3481">
                        <c:v>100.480003</c:v>
                      </c:pt>
                      <c:pt idx="3482">
                        <c:v>99.75</c:v>
                      </c:pt>
                      <c:pt idx="3483">
                        <c:v>98.639999000000003</c:v>
                      </c:pt>
                      <c:pt idx="3484">
                        <c:v>98.339995999999999</c:v>
                      </c:pt>
                      <c:pt idx="3485">
                        <c:v>101.08000199999999</c:v>
                      </c:pt>
                      <c:pt idx="3486">
                        <c:v>104.650002</c:v>
                      </c:pt>
                      <c:pt idx="3487">
                        <c:v>102.43</c:v>
                      </c:pt>
                      <c:pt idx="3488">
                        <c:v>102.93</c:v>
                      </c:pt>
                      <c:pt idx="3489">
                        <c:v>105.900002</c:v>
                      </c:pt>
                      <c:pt idx="3490">
                        <c:v>103.470001</c:v>
                      </c:pt>
                      <c:pt idx="3491">
                        <c:v>105.300003</c:v>
                      </c:pt>
                      <c:pt idx="3492">
                        <c:v>104.30999799999999</c:v>
                      </c:pt>
                      <c:pt idx="3493">
                        <c:v>105.120003</c:v>
                      </c:pt>
                      <c:pt idx="3494">
                        <c:v>104.040001</c:v>
                      </c:pt>
                      <c:pt idx="3495">
                        <c:v>103.150002</c:v>
                      </c:pt>
                      <c:pt idx="3496">
                        <c:v>108</c:v>
                      </c:pt>
                      <c:pt idx="3497">
                        <c:v>110.010002</c:v>
                      </c:pt>
                      <c:pt idx="3498">
                        <c:v>110.639999</c:v>
                      </c:pt>
                      <c:pt idx="3499">
                        <c:v>109.900002</c:v>
                      </c:pt>
                      <c:pt idx="3500">
                        <c:v>99.489998</c:v>
                      </c:pt>
                      <c:pt idx="3501">
                        <c:v>94.339995999999999</c:v>
                      </c:pt>
                      <c:pt idx="3502">
                        <c:v>97.309997999999993</c:v>
                      </c:pt>
                      <c:pt idx="3503">
                        <c:v>94.849997999999999</c:v>
                      </c:pt>
                      <c:pt idx="3504">
                        <c:v>95.699996999999996</c:v>
                      </c:pt>
                      <c:pt idx="3505">
                        <c:v>93.5</c:v>
                      </c:pt>
                      <c:pt idx="3506">
                        <c:v>92.18</c:v>
                      </c:pt>
                      <c:pt idx="3507">
                        <c:v>91.5</c:v>
                      </c:pt>
                      <c:pt idx="3508">
                        <c:v>90.5</c:v>
                      </c:pt>
                      <c:pt idx="3509">
                        <c:v>90.410004000000001</c:v>
                      </c:pt>
                      <c:pt idx="3510">
                        <c:v>92.080001999999993</c:v>
                      </c:pt>
                      <c:pt idx="3511">
                        <c:v>91</c:v>
                      </c:pt>
                      <c:pt idx="3512">
                        <c:v>90.910004000000001</c:v>
                      </c:pt>
                      <c:pt idx="3513">
                        <c:v>88.830001999999993</c:v>
                      </c:pt>
                      <c:pt idx="3514">
                        <c:v>90.730002999999996</c:v>
                      </c:pt>
                      <c:pt idx="3515">
                        <c:v>91.139999000000003</c:v>
                      </c:pt>
                      <c:pt idx="3516">
                        <c:v>92.400002000000001</c:v>
                      </c:pt>
                      <c:pt idx="3517">
                        <c:v>90.32</c:v>
                      </c:pt>
                      <c:pt idx="3518">
                        <c:v>87.389999000000003</c:v>
                      </c:pt>
                      <c:pt idx="3519">
                        <c:v>87.559997999999993</c:v>
                      </c:pt>
                      <c:pt idx="3520">
                        <c:v>89</c:v>
                      </c:pt>
                      <c:pt idx="3521">
                        <c:v>88.25</c:v>
                      </c:pt>
                      <c:pt idx="3522">
                        <c:v>90.160004000000001</c:v>
                      </c:pt>
                      <c:pt idx="3523">
                        <c:v>90.080001999999993</c:v>
                      </c:pt>
                      <c:pt idx="3524">
                        <c:v>92.980002999999996</c:v>
                      </c:pt>
                      <c:pt idx="3525">
                        <c:v>95.980002999999996</c:v>
                      </c:pt>
                      <c:pt idx="3526">
                        <c:v>99</c:v>
                      </c:pt>
                      <c:pt idx="3527">
                        <c:v>103.209999</c:v>
                      </c:pt>
                      <c:pt idx="3528">
                        <c:v>102.44000200000001</c:v>
                      </c:pt>
                      <c:pt idx="3529">
                        <c:v>102.949997</c:v>
                      </c:pt>
                      <c:pt idx="3530">
                        <c:v>101.5</c:v>
                      </c:pt>
                      <c:pt idx="3531">
                        <c:v>101.389999</c:v>
                      </c:pt>
                      <c:pt idx="3532">
                        <c:v>100.989998</c:v>
                      </c:pt>
                      <c:pt idx="3533">
                        <c:v>100.290001</c:v>
                      </c:pt>
                      <c:pt idx="3534">
                        <c:v>101.199997</c:v>
                      </c:pt>
                      <c:pt idx="3535">
                        <c:v>100.019997</c:v>
                      </c:pt>
                      <c:pt idx="3536">
                        <c:v>97.220000999999996</c:v>
                      </c:pt>
                      <c:pt idx="3537">
                        <c:v>94.879997000000003</c:v>
                      </c:pt>
                      <c:pt idx="3538">
                        <c:v>95.019997000000004</c:v>
                      </c:pt>
                      <c:pt idx="3539">
                        <c:v>94.160004000000001</c:v>
                      </c:pt>
                      <c:pt idx="3540">
                        <c:v>94.610000999999997</c:v>
                      </c:pt>
                      <c:pt idx="3541">
                        <c:v>94.18</c:v>
                      </c:pt>
                      <c:pt idx="3542">
                        <c:v>95.75</c:v>
                      </c:pt>
                      <c:pt idx="3543">
                        <c:v>95.220000999999996</c:v>
                      </c:pt>
                      <c:pt idx="3544">
                        <c:v>93.870002999999997</c:v>
                      </c:pt>
                      <c:pt idx="3545">
                        <c:v>90.779999000000004</c:v>
                      </c:pt>
                      <c:pt idx="3546">
                        <c:v>90.620002999999997</c:v>
                      </c:pt>
                      <c:pt idx="3547">
                        <c:v>87.529999000000004</c:v>
                      </c:pt>
                      <c:pt idx="3548">
                        <c:v>87.879997000000003</c:v>
                      </c:pt>
                      <c:pt idx="3549">
                        <c:v>87.410004000000001</c:v>
                      </c:pt>
                      <c:pt idx="3550">
                        <c:v>89.669998000000007</c:v>
                      </c:pt>
                      <c:pt idx="3551">
                        <c:v>90.910004000000001</c:v>
                      </c:pt>
                      <c:pt idx="3552">
                        <c:v>95</c:v>
                      </c:pt>
                      <c:pt idx="3553">
                        <c:v>95.199996999999996</c:v>
                      </c:pt>
                      <c:pt idx="3554">
                        <c:v>95.029999000000004</c:v>
                      </c:pt>
                      <c:pt idx="3555">
                        <c:v>94.699996999999996</c:v>
                      </c:pt>
                      <c:pt idx="3556">
                        <c:v>96</c:v>
                      </c:pt>
                      <c:pt idx="3557">
                        <c:v>96.190002000000007</c:v>
                      </c:pt>
                      <c:pt idx="3558">
                        <c:v>95.07</c:v>
                      </c:pt>
                      <c:pt idx="3559">
                        <c:v>96.260002</c:v>
                      </c:pt>
                      <c:pt idx="3560">
                        <c:v>97</c:v>
                      </c:pt>
                      <c:pt idx="3561">
                        <c:v>98.519997000000004</c:v>
                      </c:pt>
                      <c:pt idx="3562">
                        <c:v>98.43</c:v>
                      </c:pt>
                      <c:pt idx="3563">
                        <c:v>85.43</c:v>
                      </c:pt>
                      <c:pt idx="3564">
                        <c:v>86.669998000000007</c:v>
                      </c:pt>
                      <c:pt idx="3565">
                        <c:v>88.300003000000004</c:v>
                      </c:pt>
                      <c:pt idx="3566">
                        <c:v>86.480002999999996</c:v>
                      </c:pt>
                      <c:pt idx="3567">
                        <c:v>85.730002999999996</c:v>
                      </c:pt>
                      <c:pt idx="3568">
                        <c:v>91.029999000000004</c:v>
                      </c:pt>
                      <c:pt idx="3569">
                        <c:v>91.5</c:v>
                      </c:pt>
                      <c:pt idx="3570">
                        <c:v>91.919998000000007</c:v>
                      </c:pt>
                      <c:pt idx="3571">
                        <c:v>91.190002000000007</c:v>
                      </c:pt>
                      <c:pt idx="3572">
                        <c:v>91.230002999999996</c:v>
                      </c:pt>
                      <c:pt idx="3573">
                        <c:v>94</c:v>
                      </c:pt>
                      <c:pt idx="3574">
                        <c:v>93.279999000000004</c:v>
                      </c:pt>
                      <c:pt idx="3575">
                        <c:v>93.199996999999996</c:v>
                      </c:pt>
                      <c:pt idx="3576">
                        <c:v>93.769997000000004</c:v>
                      </c:pt>
                      <c:pt idx="3577">
                        <c:v>95.910004000000001</c:v>
                      </c:pt>
                      <c:pt idx="3578">
                        <c:v>95.120002999999997</c:v>
                      </c:pt>
                      <c:pt idx="3579">
                        <c:v>94.400002000000001</c:v>
                      </c:pt>
                      <c:pt idx="3580">
                        <c:v>94.599997999999999</c:v>
                      </c:pt>
                      <c:pt idx="3581">
                        <c:v>95.529999000000004</c:v>
                      </c:pt>
                      <c:pt idx="3582">
                        <c:v>96.830001999999993</c:v>
                      </c:pt>
                      <c:pt idx="3583">
                        <c:v>95.190002000000007</c:v>
                      </c:pt>
                      <c:pt idx="3584">
                        <c:v>94.940002000000007</c:v>
                      </c:pt>
                      <c:pt idx="3585">
                        <c:v>95.980002999999996</c:v>
                      </c:pt>
                      <c:pt idx="3586">
                        <c:v>96.050003000000004</c:v>
                      </c:pt>
                      <c:pt idx="3587">
                        <c:v>95.669998000000007</c:v>
                      </c:pt>
                      <c:pt idx="3588">
                        <c:v>95.68</c:v>
                      </c:pt>
                      <c:pt idx="3589">
                        <c:v>96.129997000000003</c:v>
                      </c:pt>
                      <c:pt idx="3590">
                        <c:v>96.379997000000003</c:v>
                      </c:pt>
                      <c:pt idx="3591">
                        <c:v>97.330001999999993</c:v>
                      </c:pt>
                      <c:pt idx="3592">
                        <c:v>96.970000999999996</c:v>
                      </c:pt>
                      <c:pt idx="3593">
                        <c:v>97.839995999999999</c:v>
                      </c:pt>
                      <c:pt idx="3594">
                        <c:v>97.480002999999996</c:v>
                      </c:pt>
                      <c:pt idx="3595">
                        <c:v>97.809997999999993</c:v>
                      </c:pt>
                      <c:pt idx="3596">
                        <c:v>97.900002000000001</c:v>
                      </c:pt>
                      <c:pt idx="3597">
                        <c:v>97.760002</c:v>
                      </c:pt>
                      <c:pt idx="3598">
                        <c:v>100.110001</c:v>
                      </c:pt>
                      <c:pt idx="3599">
                        <c:v>99.230002999999996</c:v>
                      </c:pt>
                      <c:pt idx="3600">
                        <c:v>99.059997999999993</c:v>
                      </c:pt>
                      <c:pt idx="3601">
                        <c:v>95.910004000000001</c:v>
                      </c:pt>
                      <c:pt idx="3602">
                        <c:v>97.169998000000007</c:v>
                      </c:pt>
                      <c:pt idx="3603">
                        <c:v>97.349997999999999</c:v>
                      </c:pt>
                      <c:pt idx="3604">
                        <c:v>97.230002999999996</c:v>
                      </c:pt>
                      <c:pt idx="3605">
                        <c:v>97.099997999999999</c:v>
                      </c:pt>
                      <c:pt idx="3606">
                        <c:v>99.900002000000001</c:v>
                      </c:pt>
                      <c:pt idx="3607">
                        <c:v>98.779999000000004</c:v>
                      </c:pt>
                      <c:pt idx="3608">
                        <c:v>96.900002000000001</c:v>
                      </c:pt>
                      <c:pt idx="3609">
                        <c:v>95.540001000000004</c:v>
                      </c:pt>
                      <c:pt idx="3610">
                        <c:v>95.75</c:v>
                      </c:pt>
                      <c:pt idx="3611">
                        <c:v>95.379997000000003</c:v>
                      </c:pt>
                      <c:pt idx="3612">
                        <c:v>95.040001000000004</c:v>
                      </c:pt>
                      <c:pt idx="3613">
                        <c:v>97.099997999999999</c:v>
                      </c:pt>
                      <c:pt idx="3614">
                        <c:v>97.309997999999993</c:v>
                      </c:pt>
                      <c:pt idx="3615">
                        <c:v>96.900002000000001</c:v>
                      </c:pt>
                      <c:pt idx="3616">
                        <c:v>98</c:v>
                      </c:pt>
                      <c:pt idx="3617">
                        <c:v>103.19000200000001</c:v>
                      </c:pt>
                      <c:pt idx="3618">
                        <c:v>103.5</c:v>
                      </c:pt>
                      <c:pt idx="3619">
                        <c:v>104.970001</c:v>
                      </c:pt>
                      <c:pt idx="3620">
                        <c:v>103.980003</c:v>
                      </c:pt>
                      <c:pt idx="3621">
                        <c:v>103.18</c:v>
                      </c:pt>
                      <c:pt idx="3622">
                        <c:v>102.30999799999999</c:v>
                      </c:pt>
                      <c:pt idx="3623">
                        <c:v>100.879997</c:v>
                      </c:pt>
                      <c:pt idx="3624">
                        <c:v>98.010002</c:v>
                      </c:pt>
                      <c:pt idx="3625">
                        <c:v>101.589996</c:v>
                      </c:pt>
                      <c:pt idx="3626">
                        <c:v>100.5</c:v>
                      </c:pt>
                      <c:pt idx="3627">
                        <c:v>116.629997</c:v>
                      </c:pt>
                      <c:pt idx="3628">
                        <c:v>118.25</c:v>
                      </c:pt>
                      <c:pt idx="3629">
                        <c:v>121.970001</c:v>
                      </c:pt>
                      <c:pt idx="3630">
                        <c:v>122.5</c:v>
                      </c:pt>
                      <c:pt idx="3631">
                        <c:v>127.41999800000001</c:v>
                      </c:pt>
                      <c:pt idx="3632">
                        <c:v>126.519997</c:v>
                      </c:pt>
                      <c:pt idx="3633">
                        <c:v>126.290001</c:v>
                      </c:pt>
                      <c:pt idx="3634">
                        <c:v>127.43</c:v>
                      </c:pt>
                      <c:pt idx="3635">
                        <c:v>126.08000199999999</c:v>
                      </c:pt>
                      <c:pt idx="3636">
                        <c:v>126.849998</c:v>
                      </c:pt>
                      <c:pt idx="3637">
                        <c:v>124.980003</c:v>
                      </c:pt>
                      <c:pt idx="3638">
                        <c:v>122.83000199999999</c:v>
                      </c:pt>
                      <c:pt idx="3639">
                        <c:v>122.30999799999999</c:v>
                      </c:pt>
                      <c:pt idx="3640">
                        <c:v>122</c:v>
                      </c:pt>
                      <c:pt idx="3641">
                        <c:v>124.260002</c:v>
                      </c:pt>
                      <c:pt idx="3642">
                        <c:v>124.120003</c:v>
                      </c:pt>
                      <c:pt idx="3643">
                        <c:v>121.839996</c:v>
                      </c:pt>
                      <c:pt idx="3644">
                        <c:v>122.760002</c:v>
                      </c:pt>
                      <c:pt idx="3645">
                        <c:v>114.900002</c:v>
                      </c:pt>
                      <c:pt idx="3646">
                        <c:v>114.75</c:v>
                      </c:pt>
                      <c:pt idx="3647">
                        <c:v>114.550003</c:v>
                      </c:pt>
                      <c:pt idx="3648">
                        <c:v>112.959999</c:v>
                      </c:pt>
                      <c:pt idx="3649">
                        <c:v>115.129997</c:v>
                      </c:pt>
                      <c:pt idx="3650">
                        <c:v>115.730003</c:v>
                      </c:pt>
                      <c:pt idx="3651">
                        <c:v>116.199997</c:v>
                      </c:pt>
                      <c:pt idx="3652">
                        <c:v>118.32</c:v>
                      </c:pt>
                      <c:pt idx="3653">
                        <c:v>117.760002</c:v>
                      </c:pt>
                      <c:pt idx="3654">
                        <c:v>117.639999</c:v>
                      </c:pt>
                      <c:pt idx="3655">
                        <c:v>117.050003</c:v>
                      </c:pt>
                      <c:pt idx="3656">
                        <c:v>117.300003</c:v>
                      </c:pt>
                      <c:pt idx="3657">
                        <c:v>119</c:v>
                      </c:pt>
                      <c:pt idx="3658">
                        <c:v>117.519997</c:v>
                      </c:pt>
                      <c:pt idx="3659">
                        <c:v>116.75</c:v>
                      </c:pt>
                      <c:pt idx="3660">
                        <c:v>120.730003</c:v>
                      </c:pt>
                      <c:pt idx="3661">
                        <c:v>120.099998</c:v>
                      </c:pt>
                      <c:pt idx="3662">
                        <c:v>124.480003</c:v>
                      </c:pt>
                      <c:pt idx="3663">
                        <c:v>125.400002</c:v>
                      </c:pt>
                      <c:pt idx="3664">
                        <c:v>123.779999</c:v>
                      </c:pt>
                      <c:pt idx="3665">
                        <c:v>122.839996</c:v>
                      </c:pt>
                      <c:pt idx="3666">
                        <c:v>123.510002</c:v>
                      </c:pt>
                      <c:pt idx="3667">
                        <c:v>123.43</c:v>
                      </c:pt>
                      <c:pt idx="3668">
                        <c:v>123.44000200000001</c:v>
                      </c:pt>
                      <c:pt idx="3669">
                        <c:v>126.389999</c:v>
                      </c:pt>
                      <c:pt idx="3670">
                        <c:v>124.300003</c:v>
                      </c:pt>
                      <c:pt idx="3671">
                        <c:v>125.459999</c:v>
                      </c:pt>
                      <c:pt idx="3672">
                        <c:v>125.529999</c:v>
                      </c:pt>
                      <c:pt idx="3673">
                        <c:v>126.839996</c:v>
                      </c:pt>
                      <c:pt idx="3674">
                        <c:v>125.610001</c:v>
                      </c:pt>
                      <c:pt idx="3675">
                        <c:v>126.239998</c:v>
                      </c:pt>
                      <c:pt idx="3676">
                        <c:v>129.070007</c:v>
                      </c:pt>
                      <c:pt idx="3677">
                        <c:v>125.949997</c:v>
                      </c:pt>
                      <c:pt idx="3678">
                        <c:v>126.239998</c:v>
                      </c:pt>
                      <c:pt idx="3679">
                        <c:v>124.959999</c:v>
                      </c:pt>
                      <c:pt idx="3680">
                        <c:v>127.489998</c:v>
                      </c:pt>
                      <c:pt idx="3681">
                        <c:v>129.220001</c:v>
                      </c:pt>
                      <c:pt idx="3682">
                        <c:v>132.08000200000001</c:v>
                      </c:pt>
                      <c:pt idx="3683">
                        <c:v>131.479996</c:v>
                      </c:pt>
                      <c:pt idx="3684">
                        <c:v>131.270004</c:v>
                      </c:pt>
                      <c:pt idx="3685">
                        <c:v>130.91000399999999</c:v>
                      </c:pt>
                      <c:pt idx="3686">
                        <c:v>130.63000500000001</c:v>
                      </c:pt>
                      <c:pt idx="3687">
                        <c:v>131.14999399999999</c:v>
                      </c:pt>
                      <c:pt idx="3688">
                        <c:v>135.03999300000001</c:v>
                      </c:pt>
                      <c:pt idx="3689">
                        <c:v>133.21000699999999</c:v>
                      </c:pt>
                      <c:pt idx="3690">
                        <c:v>142.009995</c:v>
                      </c:pt>
                      <c:pt idx="3691">
                        <c:v>139.36000100000001</c:v>
                      </c:pt>
                      <c:pt idx="3692">
                        <c:v>138.64999399999999</c:v>
                      </c:pt>
                      <c:pt idx="3693">
                        <c:v>138.11000100000001</c:v>
                      </c:pt>
                      <c:pt idx="3694">
                        <c:v>140.800003</c:v>
                      </c:pt>
                      <c:pt idx="3695">
                        <c:v>140.449997</c:v>
                      </c:pt>
                      <c:pt idx="3696">
                        <c:v>139.46000699999999</c:v>
                      </c:pt>
                      <c:pt idx="3697">
                        <c:v>141.770004</c:v>
                      </c:pt>
                      <c:pt idx="3698">
                        <c:v>140.550003</c:v>
                      </c:pt>
                      <c:pt idx="3699">
                        <c:v>141.199997</c:v>
                      </c:pt>
                      <c:pt idx="3700">
                        <c:v>140.61000100000001</c:v>
                      </c:pt>
                      <c:pt idx="3701">
                        <c:v>139.509995</c:v>
                      </c:pt>
                      <c:pt idx="3702">
                        <c:v>140</c:v>
                      </c:pt>
                      <c:pt idx="3703">
                        <c:v>141.490005</c:v>
                      </c:pt>
                      <c:pt idx="3704">
                        <c:v>143.570007</c:v>
                      </c:pt>
                      <c:pt idx="3705">
                        <c:v>144.979996</c:v>
                      </c:pt>
                      <c:pt idx="3706">
                        <c:v>144.679993</c:v>
                      </c:pt>
                      <c:pt idx="3707">
                        <c:v>145.19000199999999</c:v>
                      </c:pt>
                      <c:pt idx="3708">
                        <c:v>143.199997</c:v>
                      </c:pt>
                      <c:pt idx="3709">
                        <c:v>140.720001</c:v>
                      </c:pt>
                      <c:pt idx="3710">
                        <c:v>142.41999799999999</c:v>
                      </c:pt>
                      <c:pt idx="3711">
                        <c:v>141.75</c:v>
                      </c:pt>
                      <c:pt idx="3712">
                        <c:v>142.990005</c:v>
                      </c:pt>
                      <c:pt idx="3713">
                        <c:v>142.91999799999999</c:v>
                      </c:pt>
                      <c:pt idx="3714">
                        <c:v>144.449997</c:v>
                      </c:pt>
                      <c:pt idx="3715">
                        <c:v>141.88000500000001</c:v>
                      </c:pt>
                      <c:pt idx="3716">
                        <c:v>143.11999499999999</c:v>
                      </c:pt>
                      <c:pt idx="3717">
                        <c:v>143.300003</c:v>
                      </c:pt>
                      <c:pt idx="3718">
                        <c:v>142.83999600000001</c:v>
                      </c:pt>
                      <c:pt idx="3719">
                        <c:v>142.14999399999999</c:v>
                      </c:pt>
                      <c:pt idx="3720">
                        <c:v>139.69000199999999</c:v>
                      </c:pt>
                      <c:pt idx="3721">
                        <c:v>141</c:v>
                      </c:pt>
                      <c:pt idx="3722">
                        <c:v>141.990005</c:v>
                      </c:pt>
                      <c:pt idx="3723">
                        <c:v>141.470001</c:v>
                      </c:pt>
                      <c:pt idx="3724">
                        <c:v>140.03999300000001</c:v>
                      </c:pt>
                      <c:pt idx="3725">
                        <c:v>141.38999899999999</c:v>
                      </c:pt>
                      <c:pt idx="3726">
                        <c:v>140.89999399999999</c:v>
                      </c:pt>
                      <c:pt idx="3727">
                        <c:v>142.949997</c:v>
                      </c:pt>
                      <c:pt idx="3728">
                        <c:v>144.199997</c:v>
                      </c:pt>
                      <c:pt idx="3729">
                        <c:v>145.5</c:v>
                      </c:pt>
                      <c:pt idx="3730">
                        <c:v>144.050003</c:v>
                      </c:pt>
                      <c:pt idx="3731">
                        <c:v>145.449997</c:v>
                      </c:pt>
                      <c:pt idx="3732">
                        <c:v>146.75</c:v>
                      </c:pt>
                      <c:pt idx="3733">
                        <c:v>142.53999300000001</c:v>
                      </c:pt>
                      <c:pt idx="3734">
                        <c:v>142.13999899999999</c:v>
                      </c:pt>
                      <c:pt idx="3735">
                        <c:v>142.36000100000001</c:v>
                      </c:pt>
                      <c:pt idx="3736">
                        <c:v>140.83000200000001</c:v>
                      </c:pt>
                      <c:pt idx="3737">
                        <c:v>144.10000600000001</c:v>
                      </c:pt>
                      <c:pt idx="3738">
                        <c:v>145.5</c:v>
                      </c:pt>
                      <c:pt idx="3739">
                        <c:v>146.80999800000001</c:v>
                      </c:pt>
                      <c:pt idx="3740">
                        <c:v>148</c:v>
                      </c:pt>
                      <c:pt idx="3741">
                        <c:v>146.699997</c:v>
                      </c:pt>
                      <c:pt idx="3742">
                        <c:v>146.83999600000001</c:v>
                      </c:pt>
                      <c:pt idx="3743">
                        <c:v>146.19000199999999</c:v>
                      </c:pt>
                      <c:pt idx="3744">
                        <c:v>144</c:v>
                      </c:pt>
                      <c:pt idx="3745">
                        <c:v>143.78999300000001</c:v>
                      </c:pt>
                      <c:pt idx="3746">
                        <c:v>143.03999300000001</c:v>
                      </c:pt>
                      <c:pt idx="3747">
                        <c:v>144.279999</c:v>
                      </c:pt>
                      <c:pt idx="3748">
                        <c:v>144.85000600000001</c:v>
                      </c:pt>
                      <c:pt idx="3749">
                        <c:v>144.25</c:v>
                      </c:pt>
                      <c:pt idx="3750">
                        <c:v>144.429993</c:v>
                      </c:pt>
                      <c:pt idx="3751">
                        <c:v>147.33999600000001</c:v>
                      </c:pt>
                      <c:pt idx="3752">
                        <c:v>143.36999499999999</c:v>
                      </c:pt>
                      <c:pt idx="3753">
                        <c:v>140.300003</c:v>
                      </c:pt>
                      <c:pt idx="3754">
                        <c:v>141.38999899999999</c:v>
                      </c:pt>
                      <c:pt idx="3755">
                        <c:v>143.61000100000001</c:v>
                      </c:pt>
                      <c:pt idx="3756">
                        <c:v>147.46000699999999</c:v>
                      </c:pt>
                      <c:pt idx="3757">
                        <c:v>151.529999</c:v>
                      </c:pt>
                      <c:pt idx="3758">
                        <c:v>150.60000600000001</c:v>
                      </c:pt>
                      <c:pt idx="3759">
                        <c:v>152.71000699999999</c:v>
                      </c:pt>
                      <c:pt idx="3760">
                        <c:v>151.91000399999999</c:v>
                      </c:pt>
                      <c:pt idx="3761">
                        <c:v>155.759995</c:v>
                      </c:pt>
                      <c:pt idx="3762">
                        <c:v>156.28999300000001</c:v>
                      </c:pt>
                      <c:pt idx="3763">
                        <c:v>155.58999600000001</c:v>
                      </c:pt>
                      <c:pt idx="3764">
                        <c:v>158.550003</c:v>
                      </c:pt>
                      <c:pt idx="3765">
                        <c:v>156.550003</c:v>
                      </c:pt>
                      <c:pt idx="3766">
                        <c:v>156.10000600000001</c:v>
                      </c:pt>
                      <c:pt idx="3767">
                        <c:v>157.820007</c:v>
                      </c:pt>
                      <c:pt idx="3768">
                        <c:v>160.33000200000001</c:v>
                      </c:pt>
                      <c:pt idx="3769">
                        <c:v>159.11000100000001</c:v>
                      </c:pt>
                      <c:pt idx="3770">
                        <c:v>160.25</c:v>
                      </c:pt>
                      <c:pt idx="3771">
                        <c:v>160.5</c:v>
                      </c:pt>
                      <c:pt idx="3772">
                        <c:v>158.08999600000001</c:v>
                      </c:pt>
                      <c:pt idx="3773">
                        <c:v>153.61000100000001</c:v>
                      </c:pt>
                      <c:pt idx="3774">
                        <c:v>156.14999399999999</c:v>
                      </c:pt>
                      <c:pt idx="3775">
                        <c:v>157.86000100000001</c:v>
                      </c:pt>
                      <c:pt idx="3776">
                        <c:v>157.75</c:v>
                      </c:pt>
                      <c:pt idx="3777">
                        <c:v>158.35000600000001</c:v>
                      </c:pt>
                      <c:pt idx="3778">
                        <c:v>161</c:v>
                      </c:pt>
                      <c:pt idx="3779">
                        <c:v>162.83999600000001</c:v>
                      </c:pt>
                      <c:pt idx="3780">
                        <c:v>163.60000600000001</c:v>
                      </c:pt>
                      <c:pt idx="3781">
                        <c:v>163.61000100000001</c:v>
                      </c:pt>
                      <c:pt idx="3782">
                        <c:v>163.520004</c:v>
                      </c:pt>
                      <c:pt idx="3783">
                        <c:v>163.41999799999999</c:v>
                      </c:pt>
                      <c:pt idx="3784">
                        <c:v>165.490005</c:v>
                      </c:pt>
                      <c:pt idx="3785">
                        <c:v>164.949997</c:v>
                      </c:pt>
                      <c:pt idx="3786">
                        <c:v>165.60000600000001</c:v>
                      </c:pt>
                      <c:pt idx="3787">
                        <c:v>166.11999499999999</c:v>
                      </c:pt>
                      <c:pt idx="3788">
                        <c:v>166.270004</c:v>
                      </c:pt>
                      <c:pt idx="3789">
                        <c:v>155.300003</c:v>
                      </c:pt>
                      <c:pt idx="3790">
                        <c:v>154.38000500000001</c:v>
                      </c:pt>
                      <c:pt idx="3791">
                        <c:v>154.33999600000001</c:v>
                      </c:pt>
                      <c:pt idx="3792">
                        <c:v>149.44000199999999</c:v>
                      </c:pt>
                      <c:pt idx="3793">
                        <c:v>151.449997</c:v>
                      </c:pt>
                      <c:pt idx="3794">
                        <c:v>154.28999300000001</c:v>
                      </c:pt>
                      <c:pt idx="3795">
                        <c:v>153.679993</c:v>
                      </c:pt>
                      <c:pt idx="3796">
                        <c:v>152.5</c:v>
                      </c:pt>
                      <c:pt idx="3797">
                        <c:v>155.13000500000001</c:v>
                      </c:pt>
                      <c:pt idx="3798">
                        <c:v>155.009995</c:v>
                      </c:pt>
                      <c:pt idx="3799">
                        <c:v>158.779999</c:v>
                      </c:pt>
                      <c:pt idx="3800">
                        <c:v>156.61999499999999</c:v>
                      </c:pt>
                      <c:pt idx="3801">
                        <c:v>151.63999899999999</c:v>
                      </c:pt>
                      <c:pt idx="3802">
                        <c:v>152.820007</c:v>
                      </c:pt>
                      <c:pt idx="3803">
                        <c:v>149.759995</c:v>
                      </c:pt>
                      <c:pt idx="3804">
                        <c:v>149.800003</c:v>
                      </c:pt>
                      <c:pt idx="3805">
                        <c:v>146.58000200000001</c:v>
                      </c:pt>
                      <c:pt idx="3806">
                        <c:v>146.13000500000001</c:v>
                      </c:pt>
                      <c:pt idx="3807">
                        <c:v>146.64999399999999</c:v>
                      </c:pt>
                      <c:pt idx="3808">
                        <c:v>150.33999600000001</c:v>
                      </c:pt>
                      <c:pt idx="3809">
                        <c:v>152.36999499999999</c:v>
                      </c:pt>
                      <c:pt idx="3810">
                        <c:v>155.770004</c:v>
                      </c:pt>
                      <c:pt idx="3811">
                        <c:v>158.509995</c:v>
                      </c:pt>
                      <c:pt idx="3812">
                        <c:v>159.300003</c:v>
                      </c:pt>
                      <c:pt idx="3813">
                        <c:v>162.91000399999999</c:v>
                      </c:pt>
                      <c:pt idx="3814">
                        <c:v>176.11999499999999</c:v>
                      </c:pt>
                      <c:pt idx="3815">
                        <c:v>182.970001</c:v>
                      </c:pt>
                      <c:pt idx="3816">
                        <c:v>183.83999600000001</c:v>
                      </c:pt>
                      <c:pt idx="3817">
                        <c:v>182.720001</c:v>
                      </c:pt>
                      <c:pt idx="3818">
                        <c:v>188.69000199999999</c:v>
                      </c:pt>
                      <c:pt idx="3819">
                        <c:v>187.78999300000001</c:v>
                      </c:pt>
                      <c:pt idx="3820">
                        <c:v>187.699997</c:v>
                      </c:pt>
                      <c:pt idx="3821">
                        <c:v>189.88999899999999</c:v>
                      </c:pt>
                      <c:pt idx="3822">
                        <c:v>182</c:v>
                      </c:pt>
                      <c:pt idx="3823">
                        <c:v>184.259995</c:v>
                      </c:pt>
                      <c:pt idx="3824">
                        <c:v>182.490005</c:v>
                      </c:pt>
                      <c:pt idx="3825">
                        <c:v>182.220001</c:v>
                      </c:pt>
                      <c:pt idx="3826">
                        <c:v>180.529999</c:v>
                      </c:pt>
                      <c:pt idx="3827">
                        <c:v>179.60000600000001</c:v>
                      </c:pt>
                      <c:pt idx="3828">
                        <c:v>181</c:v>
                      </c:pt>
                      <c:pt idx="3829">
                        <c:v>181.36999499999999</c:v>
                      </c:pt>
                      <c:pt idx="3830">
                        <c:v>171.429993</c:v>
                      </c:pt>
                      <c:pt idx="3831">
                        <c:v>174.029999</c:v>
                      </c:pt>
                      <c:pt idx="3832">
                        <c:v>169.86000100000001</c:v>
                      </c:pt>
                      <c:pt idx="3833">
                        <c:v>169.800003</c:v>
                      </c:pt>
                      <c:pt idx="3834">
                        <c:v>171.529999</c:v>
                      </c:pt>
                      <c:pt idx="3835">
                        <c:v>167.5</c:v>
                      </c:pt>
                      <c:pt idx="3836">
                        <c:v>169.229996</c:v>
                      </c:pt>
                      <c:pt idx="3837">
                        <c:v>165.949997</c:v>
                      </c:pt>
                      <c:pt idx="3838">
                        <c:v>166.91000399999999</c:v>
                      </c:pt>
                      <c:pt idx="3839">
                        <c:v>167.759995</c:v>
                      </c:pt>
                      <c:pt idx="3840">
                        <c:v>168.35000600000001</c:v>
                      </c:pt>
                      <c:pt idx="3841">
                        <c:v>169.86000100000001</c:v>
                      </c:pt>
                      <c:pt idx="3842">
                        <c:v>168.58000200000001</c:v>
                      </c:pt>
                      <c:pt idx="3843">
                        <c:v>166.429993</c:v>
                      </c:pt>
                      <c:pt idx="3844">
                        <c:v>165</c:v>
                      </c:pt>
                      <c:pt idx="3845">
                        <c:v>169.5</c:v>
                      </c:pt>
                      <c:pt idx="3846">
                        <c:v>175.449997</c:v>
                      </c:pt>
                      <c:pt idx="3847">
                        <c:v>175.550003</c:v>
                      </c:pt>
                      <c:pt idx="3848">
                        <c:v>173.39999399999999</c:v>
                      </c:pt>
                      <c:pt idx="3849">
                        <c:v>175.25</c:v>
                      </c:pt>
                      <c:pt idx="3850">
                        <c:v>178.800003</c:v>
                      </c:pt>
                      <c:pt idx="3851">
                        <c:v>178.449997</c:v>
                      </c:pt>
                      <c:pt idx="3852">
                        <c:v>178.10000600000001</c:v>
                      </c:pt>
                      <c:pt idx="3853">
                        <c:v>182.550003</c:v>
                      </c:pt>
                      <c:pt idx="3854">
                        <c:v>184.070007</c:v>
                      </c:pt>
                      <c:pt idx="3855">
                        <c:v>183.25</c:v>
                      </c:pt>
                      <c:pt idx="3856">
                        <c:v>182.729996</c:v>
                      </c:pt>
                      <c:pt idx="3857">
                        <c:v>183.61000100000001</c:v>
                      </c:pt>
                      <c:pt idx="3858">
                        <c:v>184.979996</c:v>
                      </c:pt>
                      <c:pt idx="3859">
                        <c:v>186.10000600000001</c:v>
                      </c:pt>
                      <c:pt idx="3860">
                        <c:v>185.820007</c:v>
                      </c:pt>
                      <c:pt idx="3861">
                        <c:v>188.39999399999999</c:v>
                      </c:pt>
                      <c:pt idx="3862">
                        <c:v>186.46000699999999</c:v>
                      </c:pt>
                      <c:pt idx="3863">
                        <c:v>180.699997</c:v>
                      </c:pt>
                      <c:pt idx="3864">
                        <c:v>181.009995</c:v>
                      </c:pt>
                      <c:pt idx="3865">
                        <c:v>181.25</c:v>
                      </c:pt>
                      <c:pt idx="3866">
                        <c:v>180.729996</c:v>
                      </c:pt>
                      <c:pt idx="3867">
                        <c:v>182.11000100000001</c:v>
                      </c:pt>
                      <c:pt idx="3868">
                        <c:v>177.64999399999999</c:v>
                      </c:pt>
                      <c:pt idx="3869">
                        <c:v>181.41000399999999</c:v>
                      </c:pt>
                      <c:pt idx="3870">
                        <c:v>185.64999399999999</c:v>
                      </c:pt>
                      <c:pt idx="3871">
                        <c:v>194.300003</c:v>
                      </c:pt>
                      <c:pt idx="3872">
                        <c:v>199.10000600000001</c:v>
                      </c:pt>
                      <c:pt idx="3873">
                        <c:v>197.85000600000001</c:v>
                      </c:pt>
                      <c:pt idx="3874">
                        <c:v>195.570007</c:v>
                      </c:pt>
                      <c:pt idx="3875">
                        <c:v>196.75</c:v>
                      </c:pt>
                      <c:pt idx="3876">
                        <c:v>199.699997</c:v>
                      </c:pt>
                      <c:pt idx="3877">
                        <c:v>201.949997</c:v>
                      </c:pt>
                      <c:pt idx="3878">
                        <c:v>200.11000100000001</c:v>
                      </c:pt>
                      <c:pt idx="3879">
                        <c:v>199.990005</c:v>
                      </c:pt>
                      <c:pt idx="3880">
                        <c:v>193.009995</c:v>
                      </c:pt>
                      <c:pt idx="3881">
                        <c:v>195.89999399999999</c:v>
                      </c:pt>
                      <c:pt idx="3882">
                        <c:v>194.16999799999999</c:v>
                      </c:pt>
                      <c:pt idx="3883">
                        <c:v>192.75</c:v>
                      </c:pt>
                      <c:pt idx="3884">
                        <c:v>195.38000500000001</c:v>
                      </c:pt>
                      <c:pt idx="3885">
                        <c:v>194.66000399999999</c:v>
                      </c:pt>
                      <c:pt idx="3886">
                        <c:v>197.199997</c:v>
                      </c:pt>
                      <c:pt idx="3887">
                        <c:v>199.61999499999999</c:v>
                      </c:pt>
                      <c:pt idx="3888">
                        <c:v>198.21000699999999</c:v>
                      </c:pt>
                      <c:pt idx="3889">
                        <c:v>197.240005</c:v>
                      </c:pt>
                      <c:pt idx="3890">
                        <c:v>197.449997</c:v>
                      </c:pt>
                      <c:pt idx="3891">
                        <c:v>199.800003</c:v>
                      </c:pt>
                      <c:pt idx="3892">
                        <c:v>200</c:v>
                      </c:pt>
                      <c:pt idx="3893">
                        <c:v>200</c:v>
                      </c:pt>
                      <c:pt idx="3894">
                        <c:v>196</c:v>
                      </c:pt>
                      <c:pt idx="3895">
                        <c:v>194.46000699999999</c:v>
                      </c:pt>
                      <c:pt idx="3896">
                        <c:v>191.61000100000001</c:v>
                      </c:pt>
                      <c:pt idx="3897">
                        <c:v>191.11999499999999</c:v>
                      </c:pt>
                      <c:pt idx="3898">
                        <c:v>193.63999899999999</c:v>
                      </c:pt>
                      <c:pt idx="3899">
                        <c:v>194.53999300000001</c:v>
                      </c:pt>
                      <c:pt idx="3900">
                        <c:v>194.33000200000001</c:v>
                      </c:pt>
                      <c:pt idx="3901">
                        <c:v>195.740005</c:v>
                      </c:pt>
                      <c:pt idx="3902">
                        <c:v>193.300003</c:v>
                      </c:pt>
                      <c:pt idx="3903">
                        <c:v>195.03999300000001</c:v>
                      </c:pt>
                      <c:pt idx="3904">
                        <c:v>196.58000200000001</c:v>
                      </c:pt>
                      <c:pt idx="3905">
                        <c:v>196.64999399999999</c:v>
                      </c:pt>
                      <c:pt idx="3906">
                        <c:v>195.55999800000001</c:v>
                      </c:pt>
                      <c:pt idx="3907">
                        <c:v>195.33999600000001</c:v>
                      </c:pt>
                      <c:pt idx="3908">
                        <c:v>198.91000399999999</c:v>
                      </c:pt>
                      <c:pt idx="3909">
                        <c:v>190.30999800000001</c:v>
                      </c:pt>
                      <c:pt idx="3910">
                        <c:v>186.990005</c:v>
                      </c:pt>
                      <c:pt idx="3911">
                        <c:v>189.36000100000001</c:v>
                      </c:pt>
                      <c:pt idx="3912">
                        <c:v>183.5</c:v>
                      </c:pt>
                      <c:pt idx="3913">
                        <c:v>183.38000500000001</c:v>
                      </c:pt>
                      <c:pt idx="3914">
                        <c:v>185.71000699999999</c:v>
                      </c:pt>
                      <c:pt idx="3915">
                        <c:v>186.5</c:v>
                      </c:pt>
                      <c:pt idx="3916">
                        <c:v>187.85000600000001</c:v>
                      </c:pt>
                      <c:pt idx="3917">
                        <c:v>186.009995</c:v>
                      </c:pt>
                      <c:pt idx="3918">
                        <c:v>186.10000600000001</c:v>
                      </c:pt>
                      <c:pt idx="3919">
                        <c:v>187.979996</c:v>
                      </c:pt>
                      <c:pt idx="3920">
                        <c:v>189.61000100000001</c:v>
                      </c:pt>
                      <c:pt idx="3921">
                        <c:v>191.199997</c:v>
                      </c:pt>
                      <c:pt idx="3922">
                        <c:v>190.179993</c:v>
                      </c:pt>
                      <c:pt idx="3923">
                        <c:v>187.94000199999999</c:v>
                      </c:pt>
                      <c:pt idx="3924">
                        <c:v>189.44000199999999</c:v>
                      </c:pt>
                      <c:pt idx="3925">
                        <c:v>188.33000200000001</c:v>
                      </c:pt>
                      <c:pt idx="3926">
                        <c:v>189.779999</c:v>
                      </c:pt>
                      <c:pt idx="3927">
                        <c:v>187.800003</c:v>
                      </c:pt>
                      <c:pt idx="3928">
                        <c:v>187.179993</c:v>
                      </c:pt>
                      <c:pt idx="3929">
                        <c:v>192.509995</c:v>
                      </c:pt>
                      <c:pt idx="3930">
                        <c:v>196.10000600000001</c:v>
                      </c:pt>
                      <c:pt idx="3931">
                        <c:v>202.050003</c:v>
                      </c:pt>
                      <c:pt idx="3932">
                        <c:v>206.199997</c:v>
                      </c:pt>
                      <c:pt idx="3933">
                        <c:v>207.25</c:v>
                      </c:pt>
                      <c:pt idx="3934">
                        <c:v>210.020004</c:v>
                      </c:pt>
                      <c:pt idx="3935">
                        <c:v>212.11000100000001</c:v>
                      </c:pt>
                      <c:pt idx="3936">
                        <c:v>207.570007</c:v>
                      </c:pt>
                      <c:pt idx="3937">
                        <c:v>214.28999300000001</c:v>
                      </c:pt>
                      <c:pt idx="3938">
                        <c:v>217.179993</c:v>
                      </c:pt>
                      <c:pt idx="3939">
                        <c:v>224.240005</c:v>
                      </c:pt>
                      <c:pt idx="3940">
                        <c:v>221</c:v>
                      </c:pt>
                      <c:pt idx="3941">
                        <c:v>220.33999600000001</c:v>
                      </c:pt>
                      <c:pt idx="3942">
                        <c:v>222.75</c:v>
                      </c:pt>
                      <c:pt idx="3943">
                        <c:v>222</c:v>
                      </c:pt>
                      <c:pt idx="3944">
                        <c:v>255.050003</c:v>
                      </c:pt>
                      <c:pt idx="3945">
                        <c:v>250.88000500000001</c:v>
                      </c:pt>
                      <c:pt idx="3946">
                        <c:v>263</c:v>
                      </c:pt>
                      <c:pt idx="3947">
                        <c:v>271.48998999999998</c:v>
                      </c:pt>
                      <c:pt idx="3948">
                        <c:v>274.20001200000002</c:v>
                      </c:pt>
                      <c:pt idx="3949">
                        <c:v>277</c:v>
                      </c:pt>
                      <c:pt idx="3950">
                        <c:v>281.94000199999999</c:v>
                      </c:pt>
                      <c:pt idx="3951">
                        <c:v>266.41000400000001</c:v>
                      </c:pt>
                      <c:pt idx="3952">
                        <c:v>263</c:v>
                      </c:pt>
                      <c:pt idx="3953">
                        <c:v>262</c:v>
                      </c:pt>
                      <c:pt idx="3954">
                        <c:v>247.699997</c:v>
                      </c:pt>
                      <c:pt idx="3955">
                        <c:v>266.57998700000002</c:v>
                      </c:pt>
                      <c:pt idx="3956">
                        <c:v>267.07998700000002</c:v>
                      </c:pt>
                      <c:pt idx="3957">
                        <c:v>253.85000600000001</c:v>
                      </c:pt>
                      <c:pt idx="3958">
                        <c:v>252.13999899999999</c:v>
                      </c:pt>
                      <c:pt idx="3959">
                        <c:v>257.290009</c:v>
                      </c:pt>
                      <c:pt idx="3960">
                        <c:v>260.47000100000002</c:v>
                      </c:pt>
                      <c:pt idx="3961">
                        <c:v>270.02999899999998</c:v>
                      </c:pt>
                      <c:pt idx="3962">
                        <c:v>278.73001099999999</c:v>
                      </c:pt>
                      <c:pt idx="3963">
                        <c:v>277.73998999999998</c:v>
                      </c:pt>
                      <c:pt idx="3964">
                        <c:v>282.07000699999998</c:v>
                      </c:pt>
                      <c:pt idx="3965">
                        <c:v>283.88000499999998</c:v>
                      </c:pt>
                      <c:pt idx="3966">
                        <c:v>281</c:v>
                      </c:pt>
                      <c:pt idx="3967">
                        <c:v>288.75</c:v>
                      </c:pt>
                      <c:pt idx="3968">
                        <c:v>294.76998900000001</c:v>
                      </c:pt>
                      <c:pt idx="3969">
                        <c:v>293.10000600000001</c:v>
                      </c:pt>
                      <c:pt idx="3970">
                        <c:v>292.75</c:v>
                      </c:pt>
                      <c:pt idx="3971">
                        <c:v>284.64999399999999</c:v>
                      </c:pt>
                      <c:pt idx="3972">
                        <c:v>302.85000600000001</c:v>
                      </c:pt>
                      <c:pt idx="3973">
                        <c:v>319.88000499999998</c:v>
                      </c:pt>
                      <c:pt idx="3974">
                        <c:v>320</c:v>
                      </c:pt>
                      <c:pt idx="3975">
                        <c:v>322.20001200000002</c:v>
                      </c:pt>
                      <c:pt idx="3976">
                        <c:v>321.32998700000002</c:v>
                      </c:pt>
                      <c:pt idx="3977">
                        <c:v>333.55999800000001</c:v>
                      </c:pt>
                      <c:pt idx="3978">
                        <c:v>323.86999500000002</c:v>
                      </c:pt>
                      <c:pt idx="3979">
                        <c:v>318.16000400000001</c:v>
                      </c:pt>
                      <c:pt idx="3980">
                        <c:v>323.17001299999998</c:v>
                      </c:pt>
                      <c:pt idx="3981">
                        <c:v>321.42001299999998</c:v>
                      </c:pt>
                      <c:pt idx="3982">
                        <c:v>315.79998799999998</c:v>
                      </c:pt>
                      <c:pt idx="3983">
                        <c:v>313.26001000000002</c:v>
                      </c:pt>
                      <c:pt idx="3984">
                        <c:v>316.35000600000001</c:v>
                      </c:pt>
                      <c:pt idx="3985">
                        <c:v>313.07000699999998</c:v>
                      </c:pt>
                      <c:pt idx="3986">
                        <c:v>307.41000400000001</c:v>
                      </c:pt>
                      <c:pt idx="3987">
                        <c:v>309.35998499999999</c:v>
                      </c:pt>
                      <c:pt idx="3988">
                        <c:v>322.48998999999998</c:v>
                      </c:pt>
                      <c:pt idx="3989">
                        <c:v>298.39001500000001</c:v>
                      </c:pt>
                      <c:pt idx="3990">
                        <c:v>287</c:v>
                      </c:pt>
                      <c:pt idx="3991">
                        <c:v>291.94000199999999</c:v>
                      </c:pt>
                      <c:pt idx="3992">
                        <c:v>285.45001200000002</c:v>
                      </c:pt>
                      <c:pt idx="3993">
                        <c:v>273.63000499999998</c:v>
                      </c:pt>
                      <c:pt idx="3994">
                        <c:v>293.14999399999999</c:v>
                      </c:pt>
                      <c:pt idx="3995">
                        <c:v>289.10000600000001</c:v>
                      </c:pt>
                      <c:pt idx="3996">
                        <c:v>291.76998900000001</c:v>
                      </c:pt>
                      <c:pt idx="3997">
                        <c:v>297.67999300000002</c:v>
                      </c:pt>
                      <c:pt idx="3998">
                        <c:v>302.88000499999998</c:v>
                      </c:pt>
                      <c:pt idx="3999">
                        <c:v>309.72000100000002</c:v>
                      </c:pt>
                      <c:pt idx="4000">
                        <c:v>317.290009</c:v>
                      </c:pt>
                      <c:pt idx="4001">
                        <c:v>315.98998999999998</c:v>
                      </c:pt>
                      <c:pt idx="4002">
                        <c:v>329.66000400000001</c:v>
                      </c:pt>
                      <c:pt idx="4003">
                        <c:v>336.29998799999998</c:v>
                      </c:pt>
                      <c:pt idx="4004">
                        <c:v>332.88000499999998</c:v>
                      </c:pt>
                      <c:pt idx="4005">
                        <c:v>332.22000100000002</c:v>
                      </c:pt>
                      <c:pt idx="4006">
                        <c:v>329.14999399999999</c:v>
                      </c:pt>
                      <c:pt idx="4007">
                        <c:v>319.22000100000002</c:v>
                      </c:pt>
                      <c:pt idx="4008">
                        <c:v>306.36999500000002</c:v>
                      </c:pt>
                      <c:pt idx="4009">
                        <c:v>310</c:v>
                      </c:pt>
                      <c:pt idx="4010">
                        <c:v>316.25</c:v>
                      </c:pt>
                      <c:pt idx="4011">
                        <c:v>311.07000699999998</c:v>
                      </c:pt>
                      <c:pt idx="4012">
                        <c:v>310.35998499999999</c:v>
                      </c:pt>
                      <c:pt idx="4013">
                        <c:v>311.64999399999999</c:v>
                      </c:pt>
                      <c:pt idx="4014">
                        <c:v>312.58999599999999</c:v>
                      </c:pt>
                      <c:pt idx="4015">
                        <c:v>308.709991</c:v>
                      </c:pt>
                      <c:pt idx="4016">
                        <c:v>321.98998999999998</c:v>
                      </c:pt>
                      <c:pt idx="4017">
                        <c:v>325.89999399999999</c:v>
                      </c:pt>
                      <c:pt idx="4018">
                        <c:v>328.790009</c:v>
                      </c:pt>
                      <c:pt idx="4019">
                        <c:v>331.5</c:v>
                      </c:pt>
                      <c:pt idx="4020">
                        <c:v>329.64999399999999</c:v>
                      </c:pt>
                      <c:pt idx="4021">
                        <c:v>327.25</c:v>
                      </c:pt>
                      <c:pt idx="4022">
                        <c:v>325.94000199999999</c:v>
                      </c:pt>
                      <c:pt idx="4023">
                        <c:v>326.27999899999998</c:v>
                      </c:pt>
                      <c:pt idx="4024">
                        <c:v>327.52999899999998</c:v>
                      </c:pt>
                      <c:pt idx="4025">
                        <c:v>324.89999399999999</c:v>
                      </c:pt>
                      <c:pt idx="4026">
                        <c:v>327.10998499999999</c:v>
                      </c:pt>
                      <c:pt idx="4027">
                        <c:v>334.04998799999998</c:v>
                      </c:pt>
                      <c:pt idx="4028">
                        <c:v>329.040009</c:v>
                      </c:pt>
                      <c:pt idx="4029">
                        <c:v>344.33999599999999</c:v>
                      </c:pt>
                      <c:pt idx="4030">
                        <c:v>349.89999399999999</c:v>
                      </c:pt>
                      <c:pt idx="4031">
                        <c:v>351.5</c:v>
                      </c:pt>
                      <c:pt idx="4032">
                        <c:v>352.36999500000002</c:v>
                      </c:pt>
                      <c:pt idx="4033">
                        <c:v>353.79998799999998</c:v>
                      </c:pt>
                      <c:pt idx="4034">
                        <c:v>353.88000499999998</c:v>
                      </c:pt>
                      <c:pt idx="4035">
                        <c:v>362.67999300000002</c:v>
                      </c:pt>
                      <c:pt idx="4036">
                        <c:v>363.32000699999998</c:v>
                      </c:pt>
                      <c:pt idx="4037">
                        <c:v>367.77999899999998</c:v>
                      </c:pt>
                      <c:pt idx="4038">
                        <c:v>368.540009</c:v>
                      </c:pt>
                      <c:pt idx="4039">
                        <c:v>358.05999800000001</c:v>
                      </c:pt>
                      <c:pt idx="4040">
                        <c:v>361.88000499999998</c:v>
                      </c:pt>
                      <c:pt idx="4041">
                        <c:v>363.60000600000001</c:v>
                      </c:pt>
                      <c:pt idx="4042">
                        <c:v>367.52999899999998</c:v>
                      </c:pt>
                      <c:pt idx="4043">
                        <c:v>384.26998900000001</c:v>
                      </c:pt>
                      <c:pt idx="4044">
                        <c:v>390.709991</c:v>
                      </c:pt>
                      <c:pt idx="4045">
                        <c:v>387.72000100000002</c:v>
                      </c:pt>
                      <c:pt idx="4046">
                        <c:v>389.5</c:v>
                      </c:pt>
                      <c:pt idx="4047">
                        <c:v>415.14999399999999</c:v>
                      </c:pt>
                      <c:pt idx="4048">
                        <c:v>421.38000499999998</c:v>
                      </c:pt>
                      <c:pt idx="4049">
                        <c:v>419.98001099999999</c:v>
                      </c:pt>
                      <c:pt idx="4050">
                        <c:v>404.69000199999999</c:v>
                      </c:pt>
                      <c:pt idx="4051">
                        <c:v>393.27999899999998</c:v>
                      </c:pt>
                      <c:pt idx="4052">
                        <c:v>407.55999800000001</c:v>
                      </c:pt>
                      <c:pt idx="4053">
                        <c:v>395</c:v>
                      </c:pt>
                      <c:pt idx="4054">
                        <c:v>399.19000199999999</c:v>
                      </c:pt>
                      <c:pt idx="4055">
                        <c:v>385.45001200000002</c:v>
                      </c:pt>
                      <c:pt idx="4056">
                        <c:v>399.48998999999998</c:v>
                      </c:pt>
                      <c:pt idx="4057">
                        <c:v>393.79998799999998</c:v>
                      </c:pt>
                      <c:pt idx="4058">
                        <c:v>397.45001200000002</c:v>
                      </c:pt>
                      <c:pt idx="4059">
                        <c:v>415.95001200000002</c:v>
                      </c:pt>
                      <c:pt idx="4060">
                        <c:v>417.23998999999998</c:v>
                      </c:pt>
                      <c:pt idx="4061">
                        <c:v>411.33999599999999</c:v>
                      </c:pt>
                      <c:pt idx="4062">
                        <c:v>415.16000400000001</c:v>
                      </c:pt>
                      <c:pt idx="4063">
                        <c:v>409.19000199999999</c:v>
                      </c:pt>
                      <c:pt idx="4064">
                        <c:v>398.98001099999999</c:v>
                      </c:pt>
                      <c:pt idx="4065">
                        <c:v>346.95001200000002</c:v>
                      </c:pt>
                      <c:pt idx="4066">
                        <c:v>381.23998999999998</c:v>
                      </c:pt>
                      <c:pt idx="4067">
                        <c:v>371.05999800000001</c:v>
                      </c:pt>
                      <c:pt idx="4068">
                        <c:v>364.92001299999998</c:v>
                      </c:pt>
                      <c:pt idx="4069">
                        <c:v>359.14999399999999</c:v>
                      </c:pt>
                      <c:pt idx="4070">
                        <c:v>366.94000199999999</c:v>
                      </c:pt>
                      <c:pt idx="4071">
                        <c:v>357.57000699999998</c:v>
                      </c:pt>
                      <c:pt idx="4072">
                        <c:v>358.19000199999999</c:v>
                      </c:pt>
                      <c:pt idx="4073">
                        <c:v>366.85000600000001</c:v>
                      </c:pt>
                      <c:pt idx="4074">
                        <c:v>351.92999300000002</c:v>
                      </c:pt>
                      <c:pt idx="4075">
                        <c:v>331.51001000000002</c:v>
                      </c:pt>
                      <c:pt idx="4076">
                        <c:v>335.86999500000002</c:v>
                      </c:pt>
                      <c:pt idx="4077">
                        <c:v>337.23001099999999</c:v>
                      </c:pt>
                      <c:pt idx="4078">
                        <c:v>347.75</c:v>
                      </c:pt>
                      <c:pt idx="4079">
                        <c:v>342.86999500000002</c:v>
                      </c:pt>
                      <c:pt idx="4080">
                        <c:v>353.23001099999999</c:v>
                      </c:pt>
                      <c:pt idx="4081">
                        <c:v>352.209991</c:v>
                      </c:pt>
                      <c:pt idx="4082">
                        <c:v>347.959991</c:v>
                      </c:pt>
                      <c:pt idx="4083">
                        <c:v>346.91000400000001</c:v>
                      </c:pt>
                      <c:pt idx="4084">
                        <c:v>339.89001500000001</c:v>
                      </c:pt>
                      <c:pt idx="4085">
                        <c:v>342.08999599999999</c:v>
                      </c:pt>
                      <c:pt idx="4086">
                        <c:v>334.02999899999998</c:v>
                      </c:pt>
                      <c:pt idx="4087">
                        <c:v>329.89999399999999</c:v>
                      </c:pt>
                      <c:pt idx="4088">
                        <c:v>319.01001000000002</c:v>
                      </c:pt>
                      <c:pt idx="4089">
                        <c:v>314.64001500000001</c:v>
                      </c:pt>
                      <c:pt idx="4090">
                        <c:v>331</c:v>
                      </c:pt>
                      <c:pt idx="4091">
                        <c:v>338.48998999999998</c:v>
                      </c:pt>
                      <c:pt idx="4092">
                        <c:v>348.10998499999999</c:v>
                      </c:pt>
                      <c:pt idx="4093">
                        <c:v>346</c:v>
                      </c:pt>
                      <c:pt idx="4094">
                        <c:v>367.14999399999999</c:v>
                      </c:pt>
                      <c:pt idx="4095">
                        <c:v>367.23001099999999</c:v>
                      </c:pt>
                      <c:pt idx="4096">
                        <c:v>367.20001200000002</c:v>
                      </c:pt>
                      <c:pt idx="4097">
                        <c:v>365</c:v>
                      </c:pt>
                      <c:pt idx="4098">
                        <c:v>370.66000400000001</c:v>
                      </c:pt>
                      <c:pt idx="4099">
                        <c:v>366.47000100000002</c:v>
                      </c:pt>
                      <c:pt idx="4100">
                        <c:v>360</c:v>
                      </c:pt>
                      <c:pt idx="4101">
                        <c:v>347.44000199999999</c:v>
                      </c:pt>
                      <c:pt idx="4102">
                        <c:v>342.20001200000002</c:v>
                      </c:pt>
                      <c:pt idx="4103">
                        <c:v>352.26998900000001</c:v>
                      </c:pt>
                      <c:pt idx="4104">
                        <c:v>344.67001299999998</c:v>
                      </c:pt>
                      <c:pt idx="4105">
                        <c:v>359.07998700000002</c:v>
                      </c:pt>
                      <c:pt idx="4106">
                        <c:v>371.91000400000001</c:v>
                      </c:pt>
                      <c:pt idx="4107">
                        <c:v>368.54998799999998</c:v>
                      </c:pt>
                      <c:pt idx="4108">
                        <c:v>364.22000100000002</c:v>
                      </c:pt>
                      <c:pt idx="4109">
                        <c:v>353.67001299999998</c:v>
                      </c:pt>
                      <c:pt idx="4110">
                        <c:v>373.95001200000002</c:v>
                      </c:pt>
                      <c:pt idx="4111">
                        <c:v>370.26001000000002</c:v>
                      </c:pt>
                      <c:pt idx="4112">
                        <c:v>366.58999599999999</c:v>
                      </c:pt>
                      <c:pt idx="4113">
                        <c:v>359</c:v>
                      </c:pt>
                      <c:pt idx="4114">
                        <c:v>370.23001099999999</c:v>
                      </c:pt>
                      <c:pt idx="4115">
                        <c:v>373.58999599999999</c:v>
                      </c:pt>
                      <c:pt idx="4116">
                        <c:v>379.86999500000002</c:v>
                      </c:pt>
                      <c:pt idx="4117">
                        <c:v>379.23998999999998</c:v>
                      </c:pt>
                      <c:pt idx="4118">
                        <c:v>375.85000600000001</c:v>
                      </c:pt>
                      <c:pt idx="4119">
                        <c:v>384.38000499999998</c:v>
                      </c:pt>
                      <c:pt idx="4120">
                        <c:v>378.52999899999998</c:v>
                      </c:pt>
                      <c:pt idx="4121">
                        <c:v>375.88000499999998</c:v>
                      </c:pt>
                      <c:pt idx="4122">
                        <c:v>359.76998900000001</c:v>
                      </c:pt>
                      <c:pt idx="4123">
                        <c:v>345.17999300000002</c:v>
                      </c:pt>
                      <c:pt idx="4124">
                        <c:v>348.48001099999999</c:v>
                      </c:pt>
                      <c:pt idx="4125">
                        <c:v>353.51998900000001</c:v>
                      </c:pt>
                      <c:pt idx="4126">
                        <c:v>324.94000199999999</c:v>
                      </c:pt>
                      <c:pt idx="4127">
                        <c:v>339.57000699999998</c:v>
                      </c:pt>
                      <c:pt idx="4128">
                        <c:v>337.63000499999998</c:v>
                      </c:pt>
                      <c:pt idx="4129">
                        <c:v>337.23998999999998</c:v>
                      </c:pt>
                      <c:pt idx="4130">
                        <c:v>378.32998700000002</c:v>
                      </c:pt>
                      <c:pt idx="4131">
                        <c:v>360.67001299999998</c:v>
                      </c:pt>
                      <c:pt idx="4132">
                        <c:v>351</c:v>
                      </c:pt>
                      <c:pt idx="4133">
                        <c:v>333.10000600000001</c:v>
                      </c:pt>
                      <c:pt idx="4134">
                        <c:v>318</c:v>
                      </c:pt>
                      <c:pt idx="4135">
                        <c:v>332.27999899999998</c:v>
                      </c:pt>
                      <c:pt idx="4136">
                        <c:v>307.11999500000002</c:v>
                      </c:pt>
                      <c:pt idx="4137">
                        <c:v>300.51001000000002</c:v>
                      </c:pt>
                      <c:pt idx="4138">
                        <c:v>305.26001000000002</c:v>
                      </c:pt>
                      <c:pt idx="4139">
                        <c:v>275.57000699999998</c:v>
                      </c:pt>
                      <c:pt idx="4140">
                        <c:v>297.76998900000001</c:v>
                      </c:pt>
                      <c:pt idx="4141">
                        <c:v>304.58999599999999</c:v>
                      </c:pt>
                      <c:pt idx="4142">
                        <c:v>318</c:v>
                      </c:pt>
                      <c:pt idx="4143">
                        <c:v>311.10000600000001</c:v>
                      </c:pt>
                      <c:pt idx="4144">
                        <c:v>314.76001000000002</c:v>
                      </c:pt>
                      <c:pt idx="4145">
                        <c:v>312.89999399999999</c:v>
                      </c:pt>
                      <c:pt idx="4146">
                        <c:v>328</c:v>
                      </c:pt>
                      <c:pt idx="4147">
                        <c:v>311.07000699999998</c:v>
                      </c:pt>
                      <c:pt idx="4148">
                        <c:v>300</c:v>
                      </c:pt>
                      <c:pt idx="4149">
                        <c:v>295</c:v>
                      </c:pt>
                      <c:pt idx="4150">
                        <c:v>300.39999399999999</c:v>
                      </c:pt>
                      <c:pt idx="4151">
                        <c:v>285.51001000000002</c:v>
                      </c:pt>
                      <c:pt idx="4152">
                        <c:v>287.14001500000001</c:v>
                      </c:pt>
                      <c:pt idx="4153">
                        <c:v>283.790009</c:v>
                      </c:pt>
                      <c:pt idx="4154">
                        <c:v>254.63000500000001</c:v>
                      </c:pt>
                      <c:pt idx="4155">
                        <c:v>274.42001299999998</c:v>
                      </c:pt>
                      <c:pt idx="4156">
                        <c:v>260.10998499999999</c:v>
                      </c:pt>
                      <c:pt idx="4157">
                        <c:v>260.54998799999998</c:v>
                      </c:pt>
                      <c:pt idx="4158">
                        <c:v>259.23998999999998</c:v>
                      </c:pt>
                      <c:pt idx="4159">
                        <c:v>271.98001099999999</c:v>
                      </c:pt>
                      <c:pt idx="4160">
                        <c:v>282.32000699999998</c:v>
                      </c:pt>
                      <c:pt idx="4161">
                        <c:v>288</c:v>
                      </c:pt>
                      <c:pt idx="4162">
                        <c:v>293.19000199999999</c:v>
                      </c:pt>
                      <c:pt idx="4163">
                        <c:v>288.13000499999998</c:v>
                      </c:pt>
                      <c:pt idx="4164">
                        <c:v>268.32998700000002</c:v>
                      </c:pt>
                      <c:pt idx="4165">
                        <c:v>282.48001099999999</c:v>
                      </c:pt>
                      <c:pt idx="4166">
                        <c:v>264.19000199999999</c:v>
                      </c:pt>
                      <c:pt idx="4167">
                        <c:v>274.07998700000002</c:v>
                      </c:pt>
                      <c:pt idx="4168">
                        <c:v>267.66000400000001</c:v>
                      </c:pt>
                      <c:pt idx="4169">
                        <c:v>277.64001500000001</c:v>
                      </c:pt>
                      <c:pt idx="4170">
                        <c:v>271.80999800000001</c:v>
                      </c:pt>
                      <c:pt idx="4171">
                        <c:v>266.51001000000002</c:v>
                      </c:pt>
                      <c:pt idx="4172">
                        <c:v>263.29998799999998</c:v>
                      </c:pt>
                      <c:pt idx="4173">
                        <c:v>269.959991</c:v>
                      </c:pt>
                      <c:pt idx="4174">
                        <c:v>264.64001500000001</c:v>
                      </c:pt>
                      <c:pt idx="4175">
                        <c:v>263.82998700000002</c:v>
                      </c:pt>
                      <c:pt idx="4176">
                        <c:v>242</c:v>
                      </c:pt>
                      <c:pt idx="4177">
                        <c:v>233.91999799999999</c:v>
                      </c:pt>
                      <c:pt idx="4178">
                        <c:v>250.11000100000001</c:v>
                      </c:pt>
                      <c:pt idx="4179">
                        <c:v>257.94000199999999</c:v>
                      </c:pt>
                      <c:pt idx="4180">
                        <c:v>260.16000400000001</c:v>
                      </c:pt>
                      <c:pt idx="4181">
                        <c:v>259.27999899999998</c:v>
                      </c:pt>
                      <c:pt idx="4182">
                        <c:v>270.20001200000002</c:v>
                      </c:pt>
                      <c:pt idx="4183">
                        <c:v>281.88000499999998</c:v>
                      </c:pt>
                      <c:pt idx="4184">
                        <c:v>302.10000600000001</c:v>
                      </c:pt>
                      <c:pt idx="4185">
                        <c:v>319.98001099999999</c:v>
                      </c:pt>
                      <c:pt idx="4186">
                        <c:v>317.709991</c:v>
                      </c:pt>
                      <c:pt idx="4187">
                        <c:v>314.57000699999998</c:v>
                      </c:pt>
                      <c:pt idx="4188">
                        <c:v>330.959991</c:v>
                      </c:pt>
                      <c:pt idx="4189">
                        <c:v>334.23998999999998</c:v>
                      </c:pt>
                      <c:pt idx="4190">
                        <c:v>349.60000600000001</c:v>
                      </c:pt>
                      <c:pt idx="4191">
                        <c:v>354</c:v>
                      </c:pt>
                      <c:pt idx="4192">
                        <c:v>349.5</c:v>
                      </c:pt>
                      <c:pt idx="4193">
                        <c:v>351.97000100000002</c:v>
                      </c:pt>
                      <c:pt idx="4194">
                        <c:v>334.89001500000001</c:v>
                      </c:pt>
                      <c:pt idx="4195">
                        <c:v>328.25</c:v>
                      </c:pt>
                      <c:pt idx="4196">
                        <c:v>320.60000600000001</c:v>
                      </c:pt>
                      <c:pt idx="4197">
                        <c:v>328.72000100000002</c:v>
                      </c:pt>
                      <c:pt idx="4198">
                        <c:v>334.70001200000002</c:v>
                      </c:pt>
                      <c:pt idx="4199">
                        <c:v>335.86999500000002</c:v>
                      </c:pt>
                      <c:pt idx="4200">
                        <c:v>332.75</c:v>
                      </c:pt>
                      <c:pt idx="4201">
                        <c:v>339.67999300000002</c:v>
                      </c:pt>
                      <c:pt idx="4202">
                        <c:v>337.17999300000002</c:v>
                      </c:pt>
                      <c:pt idx="4203">
                        <c:v>342.60000600000001</c:v>
                      </c:pt>
                      <c:pt idx="4204">
                        <c:v>353.20001200000002</c:v>
                      </c:pt>
                      <c:pt idx="4205">
                        <c:v>357</c:v>
                      </c:pt>
                      <c:pt idx="4206">
                        <c:v>347.89999399999999</c:v>
                      </c:pt>
                      <c:pt idx="4207">
                        <c:v>338</c:v>
                      </c:pt>
                      <c:pt idx="4208">
                        <c:v>350</c:v>
                      </c:pt>
                      <c:pt idx="4209">
                        <c:v>348.08999599999999</c:v>
                      </c:pt>
                      <c:pt idx="4210">
                        <c:v>357.29998799999998</c:v>
                      </c:pt>
                      <c:pt idx="4211">
                        <c:v>351.75</c:v>
                      </c:pt>
                      <c:pt idx="4212">
                        <c:v>358.47000100000002</c:v>
                      </c:pt>
                      <c:pt idx="4213">
                        <c:v>355.79998799999998</c:v>
                      </c:pt>
                      <c:pt idx="4214">
                        <c:v>364.85000600000001</c:v>
                      </c:pt>
                      <c:pt idx="4215">
                        <c:v>360.02999899999998</c:v>
                      </c:pt>
                      <c:pt idx="4216">
                        <c:v>360.33999599999999</c:v>
                      </c:pt>
                      <c:pt idx="4217">
                        <c:v>367.01001000000002</c:v>
                      </c:pt>
                      <c:pt idx="4218">
                        <c:v>362.98001099999999</c:v>
                      </c:pt>
                      <c:pt idx="4219">
                        <c:v>363.5</c:v>
                      </c:pt>
                      <c:pt idx="4220">
                        <c:v>362.47000100000002</c:v>
                      </c:pt>
                      <c:pt idx="4221">
                        <c:v>362.26001000000002</c:v>
                      </c:pt>
                      <c:pt idx="4222">
                        <c:v>359.72000100000002</c:v>
                      </c:pt>
                      <c:pt idx="4223">
                        <c:v>351.459991</c:v>
                      </c:pt>
                      <c:pt idx="4224">
                        <c:v>353.60000600000001</c:v>
                      </c:pt>
                      <c:pt idx="4225">
                        <c:v>360.16000400000001</c:v>
                      </c:pt>
                      <c:pt idx="4226">
                        <c:v>345.75</c:v>
                      </c:pt>
                      <c:pt idx="4227">
                        <c:v>352</c:v>
                      </c:pt>
                      <c:pt idx="4228">
                        <c:v>359.36999500000002</c:v>
                      </c:pt>
                      <c:pt idx="4229">
                        <c:v>355.80999800000001</c:v>
                      </c:pt>
                      <c:pt idx="4230">
                        <c:v>360.5</c:v>
                      </c:pt>
                      <c:pt idx="4231">
                        <c:v>361.01998900000001</c:v>
                      </c:pt>
                      <c:pt idx="4232">
                        <c:v>362.47000100000002</c:v>
                      </c:pt>
                      <c:pt idx="4233">
                        <c:v>366.39999399999999</c:v>
                      </c:pt>
                      <c:pt idx="4234">
                        <c:v>358.91000400000001</c:v>
                      </c:pt>
                      <c:pt idx="4235">
                        <c:v>374</c:v>
                      </c:pt>
                      <c:pt idx="4236">
                        <c:v>375.95001200000002</c:v>
                      </c:pt>
                      <c:pt idx="4237">
                        <c:v>359</c:v>
                      </c:pt>
                      <c:pt idx="4238">
                        <c:v>367.86999500000002</c:v>
                      </c:pt>
                      <c:pt idx="4239">
                        <c:v>361</c:v>
                      </c:pt>
                      <c:pt idx="4240">
                        <c:v>354.48998999999998</c:v>
                      </c:pt>
                      <c:pt idx="4241">
                        <c:v>357.16000400000001</c:v>
                      </c:pt>
                      <c:pt idx="4242">
                        <c:v>359</c:v>
                      </c:pt>
                      <c:pt idx="4243">
                        <c:v>366.25</c:v>
                      </c:pt>
                      <c:pt idx="4244">
                        <c:v>369.26001000000002</c:v>
                      </c:pt>
                      <c:pt idx="4245">
                        <c:v>370.07000699999998</c:v>
                      </c:pt>
                      <c:pt idx="4246">
                        <c:v>369</c:v>
                      </c:pt>
                      <c:pt idx="4247">
                        <c:v>365.10998499999999</c:v>
                      </c:pt>
                      <c:pt idx="4248">
                        <c:v>360.540009</c:v>
                      </c:pt>
                      <c:pt idx="4249">
                        <c:v>365.790009</c:v>
                      </c:pt>
                      <c:pt idx="4250">
                        <c:v>365</c:v>
                      </c:pt>
                      <c:pt idx="4251">
                        <c:v>360.69000199999999</c:v>
                      </c:pt>
                      <c:pt idx="4252">
                        <c:v>350.709991</c:v>
                      </c:pt>
                      <c:pt idx="4253">
                        <c:v>355</c:v>
                      </c:pt>
                      <c:pt idx="4254">
                        <c:v>365.04998799999998</c:v>
                      </c:pt>
                      <c:pt idx="4255">
                        <c:v>355</c:v>
                      </c:pt>
                      <c:pt idx="4256">
                        <c:v>359.70001200000002</c:v>
                      </c:pt>
                      <c:pt idx="4257">
                        <c:v>375.45001200000002</c:v>
                      </c:pt>
                      <c:pt idx="4258">
                        <c:v>381.07000699999998</c:v>
                      </c:pt>
                      <c:pt idx="4259">
                        <c:v>374.48998999999998</c:v>
                      </c:pt>
                      <c:pt idx="4260">
                        <c:v>368.35000600000001</c:v>
                      </c:pt>
                      <c:pt idx="4261">
                        <c:v>373.67999300000002</c:v>
                      </c:pt>
                      <c:pt idx="4262">
                        <c:v>369.55999800000001</c:v>
                      </c:pt>
                      <c:pt idx="4263">
                        <c:v>374</c:v>
                      </c:pt>
                      <c:pt idx="4264">
                        <c:v>378</c:v>
                      </c:pt>
                      <c:pt idx="4265">
                        <c:v>381.52999899999998</c:v>
                      </c:pt>
                      <c:pt idx="4266">
                        <c:v>377.69000199999999</c:v>
                      </c:pt>
                      <c:pt idx="4267">
                        <c:v>377</c:v>
                      </c:pt>
                      <c:pt idx="4268">
                        <c:v>367.92001299999998</c:v>
                      </c:pt>
                      <c:pt idx="4269">
                        <c:v>360.89999399999999</c:v>
                      </c:pt>
                      <c:pt idx="4270">
                        <c:v>361.61999500000002</c:v>
                      </c:pt>
                      <c:pt idx="4271">
                        <c:v>352.290009</c:v>
                      </c:pt>
                      <c:pt idx="4272">
                        <c:v>348.709991</c:v>
                      </c:pt>
                      <c:pt idx="4273">
                        <c:v>343.33999599999999</c:v>
                      </c:pt>
                      <c:pt idx="4274">
                        <c:v>356.36999500000002</c:v>
                      </c:pt>
                      <c:pt idx="4275">
                        <c:v>356.39001500000001</c:v>
                      </c:pt>
                      <c:pt idx="4276">
                        <c:v>351.23001099999999</c:v>
                      </c:pt>
                      <c:pt idx="4277">
                        <c:v>350.95001200000002</c:v>
                      </c:pt>
                      <c:pt idx="4278">
                        <c:v>358.01001000000002</c:v>
                      </c:pt>
                      <c:pt idx="4279">
                        <c:v>355.5</c:v>
                      </c:pt>
                      <c:pt idx="4280">
                        <c:v>355.41000400000001</c:v>
                      </c:pt>
                      <c:pt idx="4281">
                        <c:v>354.39001500000001</c:v>
                      </c:pt>
                      <c:pt idx="4282">
                        <c:v>353.60000600000001</c:v>
                      </c:pt>
                      <c:pt idx="4283">
                        <c:v>350.54998799999998</c:v>
                      </c:pt>
                      <c:pt idx="4284">
                        <c:v>347.22000100000002</c:v>
                      </c:pt>
                      <c:pt idx="4285">
                        <c:v>343.55999800000001</c:v>
                      </c:pt>
                      <c:pt idx="4286">
                        <c:v>345</c:v>
                      </c:pt>
                      <c:pt idx="4287">
                        <c:v>354.38000499999998</c:v>
                      </c:pt>
                      <c:pt idx="4288">
                        <c:v>354.83999599999999</c:v>
                      </c:pt>
                      <c:pt idx="4289">
                        <c:v>357.39001500000001</c:v>
                      </c:pt>
                      <c:pt idx="4290">
                        <c:v>363.64999399999999</c:v>
                      </c:pt>
                      <c:pt idx="4291">
                        <c:v>355</c:v>
                      </c:pt>
                      <c:pt idx="4292">
                        <c:v>351.82000699999998</c:v>
                      </c:pt>
                      <c:pt idx="4293">
                        <c:v>347.23001099999999</c:v>
                      </c:pt>
                      <c:pt idx="4294">
                        <c:v>341.63000499999998</c:v>
                      </c:pt>
                      <c:pt idx="4295">
                        <c:v>342.69000199999999</c:v>
                      </c:pt>
                      <c:pt idx="4296">
                        <c:v>355.57000699999998</c:v>
                      </c:pt>
                      <c:pt idx="4297">
                        <c:v>361.72000100000002</c:v>
                      </c:pt>
                      <c:pt idx="4298">
                        <c:v>365.91000400000001</c:v>
                      </c:pt>
                      <c:pt idx="4299">
                        <c:v>365</c:v>
                      </c:pt>
                      <c:pt idx="4300">
                        <c:v>370.26998900000001</c:v>
                      </c:pt>
                      <c:pt idx="4301">
                        <c:v>370.75</c:v>
                      </c:pt>
                      <c:pt idx="4302">
                        <c:v>361.60000600000001</c:v>
                      </c:pt>
                      <c:pt idx="4303">
                        <c:v>363.20001200000002</c:v>
                      </c:pt>
                      <c:pt idx="4304">
                        <c:v>370.26001000000002</c:v>
                      </c:pt>
                      <c:pt idx="4305">
                        <c:v>373.5</c:v>
                      </c:pt>
                      <c:pt idx="4306">
                        <c:v>374.89001500000001</c:v>
                      </c:pt>
                      <c:pt idx="4307">
                        <c:v>376.69000199999999</c:v>
                      </c:pt>
                      <c:pt idx="4308">
                        <c:v>378.290009</c:v>
                      </c:pt>
                      <c:pt idx="4309">
                        <c:v>378.19000199999999</c:v>
                      </c:pt>
                      <c:pt idx="4310">
                        <c:v>379.05999800000001</c:v>
                      </c:pt>
                      <c:pt idx="4311">
                        <c:v>382.76998900000001</c:v>
                      </c:pt>
                      <c:pt idx="4312">
                        <c:v>381.10000600000001</c:v>
                      </c:pt>
                      <c:pt idx="4313">
                        <c:v>378.67999300000002</c:v>
                      </c:pt>
                      <c:pt idx="4314">
                        <c:v>372.94000199999999</c:v>
                      </c:pt>
                      <c:pt idx="4315">
                        <c:v>370.08999599999999</c:v>
                      </c:pt>
                      <c:pt idx="4316">
                        <c:v>366.25</c:v>
                      </c:pt>
                      <c:pt idx="4317">
                        <c:v>323.76001000000002</c:v>
                      </c:pt>
                      <c:pt idx="4318">
                        <c:v>323.39999399999999</c:v>
                      </c:pt>
                      <c:pt idx="4319">
                        <c:v>312</c:v>
                      </c:pt>
                      <c:pt idx="4320">
                        <c:v>311.44000199999999</c:v>
                      </c:pt>
                      <c:pt idx="4321">
                        <c:v>310.51001000000002</c:v>
                      </c:pt>
                      <c:pt idx="4322">
                        <c:v>318.85998499999999</c:v>
                      </c:pt>
                      <c:pt idx="4323">
                        <c:v>328.790009</c:v>
                      </c:pt>
                      <c:pt idx="4324">
                        <c:v>335.98001099999999</c:v>
                      </c:pt>
                      <c:pt idx="4325">
                        <c:v>329.20001200000002</c:v>
                      </c:pt>
                      <c:pt idx="4326">
                        <c:v>325.16000400000001</c:v>
                      </c:pt>
                      <c:pt idx="4327">
                        <c:v>324.25</c:v>
                      </c:pt>
                      <c:pt idx="4328">
                        <c:v>317.48998999999998</c:v>
                      </c:pt>
                      <c:pt idx="4329">
                        <c:v>310.959991</c:v>
                      </c:pt>
                      <c:pt idx="4330">
                        <c:v>310.57998700000002</c:v>
                      </c:pt>
                      <c:pt idx="4331">
                        <c:v>302.55999800000001</c:v>
                      </c:pt>
                      <c:pt idx="4332">
                        <c:v>311.02999899999998</c:v>
                      </c:pt>
                      <c:pt idx="4333">
                        <c:v>313.73998999999998</c:v>
                      </c:pt>
                      <c:pt idx="4334">
                        <c:v>305.459991</c:v>
                      </c:pt>
                      <c:pt idx="4335">
                        <c:v>309.76998900000001</c:v>
                      </c:pt>
                      <c:pt idx="4336">
                        <c:v>308.01001000000002</c:v>
                      </c:pt>
                      <c:pt idx="4337">
                        <c:v>299.5</c:v>
                      </c:pt>
                      <c:pt idx="4338">
                        <c:v>298.85998499999999</c:v>
                      </c:pt>
                      <c:pt idx="4339">
                        <c:v>306.25</c:v>
                      </c:pt>
                      <c:pt idx="4340">
                        <c:v>304.57000699999998</c:v>
                      </c:pt>
                      <c:pt idx="4341">
                        <c:v>301.60998499999999</c:v>
                      </c:pt>
                      <c:pt idx="4342">
                        <c:v>298.64999399999999</c:v>
                      </c:pt>
                      <c:pt idx="4343">
                        <c:v>295</c:v>
                      </c:pt>
                      <c:pt idx="4344">
                        <c:v>295.23998999999998</c:v>
                      </c:pt>
                      <c:pt idx="4345">
                        <c:v>294.540009</c:v>
                      </c:pt>
                      <c:pt idx="4346">
                        <c:v>289.47000100000002</c:v>
                      </c:pt>
                      <c:pt idx="4347">
                        <c:v>295</c:v>
                      </c:pt>
                      <c:pt idx="4348">
                        <c:v>298.77999899999998</c:v>
                      </c:pt>
                      <c:pt idx="4349">
                        <c:v>290.82000699999998</c:v>
                      </c:pt>
                      <c:pt idx="4350">
                        <c:v>291.25</c:v>
                      </c:pt>
                      <c:pt idx="4351">
                        <c:v>285.32000699999998</c:v>
                      </c:pt>
                      <c:pt idx="4352">
                        <c:v>293.35000600000001</c:v>
                      </c:pt>
                      <c:pt idx="4353">
                        <c:v>294.80999800000001</c:v>
                      </c:pt>
                      <c:pt idx="4354">
                        <c:v>291.16000400000001</c:v>
                      </c:pt>
                      <c:pt idx="4355">
                        <c:v>285.70001200000002</c:v>
                      </c:pt>
                      <c:pt idx="4356">
                        <c:v>288.10000600000001</c:v>
                      </c:pt>
                      <c:pt idx="4357">
                        <c:v>290.60998499999999</c:v>
                      </c:pt>
                      <c:pt idx="4358">
                        <c:v>294.23001099999999</c:v>
                      </c:pt>
                      <c:pt idx="4359">
                        <c:v>294.5</c:v>
                      </c:pt>
                      <c:pt idx="4360">
                        <c:v>294.98998999999998</c:v>
                      </c:pt>
                      <c:pt idx="4361">
                        <c:v>291.55999800000001</c:v>
                      </c:pt>
                      <c:pt idx="4362">
                        <c:v>280.26001000000002</c:v>
                      </c:pt>
                      <c:pt idx="4363">
                        <c:v>268.35000600000001</c:v>
                      </c:pt>
                      <c:pt idx="4364">
                        <c:v>262.5</c:v>
                      </c:pt>
                      <c:pt idx="4365">
                        <c:v>255.71000699999999</c:v>
                      </c:pt>
                      <c:pt idx="4366">
                        <c:v>266.42001299999998</c:v>
                      </c:pt>
                      <c:pt idx="4367">
                        <c:v>266.17999300000002</c:v>
                      </c:pt>
                      <c:pt idx="4368">
                        <c:v>264</c:v>
                      </c:pt>
                      <c:pt idx="4369">
                        <c:v>267.35000600000001</c:v>
                      </c:pt>
                      <c:pt idx="4370">
                        <c:v>263.60998499999999</c:v>
                      </c:pt>
                      <c:pt idx="4371">
                        <c:v>267.77999899999998</c:v>
                      </c:pt>
                      <c:pt idx="4372">
                        <c:v>268.20001200000002</c:v>
                      </c:pt>
                      <c:pt idx="4373">
                        <c:v>271.98998999999998</c:v>
                      </c:pt>
                      <c:pt idx="4374">
                        <c:v>273.02999899999998</c:v>
                      </c:pt>
                      <c:pt idx="4375">
                        <c:v>270.01998900000001</c:v>
                      </c:pt>
                      <c:pt idx="4376">
                        <c:v>265.97000100000002</c:v>
                      </c:pt>
                      <c:pt idx="4377">
                        <c:v>284.79998799999998</c:v>
                      </c:pt>
                      <c:pt idx="4378">
                        <c:v>283.92999300000002</c:v>
                      </c:pt>
                      <c:pt idx="4379">
                        <c:v>283.82000699999998</c:v>
                      </c:pt>
                      <c:pt idx="4380">
                        <c:v>283.11999500000002</c:v>
                      </c:pt>
                      <c:pt idx="4381">
                        <c:v>304.48998999999998</c:v>
                      </c:pt>
                      <c:pt idx="4382">
                        <c:v>289.35998499999999</c:v>
                      </c:pt>
                      <c:pt idx="4383">
                        <c:v>272.89001500000001</c:v>
                      </c:pt>
                      <c:pt idx="4384">
                        <c:v>271.16000400000001</c:v>
                      </c:pt>
                      <c:pt idx="4385">
                        <c:v>268.05999800000001</c:v>
                      </c:pt>
                      <c:pt idx="4386">
                        <c:v>271.80999800000001</c:v>
                      </c:pt>
                      <c:pt idx="4387">
                        <c:v>270.67999300000002</c:v>
                      </c:pt>
                      <c:pt idx="4388">
                        <c:v>278.04998799999998</c:v>
                      </c:pt>
                      <c:pt idx="4389">
                        <c:v>281.86999500000002</c:v>
                      </c:pt>
                      <c:pt idx="4390">
                        <c:v>284.33999599999999</c:v>
                      </c:pt>
                      <c:pt idx="4391">
                        <c:v>291</c:v>
                      </c:pt>
                      <c:pt idx="4392">
                        <c:v>288.70001200000002</c:v>
                      </c:pt>
                      <c:pt idx="4393">
                        <c:v>288</c:v>
                      </c:pt>
                      <c:pt idx="4394">
                        <c:v>289.98998999999998</c:v>
                      </c:pt>
                      <c:pt idx="4395">
                        <c:v>288.19000199999999</c:v>
                      </c:pt>
                      <c:pt idx="4396">
                        <c:v>290.70001200000002</c:v>
                      </c:pt>
                      <c:pt idx="4397">
                        <c:v>288.73001099999999</c:v>
                      </c:pt>
                      <c:pt idx="4398">
                        <c:v>289.16000400000001</c:v>
                      </c:pt>
                      <c:pt idx="4399">
                        <c:v>295.32000699999998</c:v>
                      </c:pt>
                      <c:pt idx="4400">
                        <c:v>291.02999899999998</c:v>
                      </c:pt>
                      <c:pt idx="4401">
                        <c:v>283.25</c:v>
                      </c:pt>
                      <c:pt idx="4402">
                        <c:v>290.58999599999999</c:v>
                      </c:pt>
                      <c:pt idx="4403">
                        <c:v>296</c:v>
                      </c:pt>
                      <c:pt idx="4404">
                        <c:v>304.01001000000002</c:v>
                      </c:pt>
                      <c:pt idx="4405">
                        <c:v>301.01001000000002</c:v>
                      </c:pt>
                      <c:pt idx="4406">
                        <c:v>306</c:v>
                      </c:pt>
                      <c:pt idx="4407">
                        <c:v>309.10000600000001</c:v>
                      </c:pt>
                      <c:pt idx="4408">
                        <c:v>308.82998700000002</c:v>
                      </c:pt>
                      <c:pt idx="4409">
                        <c:v>315</c:v>
                      </c:pt>
                      <c:pt idx="4410">
                        <c:v>313.92999300000002</c:v>
                      </c:pt>
                      <c:pt idx="4411">
                        <c:v>315.77999899999998</c:v>
                      </c:pt>
                      <c:pt idx="4412">
                        <c:v>314.39001500000001</c:v>
                      </c:pt>
                      <c:pt idx="4413">
                        <c:v>302.22000100000002</c:v>
                      </c:pt>
                      <c:pt idx="4414">
                        <c:v>308.42999300000002</c:v>
                      </c:pt>
                      <c:pt idx="4415">
                        <c:v>305.26998900000001</c:v>
                      </c:pt>
                      <c:pt idx="4416">
                        <c:v>304.70001200000002</c:v>
                      </c:pt>
                      <c:pt idx="4417">
                        <c:v>307.35000600000001</c:v>
                      </c:pt>
                      <c:pt idx="4418">
                        <c:v>296.11999500000002</c:v>
                      </c:pt>
                      <c:pt idx="4419">
                        <c:v>294.48998999999998</c:v>
                      </c:pt>
                      <c:pt idx="4420">
                        <c:v>295.67001299999998</c:v>
                      </c:pt>
                      <c:pt idx="4421">
                        <c:v>298.5</c:v>
                      </c:pt>
                      <c:pt idx="4422">
                        <c:v>300.85000600000001</c:v>
                      </c:pt>
                      <c:pt idx="4423">
                        <c:v>307.35998499999999</c:v>
                      </c:pt>
                      <c:pt idx="4424">
                        <c:v>316.26001000000002</c:v>
                      </c:pt>
                      <c:pt idx="4425">
                        <c:v>324.5</c:v>
                      </c:pt>
                      <c:pt idx="4426">
                        <c:v>335</c:v>
                      </c:pt>
                      <c:pt idx="4427">
                        <c:v>337.76001000000002</c:v>
                      </c:pt>
                      <c:pt idx="4428">
                        <c:v>334.01001000000002</c:v>
                      </c:pt>
                      <c:pt idx="4429">
                        <c:v>334.60000600000001</c:v>
                      </c:pt>
                      <c:pt idx="4430">
                        <c:v>332.959991</c:v>
                      </c:pt>
                      <c:pt idx="4431">
                        <c:v>329.07998700000002</c:v>
                      </c:pt>
                      <c:pt idx="4432">
                        <c:v>322</c:v>
                      </c:pt>
                      <c:pt idx="4433">
                        <c:v>326.10000600000001</c:v>
                      </c:pt>
                      <c:pt idx="4434">
                        <c:v>326.77999899999998</c:v>
                      </c:pt>
                      <c:pt idx="4435">
                        <c:v>323.11999500000002</c:v>
                      </c:pt>
                      <c:pt idx="4436">
                        <c:v>336.47000100000002</c:v>
                      </c:pt>
                      <c:pt idx="4437">
                        <c:v>331.48998999999998</c:v>
                      </c:pt>
                      <c:pt idx="4438">
                        <c:v>342</c:v>
                      </c:pt>
                      <c:pt idx="4439">
                        <c:v>337.13000499999998</c:v>
                      </c:pt>
                      <c:pt idx="4440">
                        <c:v>331.79998799999998</c:v>
                      </c:pt>
                      <c:pt idx="4441">
                        <c:v>344.39999399999999</c:v>
                      </c:pt>
                      <c:pt idx="4442">
                        <c:v>338.67999300000002</c:v>
                      </c:pt>
                      <c:pt idx="4443">
                        <c:v>343.5</c:v>
                      </c:pt>
                      <c:pt idx="4444">
                        <c:v>341</c:v>
                      </c:pt>
                      <c:pt idx="4445">
                        <c:v>340</c:v>
                      </c:pt>
                      <c:pt idx="4446">
                        <c:v>332.54998799999998</c:v>
                      </c:pt>
                      <c:pt idx="4447">
                        <c:v>326.040009</c:v>
                      </c:pt>
                      <c:pt idx="4448">
                        <c:v>348.459991</c:v>
                      </c:pt>
                      <c:pt idx="4449">
                        <c:v>345.95001200000002</c:v>
                      </c:pt>
                      <c:pt idx="4450">
                        <c:v>345.88000499999998</c:v>
                      </c:pt>
                      <c:pt idx="4451">
                        <c:v>349</c:v>
                      </c:pt>
                      <c:pt idx="4452">
                        <c:v>341.10000600000001</c:v>
                      </c:pt>
                      <c:pt idx="4453">
                        <c:v>347.39001500000001</c:v>
                      </c:pt>
                      <c:pt idx="4454">
                        <c:v>347.23998999999998</c:v>
                      </c:pt>
                      <c:pt idx="4455">
                        <c:v>361</c:v>
                      </c:pt>
                      <c:pt idx="4456">
                        <c:v>375.13000499999998</c:v>
                      </c:pt>
                      <c:pt idx="4457">
                        <c:v>369.60000600000001</c:v>
                      </c:pt>
                      <c:pt idx="4458">
                        <c:v>365.040009</c:v>
                      </c:pt>
                      <c:pt idx="4459">
                        <c:v>365</c:v>
                      </c:pt>
                      <c:pt idx="4460">
                        <c:v>373.75</c:v>
                      </c:pt>
                      <c:pt idx="4461">
                        <c:v>377.17999300000002</c:v>
                      </c:pt>
                      <c:pt idx="4462">
                        <c:v>376.959991</c:v>
                      </c:pt>
                      <c:pt idx="4463">
                        <c:v>381.47000100000002</c:v>
                      </c:pt>
                      <c:pt idx="4464">
                        <c:v>379.29998799999998</c:v>
                      </c:pt>
                      <c:pt idx="4465">
                        <c:v>388.11999500000002</c:v>
                      </c:pt>
                      <c:pt idx="4466">
                        <c:v>386.55999800000001</c:v>
                      </c:pt>
                      <c:pt idx="4467">
                        <c:v>385.32998700000002</c:v>
                      </c:pt>
                      <c:pt idx="4468">
                        <c:v>364.76001000000002</c:v>
                      </c:pt>
                      <c:pt idx="4469">
                        <c:v>372</c:v>
                      </c:pt>
                      <c:pt idx="4470">
                        <c:v>366.30999800000001</c:v>
                      </c:pt>
                      <c:pt idx="4471">
                        <c:v>371.459991</c:v>
                      </c:pt>
                      <c:pt idx="4472">
                        <c:v>364.209991</c:v>
                      </c:pt>
                      <c:pt idx="4473">
                        <c:v>373.10998499999999</c:v>
                      </c:pt>
                      <c:pt idx="4474">
                        <c:v>381.02999899999998</c:v>
                      </c:pt>
                      <c:pt idx="4475">
                        <c:v>377.76998900000001</c:v>
                      </c:pt>
                      <c:pt idx="4476">
                        <c:v>381</c:v>
                      </c:pt>
                      <c:pt idx="4477">
                        <c:v>367.70001200000002</c:v>
                      </c:pt>
                      <c:pt idx="4478">
                        <c:v>343.85998499999999</c:v>
                      </c:pt>
                      <c:pt idx="4479">
                        <c:v>356.42999300000002</c:v>
                      </c:pt>
                      <c:pt idx="4480">
                        <c:v>358.92001299999998</c:v>
                      </c:pt>
                      <c:pt idx="4481">
                        <c:v>326.5</c:v>
                      </c:pt>
                      <c:pt idx="4482">
                        <c:v>330.51001000000002</c:v>
                      </c:pt>
                      <c:pt idx="4483">
                        <c:v>306.63000499999998</c:v>
                      </c:pt>
                      <c:pt idx="4484">
                        <c:v>306.19000199999999</c:v>
                      </c:pt>
                      <c:pt idx="4485">
                        <c:v>302.39999399999999</c:v>
                      </c:pt>
                      <c:pt idx="4486">
                        <c:v>324.32998700000002</c:v>
                      </c:pt>
                      <c:pt idx="4487">
                        <c:v>342.30999800000001</c:v>
                      </c:pt>
                      <c:pt idx="4488">
                        <c:v>347.89001500000001</c:v>
                      </c:pt>
                      <c:pt idx="4489">
                        <c:v>369.98998999999998</c:v>
                      </c:pt>
                      <c:pt idx="4490">
                        <c:v>361.01998900000001</c:v>
                      </c:pt>
                      <c:pt idx="4491">
                        <c:v>344</c:v>
                      </c:pt>
                      <c:pt idx="4492">
                        <c:v>359.08999599999999</c:v>
                      </c:pt>
                      <c:pt idx="4493">
                        <c:v>363</c:v>
                      </c:pt>
                      <c:pt idx="4494">
                        <c:v>367.92999300000002</c:v>
                      </c:pt>
                      <c:pt idx="4495">
                        <c:v>376.04998799999998</c:v>
                      </c:pt>
                      <c:pt idx="4496">
                        <c:v>364.07998700000002</c:v>
                      </c:pt>
                      <c:pt idx="4497">
                        <c:v>367.47000100000002</c:v>
                      </c:pt>
                      <c:pt idx="4498">
                        <c:v>365.22000100000002</c:v>
                      </c:pt>
                      <c:pt idx="4499">
                        <c:v>380</c:v>
                      </c:pt>
                      <c:pt idx="4500">
                        <c:v>374.01001000000002</c:v>
                      </c:pt>
                      <c:pt idx="4501">
                        <c:v>371.05999800000001</c:v>
                      </c:pt>
                      <c:pt idx="4502">
                        <c:v>371.30999800000001</c:v>
                      </c:pt>
                      <c:pt idx="4503">
                        <c:v>397.5</c:v>
                      </c:pt>
                      <c:pt idx="4504">
                        <c:v>413</c:v>
                      </c:pt>
                      <c:pt idx="4505">
                        <c:v>437</c:v>
                      </c:pt>
                      <c:pt idx="4506">
                        <c:v>431</c:v>
                      </c:pt>
                      <c:pt idx="4507">
                        <c:v>435.17001299999998</c:v>
                      </c:pt>
                      <c:pt idx="4508">
                        <c:v>444.76998900000001</c:v>
                      </c:pt>
                      <c:pt idx="4509">
                        <c:v>429.73001099999999</c:v>
                      </c:pt>
                      <c:pt idx="4510">
                        <c:v>419.26001000000002</c:v>
                      </c:pt>
                      <c:pt idx="4511">
                        <c:v>425</c:v>
                      </c:pt>
                      <c:pt idx="4512">
                        <c:v>425</c:v>
                      </c:pt>
                      <c:pt idx="4513">
                        <c:v>419.98998999999998</c:v>
                      </c:pt>
                      <c:pt idx="4514">
                        <c:v>399.52999899999998</c:v>
                      </c:pt>
                      <c:pt idx="4515">
                        <c:v>410.30999800000001</c:v>
                      </c:pt>
                      <c:pt idx="4516">
                        <c:v>415.10000600000001</c:v>
                      </c:pt>
                      <c:pt idx="4517">
                        <c:v>417.77999899999998</c:v>
                      </c:pt>
                      <c:pt idx="4518">
                        <c:v>427.55999800000001</c:v>
                      </c:pt>
                      <c:pt idx="4519">
                        <c:v>429.29998799999998</c:v>
                      </c:pt>
                      <c:pt idx="4520">
                        <c:v>436.89001500000001</c:v>
                      </c:pt>
                      <c:pt idx="4521">
                        <c:v>434.14001500000001</c:v>
                      </c:pt>
                      <c:pt idx="4522">
                        <c:v>436.32998700000002</c:v>
                      </c:pt>
                      <c:pt idx="4523">
                        <c:v>442</c:v>
                      </c:pt>
                      <c:pt idx="4524">
                        <c:v>435.69000199999999</c:v>
                      </c:pt>
                      <c:pt idx="4525">
                        <c:v>444.89999399999999</c:v>
                      </c:pt>
                      <c:pt idx="4526">
                        <c:v>440.70001200000002</c:v>
                      </c:pt>
                      <c:pt idx="4527">
                        <c:v>451.16000400000001</c:v>
                      </c:pt>
                      <c:pt idx="4528">
                        <c:v>453.39999399999999</c:v>
                      </c:pt>
                      <c:pt idx="4529">
                        <c:v>454.25</c:v>
                      </c:pt>
                      <c:pt idx="4530">
                        <c:v>448.55999800000001</c:v>
                      </c:pt>
                      <c:pt idx="4531">
                        <c:v>437</c:v>
                      </c:pt>
                      <c:pt idx="4532">
                        <c:v>427.76998900000001</c:v>
                      </c:pt>
                      <c:pt idx="4533">
                        <c:v>410.38000499999998</c:v>
                      </c:pt>
                      <c:pt idx="4534">
                        <c:v>417.23998999999998</c:v>
                      </c:pt>
                      <c:pt idx="4535">
                        <c:v>417.459991</c:v>
                      </c:pt>
                      <c:pt idx="4536">
                        <c:v>418.82998700000002</c:v>
                      </c:pt>
                      <c:pt idx="4537">
                        <c:v>425.86999500000002</c:v>
                      </c:pt>
                      <c:pt idx="4538">
                        <c:v>426.95001200000002</c:v>
                      </c:pt>
                      <c:pt idx="4539">
                        <c:v>422.39001500000001</c:v>
                      </c:pt>
                      <c:pt idx="4540">
                        <c:v>407.290009</c:v>
                      </c:pt>
                      <c:pt idx="4541">
                        <c:v>416</c:v>
                      </c:pt>
                      <c:pt idx="4542">
                        <c:v>421.64999399999999</c:v>
                      </c:pt>
                      <c:pt idx="4543">
                        <c:v>436</c:v>
                      </c:pt>
                      <c:pt idx="4544">
                        <c:v>428.20001200000002</c:v>
                      </c:pt>
                      <c:pt idx="4545">
                        <c:v>429</c:v>
                      </c:pt>
                      <c:pt idx="4546">
                        <c:v>421.39999399999999</c:v>
                      </c:pt>
                      <c:pt idx="4547">
                        <c:v>425.76001000000002</c:v>
                      </c:pt>
                      <c:pt idx="4548">
                        <c:v>441.82000699999998</c:v>
                      </c:pt>
                      <c:pt idx="4549">
                        <c:v>448.73001099999999</c:v>
                      </c:pt>
                      <c:pt idx="4550">
                        <c:v>449.11999500000002</c:v>
                      </c:pt>
                      <c:pt idx="4551">
                        <c:v>455.01001000000002</c:v>
                      </c:pt>
                      <c:pt idx="4552">
                        <c:v>466.5</c:v>
                      </c:pt>
                      <c:pt idx="4553">
                        <c:v>468.540009</c:v>
                      </c:pt>
                      <c:pt idx="4554">
                        <c:v>458.85998499999999</c:v>
                      </c:pt>
                      <c:pt idx="4555">
                        <c:v>466.39001500000001</c:v>
                      </c:pt>
                      <c:pt idx="4556">
                        <c:v>445.23001099999999</c:v>
                      </c:pt>
                      <c:pt idx="4557">
                        <c:v>450.01998900000001</c:v>
                      </c:pt>
                      <c:pt idx="4558">
                        <c:v>454</c:v>
                      </c:pt>
                      <c:pt idx="4559">
                        <c:v>485.64001500000001</c:v>
                      </c:pt>
                      <c:pt idx="4560">
                        <c:v>480.76998900000001</c:v>
                      </c:pt>
                      <c:pt idx="4561">
                        <c:v>497.30999800000001</c:v>
                      </c:pt>
                      <c:pt idx="4562">
                        <c:v>498.57998700000002</c:v>
                      </c:pt>
                      <c:pt idx="4563">
                        <c:v>508.39999399999999</c:v>
                      </c:pt>
                      <c:pt idx="4564">
                        <c:v>519.72997999999995</c:v>
                      </c:pt>
                      <c:pt idx="4565">
                        <c:v>567.97997999999995</c:v>
                      </c:pt>
                      <c:pt idx="4566">
                        <c:v>517.080017</c:v>
                      </c:pt>
                      <c:pt idx="4567">
                        <c:v>516.29998799999998</c:v>
                      </c:pt>
                      <c:pt idx="4568">
                        <c:v>526.47997999999995</c:v>
                      </c:pt>
                      <c:pt idx="4569">
                        <c:v>494.86999500000002</c:v>
                      </c:pt>
                      <c:pt idx="4570">
                        <c:v>489.14001500000001</c:v>
                      </c:pt>
                      <c:pt idx="4571">
                        <c:v>506</c:v>
                      </c:pt>
                      <c:pt idx="4572">
                        <c:v>492.19000199999999</c:v>
                      </c:pt>
                      <c:pt idx="4573">
                        <c:v>491.13000499999998</c:v>
                      </c:pt>
                      <c:pt idx="4574">
                        <c:v>468.76998900000001</c:v>
                      </c:pt>
                      <c:pt idx="4575">
                        <c:v>484.51001000000002</c:v>
                      </c:pt>
                      <c:pt idx="4576">
                        <c:v>496.01998900000001</c:v>
                      </c:pt>
                      <c:pt idx="4577">
                        <c:v>492.25</c:v>
                      </c:pt>
                      <c:pt idx="4578">
                        <c:v>480.709991</c:v>
                      </c:pt>
                      <c:pt idx="4579">
                        <c:v>488.290009</c:v>
                      </c:pt>
                      <c:pt idx="4580">
                        <c:v>490.85998499999999</c:v>
                      </c:pt>
                      <c:pt idx="4581">
                        <c:v>498.64999399999999</c:v>
                      </c:pt>
                      <c:pt idx="4582">
                        <c:v>508.67999300000002</c:v>
                      </c:pt>
                      <c:pt idx="4583">
                        <c:v>504.10998499999999</c:v>
                      </c:pt>
                      <c:pt idx="4584">
                        <c:v>505.45001200000002</c:v>
                      </c:pt>
                      <c:pt idx="4585">
                        <c:v>493.35000600000001</c:v>
                      </c:pt>
                      <c:pt idx="4586">
                        <c:v>479.75</c:v>
                      </c:pt>
                      <c:pt idx="4587">
                        <c:v>471.33999599999999</c:v>
                      </c:pt>
                      <c:pt idx="4588">
                        <c:v>478.39999399999999</c:v>
                      </c:pt>
                      <c:pt idx="4589">
                        <c:v>482.82000699999998</c:v>
                      </c:pt>
                      <c:pt idx="4590">
                        <c:v>484.19000199999999</c:v>
                      </c:pt>
                      <c:pt idx="4591">
                        <c:v>484.35000600000001</c:v>
                      </c:pt>
                      <c:pt idx="4592">
                        <c:v>493.92999300000002</c:v>
                      </c:pt>
                      <c:pt idx="4593">
                        <c:v>484.69000199999999</c:v>
                      </c:pt>
                      <c:pt idx="4594">
                        <c:v>496.459991</c:v>
                      </c:pt>
                      <c:pt idx="4595">
                        <c:v>495.44000199999999</c:v>
                      </c:pt>
                      <c:pt idx="4596">
                        <c:v>488.19000199999999</c:v>
                      </c:pt>
                      <c:pt idx="4597">
                        <c:v>492.5</c:v>
                      </c:pt>
                      <c:pt idx="4598">
                        <c:v>537.78002900000001</c:v>
                      </c:pt>
                      <c:pt idx="4599">
                        <c:v>532</c:v>
                      </c:pt>
                      <c:pt idx="4600">
                        <c:v>521.15997300000004</c:v>
                      </c:pt>
                      <c:pt idx="4601">
                        <c:v>532.59997599999997</c:v>
                      </c:pt>
                      <c:pt idx="4602">
                        <c:v>553.78002900000001</c:v>
                      </c:pt>
                      <c:pt idx="4603">
                        <c:v>545</c:v>
                      </c:pt>
                      <c:pt idx="4604">
                        <c:v>520.17999299999997</c:v>
                      </c:pt>
                      <c:pt idx="4605">
                        <c:v>498.39999399999999</c:v>
                      </c:pt>
                      <c:pt idx="4606">
                        <c:v>519.21002199999998</c:v>
                      </c:pt>
                      <c:pt idx="4607">
                        <c:v>503.35000600000001</c:v>
                      </c:pt>
                      <c:pt idx="4608">
                        <c:v>486.48998999999998</c:v>
                      </c:pt>
                      <c:pt idx="4609">
                        <c:v>480.61999500000002</c:v>
                      </c:pt>
                      <c:pt idx="4610">
                        <c:v>484</c:v>
                      </c:pt>
                      <c:pt idx="4611">
                        <c:v>499.98998999999998</c:v>
                      </c:pt>
                      <c:pt idx="4612">
                        <c:v>475.16000400000001</c:v>
                      </c:pt>
                      <c:pt idx="4613">
                        <c:v>472.51001000000002</c:v>
                      </c:pt>
                      <c:pt idx="4614">
                        <c:v>467.69000199999999</c:v>
                      </c:pt>
                      <c:pt idx="4615">
                        <c:v>489.01001000000002</c:v>
                      </c:pt>
                      <c:pt idx="4616">
                        <c:v>491.040009</c:v>
                      </c:pt>
                      <c:pt idx="4617">
                        <c:v>470.52999899999998</c:v>
                      </c:pt>
                      <c:pt idx="4618">
                        <c:v>474.39001500000001</c:v>
                      </c:pt>
                      <c:pt idx="4619">
                        <c:v>489.10998499999999</c:v>
                      </c:pt>
                      <c:pt idx="4620">
                        <c:v>489.5</c:v>
                      </c:pt>
                      <c:pt idx="4621">
                        <c:v>492.57000699999998</c:v>
                      </c:pt>
                      <c:pt idx="4622">
                        <c:v>506.02999899999998</c:v>
                      </c:pt>
                      <c:pt idx="4623">
                        <c:v>516.42999299999997</c:v>
                      </c:pt>
                      <c:pt idx="4624">
                        <c:v>506.79998799999998</c:v>
                      </c:pt>
                      <c:pt idx="4625">
                        <c:v>518.71997099999999</c:v>
                      </c:pt>
                      <c:pt idx="4626">
                        <c:v>518</c:v>
                      </c:pt>
                      <c:pt idx="4627">
                        <c:v>533.47997999999995</c:v>
                      </c:pt>
                      <c:pt idx="4628">
                        <c:v>537.830017</c:v>
                      </c:pt>
                      <c:pt idx="4629">
                        <c:v>548.80999799999995</c:v>
                      </c:pt>
                      <c:pt idx="4630">
                        <c:v>540.55999799999995</c:v>
                      </c:pt>
                      <c:pt idx="4631">
                        <c:v>562.60998500000005</c:v>
                      </c:pt>
                      <c:pt idx="4632">
                        <c:v>545.52002000000005</c:v>
                      </c:pt>
                      <c:pt idx="4633">
                        <c:v>549.5</c:v>
                      </c:pt>
                      <c:pt idx="4634">
                        <c:v>537.07000700000003</c:v>
                      </c:pt>
                      <c:pt idx="4635">
                        <c:v>528.14001499999995</c:v>
                      </c:pt>
                      <c:pt idx="4636">
                        <c:v>501.02999899999998</c:v>
                      </c:pt>
                      <c:pt idx="4637">
                        <c:v>494.69000199999999</c:v>
                      </c:pt>
                      <c:pt idx="4638">
                        <c:v>488.10998499999999</c:v>
                      </c:pt>
                      <c:pt idx="4639">
                        <c:v>487.02999899999998</c:v>
                      </c:pt>
                      <c:pt idx="4640">
                        <c:v>490.01001000000002</c:v>
                      </c:pt>
                      <c:pt idx="4641">
                        <c:v>486.35998499999999</c:v>
                      </c:pt>
                      <c:pt idx="4642">
                        <c:v>488.5</c:v>
                      </c:pt>
                      <c:pt idx="4643">
                        <c:v>502.01001000000002</c:v>
                      </c:pt>
                      <c:pt idx="4644">
                        <c:v>478.86999500000002</c:v>
                      </c:pt>
                      <c:pt idx="4645">
                        <c:v>484.92999300000002</c:v>
                      </c:pt>
                      <c:pt idx="4646">
                        <c:v>495.35998499999999</c:v>
                      </c:pt>
                      <c:pt idx="4647">
                        <c:v>506.55999800000001</c:v>
                      </c:pt>
                      <c:pt idx="4648">
                        <c:v>515</c:v>
                      </c:pt>
                      <c:pt idx="4649">
                        <c:v>485.540009</c:v>
                      </c:pt>
                      <c:pt idx="4650">
                        <c:v>470.95001200000002</c:v>
                      </c:pt>
                      <c:pt idx="4651">
                        <c:v>483</c:v>
                      </c:pt>
                      <c:pt idx="4652">
                        <c:v>491</c:v>
                      </c:pt>
                      <c:pt idx="4653">
                        <c:v>486.76998900000001</c:v>
                      </c:pt>
                      <c:pt idx="4654">
                        <c:v>480</c:v>
                      </c:pt>
                      <c:pt idx="4655">
                        <c:v>480.11999500000002</c:v>
                      </c:pt>
                      <c:pt idx="4656">
                        <c:v>481.95001200000002</c:v>
                      </c:pt>
                      <c:pt idx="4657">
                        <c:v>482</c:v>
                      </c:pt>
                      <c:pt idx="4658">
                        <c:v>485.22000100000002</c:v>
                      </c:pt>
                      <c:pt idx="4659">
                        <c:v>490.459991</c:v>
                      </c:pt>
                      <c:pt idx="4660">
                        <c:v>478.83999599999999</c:v>
                      </c:pt>
                      <c:pt idx="4661">
                        <c:v>485.13000499999998</c:v>
                      </c:pt>
                      <c:pt idx="4662">
                        <c:v>486.57998700000002</c:v>
                      </c:pt>
                      <c:pt idx="4663">
                        <c:v>490.07998700000002</c:v>
                      </c:pt>
                      <c:pt idx="4664">
                        <c:v>492.33999599999999</c:v>
                      </c:pt>
                      <c:pt idx="4665">
                        <c:v>501.61999500000002</c:v>
                      </c:pt>
                      <c:pt idx="4666">
                        <c:v>502.98998999999998</c:v>
                      </c:pt>
                      <c:pt idx="4667">
                        <c:v>497.5</c:v>
                      </c:pt>
                      <c:pt idx="4668">
                        <c:v>500.01001000000002</c:v>
                      </c:pt>
                      <c:pt idx="4669">
                        <c:v>517.90002400000003</c:v>
                      </c:pt>
                      <c:pt idx="4670">
                        <c:v>510.52999899999998</c:v>
                      </c:pt>
                      <c:pt idx="4671">
                        <c:v>494.55999800000001</c:v>
                      </c:pt>
                      <c:pt idx="4672">
                        <c:v>495</c:v>
                      </c:pt>
                      <c:pt idx="4673">
                        <c:v>505.44000199999999</c:v>
                      </c:pt>
                      <c:pt idx="4674">
                        <c:v>518.5</c:v>
                      </c:pt>
                      <c:pt idx="4675">
                        <c:v>520.10998500000005</c:v>
                      </c:pt>
                      <c:pt idx="4676">
                        <c:v>529</c:v>
                      </c:pt>
                      <c:pt idx="4677">
                        <c:v>533.20001200000002</c:v>
                      </c:pt>
                      <c:pt idx="4678">
                        <c:v>530.04998799999998</c:v>
                      </c:pt>
                      <c:pt idx="4679">
                        <c:v>527.69000200000005</c:v>
                      </c:pt>
                      <c:pt idx="4680">
                        <c:v>524.76000999999997</c:v>
                      </c:pt>
                      <c:pt idx="4681">
                        <c:v>515.11999500000002</c:v>
                      </c:pt>
                      <c:pt idx="4682">
                        <c:v>516.42999299999997</c:v>
                      </c:pt>
                      <c:pt idx="4683">
                        <c:v>519.90002400000003</c:v>
                      </c:pt>
                      <c:pt idx="4684">
                        <c:v>530.13000499999998</c:v>
                      </c:pt>
                      <c:pt idx="4685">
                        <c:v>525.53002900000001</c:v>
                      </c:pt>
                      <c:pt idx="4686">
                        <c:v>539</c:v>
                      </c:pt>
                      <c:pt idx="4687">
                        <c:v>521.54998799999998</c:v>
                      </c:pt>
                      <c:pt idx="4688">
                        <c:v>511.97000100000002</c:v>
                      </c:pt>
                      <c:pt idx="4689">
                        <c:v>508.27999899999998</c:v>
                      </c:pt>
                      <c:pt idx="4690">
                        <c:v>511.30999800000001</c:v>
                      </c:pt>
                      <c:pt idx="4691">
                        <c:v>507.83999599999999</c:v>
                      </c:pt>
                      <c:pt idx="4692">
                        <c:v>500</c:v>
                      </c:pt>
                      <c:pt idx="4693">
                        <c:v>495.5</c:v>
                      </c:pt>
                      <c:pt idx="4694">
                        <c:v>507.35000600000001</c:v>
                      </c:pt>
                      <c:pt idx="4695">
                        <c:v>500</c:v>
                      </c:pt>
                      <c:pt idx="4696">
                        <c:v>501</c:v>
                      </c:pt>
                      <c:pt idx="4697">
                        <c:v>565.419983</c:v>
                      </c:pt>
                      <c:pt idx="4698">
                        <c:v>582.45001200000002</c:v>
                      </c:pt>
                      <c:pt idx="4699">
                        <c:v>582.09997599999997</c:v>
                      </c:pt>
                      <c:pt idx="4700">
                        <c:v>567</c:v>
                      </c:pt>
                      <c:pt idx="4701">
                        <c:v>554.72997999999995</c:v>
                      </c:pt>
                      <c:pt idx="4702">
                        <c:v>550.71002199999998</c:v>
                      </c:pt>
                      <c:pt idx="4703">
                        <c:v>535.88000499999998</c:v>
                      </c:pt>
                      <c:pt idx="4704">
                        <c:v>538</c:v>
                      </c:pt>
                      <c:pt idx="4705">
                        <c:v>536.78997800000002</c:v>
                      </c:pt>
                      <c:pt idx="4706">
                        <c:v>542.01000999999997</c:v>
                      </c:pt>
                      <c:pt idx="4707">
                        <c:v>550.169983</c:v>
                      </c:pt>
                      <c:pt idx="4708">
                        <c:v>539.80999799999995</c:v>
                      </c:pt>
                      <c:pt idx="4709">
                        <c:v>552.26000999999997</c:v>
                      </c:pt>
                      <c:pt idx="4710">
                        <c:v>555</c:v>
                      </c:pt>
                      <c:pt idx="4711">
                        <c:v>546</c:v>
                      </c:pt>
                      <c:pt idx="4712">
                        <c:v>562.5</c:v>
                      </c:pt>
                      <c:pt idx="4713">
                        <c:v>564.44000200000005</c:v>
                      </c:pt>
                      <c:pt idx="4714">
                        <c:v>556.94000200000005</c:v>
                      </c:pt>
                      <c:pt idx="4715">
                        <c:v>557.28997800000002</c:v>
                      </c:pt>
                      <c:pt idx="4716">
                        <c:v>550.98999000000003</c:v>
                      </c:pt>
                      <c:pt idx="4717">
                        <c:v>549</c:v>
                      </c:pt>
                      <c:pt idx="4718">
                        <c:v>548</c:v>
                      </c:pt>
                      <c:pt idx="4719">
                        <c:v>534.98999000000003</c:v>
                      </c:pt>
                      <c:pt idx="4720">
                        <c:v>525</c:v>
                      </c:pt>
                      <c:pt idx="4721">
                        <c:v>539.79998799999998</c:v>
                      </c:pt>
                      <c:pt idx="4722">
                        <c:v>550.27002000000005</c:v>
                      </c:pt>
                      <c:pt idx="4723">
                        <c:v>546.51000999999997</c:v>
                      </c:pt>
                      <c:pt idx="4724">
                        <c:v>545.57000700000003</c:v>
                      </c:pt>
                      <c:pt idx="4725">
                        <c:v>553.34002699999996</c:v>
                      </c:pt>
                      <c:pt idx="4726">
                        <c:v>545.92999299999997</c:v>
                      </c:pt>
                      <c:pt idx="4727">
                        <c:v>521.5</c:v>
                      </c:pt>
                      <c:pt idx="4728">
                        <c:v>511.98001099999999</c:v>
                      </c:pt>
                      <c:pt idx="4729">
                        <c:v>514.46002199999998</c:v>
                      </c:pt>
                      <c:pt idx="4730">
                        <c:v>507.30999800000001</c:v>
                      </c:pt>
                      <c:pt idx="4731">
                        <c:v>513.5</c:v>
                      </c:pt>
                      <c:pt idx="4732">
                        <c:v>512.20001200000002</c:v>
                      </c:pt>
                      <c:pt idx="4733">
                        <c:v>512.5</c:v>
                      </c:pt>
                      <c:pt idx="4734">
                        <c:v>516.32000700000003</c:v>
                      </c:pt>
                      <c:pt idx="4735">
                        <c:v>524.46997099999999</c:v>
                      </c:pt>
                      <c:pt idx="4736">
                        <c:v>522</c:v>
                      </c:pt>
                      <c:pt idx="4737">
                        <c:v>516.40002400000003</c:v>
                      </c:pt>
                      <c:pt idx="4738">
                        <c:v>504.959991</c:v>
                      </c:pt>
                      <c:pt idx="4739">
                        <c:v>509.13000499999998</c:v>
                      </c:pt>
                      <c:pt idx="4740">
                        <c:v>529.86999500000002</c:v>
                      </c:pt>
                      <c:pt idx="4741">
                        <c:v>533.78002900000001</c:v>
                      </c:pt>
                      <c:pt idx="4742">
                        <c:v>516.98999000000003</c:v>
                      </c:pt>
                      <c:pt idx="4743">
                        <c:v>502.82000699999998</c:v>
                      </c:pt>
                      <c:pt idx="4744">
                        <c:v>505.66000400000001</c:v>
                      </c:pt>
                      <c:pt idx="4745">
                        <c:v>510.51001000000002</c:v>
                      </c:pt>
                      <c:pt idx="4746">
                        <c:v>515.669983</c:v>
                      </c:pt>
                      <c:pt idx="4747">
                        <c:v>529.92999299999997</c:v>
                      </c:pt>
                      <c:pt idx="4748">
                        <c:v>540.01000999999997</c:v>
                      </c:pt>
                      <c:pt idx="4749">
                        <c:v>544.80999799999995</c:v>
                      </c:pt>
                      <c:pt idx="4750">
                        <c:v>543.5</c:v>
                      </c:pt>
                      <c:pt idx="4751">
                        <c:v>551.13000499999998</c:v>
                      </c:pt>
                      <c:pt idx="4752">
                        <c:v>552.69000200000005</c:v>
                      </c:pt>
                      <c:pt idx="4753">
                        <c:v>551.04998799999998</c:v>
                      </c:pt>
                      <c:pt idx="4754">
                        <c:v>557</c:v>
                      </c:pt>
                      <c:pt idx="4755">
                        <c:v>554.86999500000002</c:v>
                      </c:pt>
                      <c:pt idx="4756">
                        <c:v>544.169983</c:v>
                      </c:pt>
                      <c:pt idx="4757">
                        <c:v>550.53997800000002</c:v>
                      </c:pt>
                      <c:pt idx="4758">
                        <c:v>546.90002400000003</c:v>
                      </c:pt>
                      <c:pt idx="4759">
                        <c:v>554.419983</c:v>
                      </c:pt>
                      <c:pt idx="4760">
                        <c:v>508</c:v>
                      </c:pt>
                      <c:pt idx="4761">
                        <c:v>513.82000700000003</c:v>
                      </c:pt>
                      <c:pt idx="4762">
                        <c:v>509.01001000000002</c:v>
                      </c:pt>
                      <c:pt idx="4763">
                        <c:v>506.76001000000002</c:v>
                      </c:pt>
                      <c:pt idx="4764">
                        <c:v>512.61999500000002</c:v>
                      </c:pt>
                      <c:pt idx="4765">
                        <c:v>505.20001200000002</c:v>
                      </c:pt>
                      <c:pt idx="4766">
                        <c:v>507.60000600000001</c:v>
                      </c:pt>
                      <c:pt idx="4767">
                        <c:v>505</c:v>
                      </c:pt>
                      <c:pt idx="4768">
                        <c:v>512.65002400000003</c:v>
                      </c:pt>
                      <c:pt idx="4769">
                        <c:v>510.77999899999998</c:v>
                      </c:pt>
                      <c:pt idx="4770">
                        <c:v>504.98998999999998</c:v>
                      </c:pt>
                      <c:pt idx="4771">
                        <c:v>495.98998999999998</c:v>
                      </c:pt>
                      <c:pt idx="4772">
                        <c:v>504.61999500000002</c:v>
                      </c:pt>
                      <c:pt idx="4773">
                        <c:v>502</c:v>
                      </c:pt>
                      <c:pt idx="4774">
                        <c:v>479.75</c:v>
                      </c:pt>
                      <c:pt idx="4775">
                        <c:v>486.82998700000002</c:v>
                      </c:pt>
                      <c:pt idx="4776">
                        <c:v>489.13000499999998</c:v>
                      </c:pt>
                      <c:pt idx="4777">
                        <c:v>487.85998499999999</c:v>
                      </c:pt>
                      <c:pt idx="4778">
                        <c:v>485.58999599999999</c:v>
                      </c:pt>
                      <c:pt idx="4779">
                        <c:v>488.39999399999999</c:v>
                      </c:pt>
                      <c:pt idx="4780">
                        <c:v>481.63000499999998</c:v>
                      </c:pt>
                      <c:pt idx="4781">
                        <c:v>489.54998799999998</c:v>
                      </c:pt>
                      <c:pt idx="4782">
                        <c:v>503.11999500000002</c:v>
                      </c:pt>
                      <c:pt idx="4783">
                        <c:v>501.04998799999998</c:v>
                      </c:pt>
                      <c:pt idx="4784">
                        <c:v>506</c:v>
                      </c:pt>
                      <c:pt idx="4785">
                        <c:v>502.33999599999999</c:v>
                      </c:pt>
                      <c:pt idx="4786">
                        <c:v>501.79998799999998</c:v>
                      </c:pt>
                      <c:pt idx="4787">
                        <c:v>504.39999399999999</c:v>
                      </c:pt>
                      <c:pt idx="4788">
                        <c:v>504.01001000000002</c:v>
                      </c:pt>
                      <c:pt idx="4789">
                        <c:v>499.82000699999998</c:v>
                      </c:pt>
                      <c:pt idx="4790">
                        <c:v>495.19000199999999</c:v>
                      </c:pt>
                      <c:pt idx="4791">
                        <c:v>492</c:v>
                      </c:pt>
                      <c:pt idx="4792">
                        <c:v>492.92001299999998</c:v>
                      </c:pt>
                      <c:pt idx="4793">
                        <c:v>497</c:v>
                      </c:pt>
                      <c:pt idx="4794">
                        <c:v>494.5</c:v>
                      </c:pt>
                      <c:pt idx="4795">
                        <c:v>487.17001299999998</c:v>
                      </c:pt>
                      <c:pt idx="4796">
                        <c:v>490</c:v>
                      </c:pt>
                      <c:pt idx="4797">
                        <c:v>489.67999300000002</c:v>
                      </c:pt>
                      <c:pt idx="4798">
                        <c:v>501.23001099999999</c:v>
                      </c:pt>
                      <c:pt idx="4799">
                        <c:v>495</c:v>
                      </c:pt>
                      <c:pt idx="4800">
                        <c:v>490.25</c:v>
                      </c:pt>
                      <c:pt idx="4801">
                        <c:v>496.39999399999999</c:v>
                      </c:pt>
                      <c:pt idx="4802">
                        <c:v>501.64001500000001</c:v>
                      </c:pt>
                      <c:pt idx="4803">
                        <c:v>498.540009</c:v>
                      </c:pt>
                      <c:pt idx="4804">
                        <c:v>508.48001099999999</c:v>
                      </c:pt>
                      <c:pt idx="4805">
                        <c:v>517.96002199999998</c:v>
                      </c:pt>
                      <c:pt idx="4806">
                        <c:v>528.84002699999996</c:v>
                      </c:pt>
                      <c:pt idx="4807">
                        <c:v>528.11999500000002</c:v>
                      </c:pt>
                      <c:pt idx="4808">
                        <c:v>533.54998799999998</c:v>
                      </c:pt>
                      <c:pt idx="4809">
                        <c:v>534.05999799999995</c:v>
                      </c:pt>
                      <c:pt idx="4810">
                        <c:v>525.71997099999999</c:v>
                      </c:pt>
                      <c:pt idx="4811">
                        <c:v>535.5</c:v>
                      </c:pt>
                      <c:pt idx="4812">
                        <c:v>533</c:v>
                      </c:pt>
                      <c:pt idx="4813">
                        <c:v>544.23999000000003</c:v>
                      </c:pt>
                      <c:pt idx="4814">
                        <c:v>530.92999299999997</c:v>
                      </c:pt>
                      <c:pt idx="4815">
                        <c:v>531</c:v>
                      </c:pt>
                      <c:pt idx="4816">
                        <c:v>540.29998799999998</c:v>
                      </c:pt>
                      <c:pt idx="4817">
                        <c:v>535.76000999999997</c:v>
                      </c:pt>
                      <c:pt idx="4818">
                        <c:v>541.01000999999997</c:v>
                      </c:pt>
                      <c:pt idx="4819">
                        <c:v>553.96997099999999</c:v>
                      </c:pt>
                      <c:pt idx="4820">
                        <c:v>541.80999799999995</c:v>
                      </c:pt>
                      <c:pt idx="4821">
                        <c:v>526.04998799999998</c:v>
                      </c:pt>
                      <c:pt idx="4822">
                        <c:v>526.07000700000003</c:v>
                      </c:pt>
                      <c:pt idx="4823">
                        <c:v>526.13000499999998</c:v>
                      </c:pt>
                      <c:pt idx="4824">
                        <c:v>510.209991</c:v>
                      </c:pt>
                      <c:pt idx="4825">
                        <c:v>512.15997300000004</c:v>
                      </c:pt>
                      <c:pt idx="4826">
                        <c:v>514.38000499999998</c:v>
                      </c:pt>
                      <c:pt idx="4827">
                        <c:v>518.080017</c:v>
                      </c:pt>
                      <c:pt idx="4828">
                        <c:v>521.82000700000003</c:v>
                      </c:pt>
                      <c:pt idx="4829">
                        <c:v>519.96002199999998</c:v>
                      </c:pt>
                      <c:pt idx="4830">
                        <c:v>512.69000200000005</c:v>
                      </c:pt>
                      <c:pt idx="4831">
                        <c:v>519</c:v>
                      </c:pt>
                      <c:pt idx="4832">
                        <c:v>514.39001499999995</c:v>
                      </c:pt>
                      <c:pt idx="4833">
                        <c:v>513</c:v>
                      </c:pt>
                      <c:pt idx="4834">
                        <c:v>517.13000499999998</c:v>
                      </c:pt>
                      <c:pt idx="4835">
                        <c:v>524</c:v>
                      </c:pt>
                      <c:pt idx="4836">
                        <c:v>521.15002400000003</c:v>
                      </c:pt>
                      <c:pt idx="4837">
                        <c:v>520</c:v>
                      </c:pt>
                      <c:pt idx="4838">
                        <c:v>517</c:v>
                      </c:pt>
                      <c:pt idx="4839">
                        <c:v>511.85998499999999</c:v>
                      </c:pt>
                      <c:pt idx="4840">
                        <c:v>512.64001499999995</c:v>
                      </c:pt>
                      <c:pt idx="4841">
                        <c:v>515.23999000000003</c:v>
                      </c:pt>
                      <c:pt idx="4842">
                        <c:v>515.46997099999999</c:v>
                      </c:pt>
                      <c:pt idx="4843">
                        <c:v>520</c:v>
                      </c:pt>
                      <c:pt idx="4844">
                        <c:v>522.73999000000003</c:v>
                      </c:pt>
                      <c:pt idx="4845">
                        <c:v>545.09002699999996</c:v>
                      </c:pt>
                      <c:pt idx="4846">
                        <c:v>545.97997999999995</c:v>
                      </c:pt>
                      <c:pt idx="4847">
                        <c:v>551.47997999999995</c:v>
                      </c:pt>
                      <c:pt idx="4848">
                        <c:v>550.15997300000004</c:v>
                      </c:pt>
                      <c:pt idx="4849">
                        <c:v>546.15997300000004</c:v>
                      </c:pt>
                      <c:pt idx="4850">
                        <c:v>551.59997599999997</c:v>
                      </c:pt>
                      <c:pt idx="4851">
                        <c:v>557.25</c:v>
                      </c:pt>
                      <c:pt idx="4852">
                        <c:v>566.11999500000002</c:v>
                      </c:pt>
                      <c:pt idx="4853">
                        <c:v>569</c:v>
                      </c:pt>
                      <c:pt idx="4854">
                        <c:v>583.67999299999997</c:v>
                      </c:pt>
                      <c:pt idx="4855">
                        <c:v>585.79998799999998</c:v>
                      </c:pt>
                      <c:pt idx="4856">
                        <c:v>594.69000200000005</c:v>
                      </c:pt>
                      <c:pt idx="4857">
                        <c:v>603.84002699999996</c:v>
                      </c:pt>
                      <c:pt idx="4858">
                        <c:v>606.46997099999999</c:v>
                      </c:pt>
                      <c:pt idx="4859">
                        <c:v>598.15997300000004</c:v>
                      </c:pt>
                      <c:pt idx="4860">
                        <c:v>598.57000700000003</c:v>
                      </c:pt>
                      <c:pt idx="4861">
                        <c:v>584.89001499999995</c:v>
                      </c:pt>
                      <c:pt idx="4862">
                        <c:v>578.169983</c:v>
                      </c:pt>
                      <c:pt idx="4863">
                        <c:v>584.29998799999998</c:v>
                      </c:pt>
                      <c:pt idx="4864">
                        <c:v>587.84997599999997</c:v>
                      </c:pt>
                      <c:pt idx="4865">
                        <c:v>586.78997800000002</c:v>
                      </c:pt>
                      <c:pt idx="4866">
                        <c:v>578.30999799999995</c:v>
                      </c:pt>
                      <c:pt idx="4867">
                        <c:v>579.69000200000005</c:v>
                      </c:pt>
                      <c:pt idx="4868">
                        <c:v>590.78997800000002</c:v>
                      </c:pt>
                      <c:pt idx="4869">
                        <c:v>592.5</c:v>
                      </c:pt>
                      <c:pt idx="4870">
                        <c:v>587.95001200000002</c:v>
                      </c:pt>
                      <c:pt idx="4871">
                        <c:v>589</c:v>
                      </c:pt>
                      <c:pt idx="4872">
                        <c:v>589.01000999999997</c:v>
                      </c:pt>
                      <c:pt idx="4873">
                        <c:v>608.04998799999998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648E-4B15-87E3-1DF221250FDA}"/>
                  </c:ext>
                </c:extLst>
              </c15:ser>
            </c15:filteredLineSeries>
            <c15:filteredLineSeries>
              <c15:ser>
                <c:idx val="0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High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1.2428570000000001</c:v>
                      </c:pt>
                      <c:pt idx="1">
                        <c:v>1.2250000000000001</c:v>
                      </c:pt>
                      <c:pt idx="2">
                        <c:v>1.232143</c:v>
                      </c:pt>
                      <c:pt idx="3">
                        <c:v>1.1642859999999999</c:v>
                      </c:pt>
                      <c:pt idx="4">
                        <c:v>1.1078570000000001</c:v>
                      </c:pt>
                      <c:pt idx="5">
                        <c:v>1.0785709999999999</c:v>
                      </c:pt>
                      <c:pt idx="6">
                        <c:v>1.149286</c:v>
                      </c:pt>
                      <c:pt idx="7">
                        <c:v>1.1399999999999999</c:v>
                      </c:pt>
                      <c:pt idx="8">
                        <c:v>1.159286</c:v>
                      </c:pt>
                      <c:pt idx="9">
                        <c:v>1.232143</c:v>
                      </c:pt>
                      <c:pt idx="10">
                        <c:v>1.1778569999999999</c:v>
                      </c:pt>
                      <c:pt idx="11">
                        <c:v>1.175</c:v>
                      </c:pt>
                      <c:pt idx="12">
                        <c:v>1.188571</c:v>
                      </c:pt>
                      <c:pt idx="13">
                        <c:v>1.1821429999999999</c:v>
                      </c:pt>
                      <c:pt idx="14">
                        <c:v>1.1221429999999999</c:v>
                      </c:pt>
                      <c:pt idx="15">
                        <c:v>1.0857140000000001</c:v>
                      </c:pt>
                      <c:pt idx="16">
                        <c:v>1.0592859999999999</c:v>
                      </c:pt>
                      <c:pt idx="17">
                        <c:v>0.93928599999999995</c:v>
                      </c:pt>
                      <c:pt idx="18">
                        <c:v>0.99642900000000001</c:v>
                      </c:pt>
                      <c:pt idx="19">
                        <c:v>1.04</c:v>
                      </c:pt>
                      <c:pt idx="20">
                        <c:v>0.989286</c:v>
                      </c:pt>
                      <c:pt idx="21">
                        <c:v>1.014286</c:v>
                      </c:pt>
                      <c:pt idx="22">
                        <c:v>1.0071429999999999</c:v>
                      </c:pt>
                      <c:pt idx="23">
                        <c:v>0.99642900000000001</c:v>
                      </c:pt>
                      <c:pt idx="24">
                        <c:v>1.0185709999999999</c:v>
                      </c:pt>
                      <c:pt idx="25">
                        <c:v>1.013571</c:v>
                      </c:pt>
                      <c:pt idx="26">
                        <c:v>1.0464290000000001</c:v>
                      </c:pt>
                      <c:pt idx="27">
                        <c:v>1.1950000000000001</c:v>
                      </c:pt>
                      <c:pt idx="28">
                        <c:v>1.214286</c:v>
                      </c:pt>
                      <c:pt idx="29">
                        <c:v>1.2992859999999999</c:v>
                      </c:pt>
                      <c:pt idx="30">
                        <c:v>1.252143</c:v>
                      </c:pt>
                      <c:pt idx="31">
                        <c:v>1.196429</c:v>
                      </c:pt>
                      <c:pt idx="32">
                        <c:v>1.178571</c:v>
                      </c:pt>
                      <c:pt idx="33">
                        <c:v>1.2785709999999999</c:v>
                      </c:pt>
                      <c:pt idx="34">
                        <c:v>1.28</c:v>
                      </c:pt>
                      <c:pt idx="35">
                        <c:v>1.2485710000000001</c:v>
                      </c:pt>
                      <c:pt idx="36">
                        <c:v>1.157143</c:v>
                      </c:pt>
                      <c:pt idx="37">
                        <c:v>1.1635709999999999</c:v>
                      </c:pt>
                      <c:pt idx="38">
                        <c:v>1.1664289999999999</c:v>
                      </c:pt>
                      <c:pt idx="39">
                        <c:v>1.160714</c:v>
                      </c:pt>
                      <c:pt idx="40">
                        <c:v>1.1792860000000001</c:v>
                      </c:pt>
                      <c:pt idx="41">
                        <c:v>1.213571</c:v>
                      </c:pt>
                      <c:pt idx="42">
                        <c:v>1.159286</c:v>
                      </c:pt>
                      <c:pt idx="43">
                        <c:v>1.1278570000000001</c:v>
                      </c:pt>
                      <c:pt idx="44">
                        <c:v>1.0585709999999999</c:v>
                      </c:pt>
                      <c:pt idx="45">
                        <c:v>0.92428600000000005</c:v>
                      </c:pt>
                      <c:pt idx="46">
                        <c:v>0.94285699999999995</c:v>
                      </c:pt>
                      <c:pt idx="47">
                        <c:v>0.96</c:v>
                      </c:pt>
                      <c:pt idx="48">
                        <c:v>0.96</c:v>
                      </c:pt>
                      <c:pt idx="49">
                        <c:v>0.88785700000000001</c:v>
                      </c:pt>
                      <c:pt idx="50">
                        <c:v>0.81285700000000005</c:v>
                      </c:pt>
                      <c:pt idx="51">
                        <c:v>0.80357100000000004</c:v>
                      </c:pt>
                      <c:pt idx="52">
                        <c:v>0.79357100000000003</c:v>
                      </c:pt>
                      <c:pt idx="53">
                        <c:v>0.80357100000000004</c:v>
                      </c:pt>
                      <c:pt idx="54">
                        <c:v>0.82142899999999996</c:v>
                      </c:pt>
                      <c:pt idx="55">
                        <c:v>0.80714300000000005</c:v>
                      </c:pt>
                      <c:pt idx="56">
                        <c:v>0.80500000000000005</c:v>
                      </c:pt>
                      <c:pt idx="57">
                        <c:v>0.83357099999999995</c:v>
                      </c:pt>
                      <c:pt idx="58">
                        <c:v>0.91071400000000002</c:v>
                      </c:pt>
                      <c:pt idx="59">
                        <c:v>0.92428600000000005</c:v>
                      </c:pt>
                      <c:pt idx="60">
                        <c:v>0.98428599999999999</c:v>
                      </c:pt>
                      <c:pt idx="61">
                        <c:v>0.99357099999999998</c:v>
                      </c:pt>
                      <c:pt idx="62">
                        <c:v>0.97142899999999999</c:v>
                      </c:pt>
                      <c:pt idx="63">
                        <c:v>0.99928600000000001</c:v>
                      </c:pt>
                      <c:pt idx="64">
                        <c:v>0.99642900000000001</c:v>
                      </c:pt>
                      <c:pt idx="65">
                        <c:v>0.99642900000000001</c:v>
                      </c:pt>
                      <c:pt idx="66">
                        <c:v>0.96785699999999997</c:v>
                      </c:pt>
                      <c:pt idx="67">
                        <c:v>0.89</c:v>
                      </c:pt>
                      <c:pt idx="68">
                        <c:v>0.92214300000000005</c:v>
                      </c:pt>
                      <c:pt idx="69">
                        <c:v>0.96285699999999996</c:v>
                      </c:pt>
                      <c:pt idx="70">
                        <c:v>0.96357099999999996</c:v>
                      </c:pt>
                      <c:pt idx="71">
                        <c:v>0.94571400000000005</c:v>
                      </c:pt>
                      <c:pt idx="72">
                        <c:v>0.93571400000000005</c:v>
                      </c:pt>
                      <c:pt idx="73">
                        <c:v>0.93571400000000005</c:v>
                      </c:pt>
                      <c:pt idx="74">
                        <c:v>0.92500000000000004</c:v>
                      </c:pt>
                      <c:pt idx="75">
                        <c:v>0.95</c:v>
                      </c:pt>
                      <c:pt idx="76">
                        <c:v>0.97642899999999999</c:v>
                      </c:pt>
                      <c:pt idx="77">
                        <c:v>0.96714299999999997</c:v>
                      </c:pt>
                      <c:pt idx="78">
                        <c:v>0.92714300000000005</c:v>
                      </c:pt>
                      <c:pt idx="79">
                        <c:v>0.89214300000000002</c:v>
                      </c:pt>
                      <c:pt idx="80">
                        <c:v>0.864286</c:v>
                      </c:pt>
                      <c:pt idx="81">
                        <c:v>0.84142899999999998</c:v>
                      </c:pt>
                      <c:pt idx="82">
                        <c:v>0.78571400000000002</c:v>
                      </c:pt>
                      <c:pt idx="83">
                        <c:v>0.76785700000000001</c:v>
                      </c:pt>
                      <c:pt idx="84">
                        <c:v>0.73214299999999999</c:v>
                      </c:pt>
                      <c:pt idx="85">
                        <c:v>0.72499999999999998</c:v>
                      </c:pt>
                      <c:pt idx="86">
                        <c:v>0.75</c:v>
                      </c:pt>
                      <c:pt idx="87">
                        <c:v>0.78285700000000003</c:v>
                      </c:pt>
                      <c:pt idx="88">
                        <c:v>0.78428600000000004</c:v>
                      </c:pt>
                      <c:pt idx="89">
                        <c:v>0.72142899999999999</c:v>
                      </c:pt>
                      <c:pt idx="90">
                        <c:v>0.71</c:v>
                      </c:pt>
                      <c:pt idx="91">
                        <c:v>0.68857100000000004</c:v>
                      </c:pt>
                      <c:pt idx="92">
                        <c:v>0.56999999999999995</c:v>
                      </c:pt>
                      <c:pt idx="93">
                        <c:v>0.53142900000000004</c:v>
                      </c:pt>
                      <c:pt idx="94">
                        <c:v>0.45857100000000001</c:v>
                      </c:pt>
                      <c:pt idx="95">
                        <c:v>0.42785699999999999</c:v>
                      </c:pt>
                      <c:pt idx="96">
                        <c:v>0.41071400000000002</c:v>
                      </c:pt>
                      <c:pt idx="97">
                        <c:v>0.52500000000000002</c:v>
                      </c:pt>
                      <c:pt idx="98">
                        <c:v>0.52857100000000001</c:v>
                      </c:pt>
                      <c:pt idx="99">
                        <c:v>0.53500000000000003</c:v>
                      </c:pt>
                      <c:pt idx="100">
                        <c:v>0.58571399999999996</c:v>
                      </c:pt>
                      <c:pt idx="101">
                        <c:v>0.53285700000000003</c:v>
                      </c:pt>
                      <c:pt idx="102">
                        <c:v>0.58571399999999996</c:v>
                      </c:pt>
                      <c:pt idx="103">
                        <c:v>0.73571399999999998</c:v>
                      </c:pt>
                      <c:pt idx="104">
                        <c:v>0.66428600000000004</c:v>
                      </c:pt>
                      <c:pt idx="105">
                        <c:v>0.643571</c:v>
                      </c:pt>
                      <c:pt idx="106">
                        <c:v>0.625</c:v>
                      </c:pt>
                      <c:pt idx="107">
                        <c:v>0.606429</c:v>
                      </c:pt>
                      <c:pt idx="108">
                        <c:v>0.68500000000000005</c:v>
                      </c:pt>
                      <c:pt idx="109">
                        <c:v>0.70714299999999997</c:v>
                      </c:pt>
                      <c:pt idx="110">
                        <c:v>0.67857100000000004</c:v>
                      </c:pt>
                      <c:pt idx="111">
                        <c:v>0.66571400000000003</c:v>
                      </c:pt>
                      <c:pt idx="112">
                        <c:v>0.64285700000000001</c:v>
                      </c:pt>
                      <c:pt idx="113">
                        <c:v>0.64285700000000001</c:v>
                      </c:pt>
                      <c:pt idx="114">
                        <c:v>0.70285699999999995</c:v>
                      </c:pt>
                      <c:pt idx="115">
                        <c:v>0.67642899999999995</c:v>
                      </c:pt>
                      <c:pt idx="116">
                        <c:v>0.66428600000000004</c:v>
                      </c:pt>
                      <c:pt idx="117">
                        <c:v>0.63785700000000001</c:v>
                      </c:pt>
                      <c:pt idx="118">
                        <c:v>0.61285699999999999</c:v>
                      </c:pt>
                      <c:pt idx="119">
                        <c:v>0.60714299999999999</c:v>
                      </c:pt>
                      <c:pt idx="120">
                        <c:v>0.614286</c:v>
                      </c:pt>
                      <c:pt idx="121">
                        <c:v>0.64285700000000001</c:v>
                      </c:pt>
                      <c:pt idx="122">
                        <c:v>0.64500000000000002</c:v>
                      </c:pt>
                      <c:pt idx="123">
                        <c:v>0.65357100000000001</c:v>
                      </c:pt>
                      <c:pt idx="124">
                        <c:v>0.78071400000000002</c:v>
                      </c:pt>
                      <c:pt idx="125">
                        <c:v>0.72071399999999997</c:v>
                      </c:pt>
                      <c:pt idx="126">
                        <c:v>0.72785699999999998</c:v>
                      </c:pt>
                      <c:pt idx="127">
                        <c:v>0.78571400000000002</c:v>
                      </c:pt>
                      <c:pt idx="128">
                        <c:v>0.8</c:v>
                      </c:pt>
                      <c:pt idx="129">
                        <c:v>0.79642900000000005</c:v>
                      </c:pt>
                      <c:pt idx="130">
                        <c:v>0.78571400000000002</c:v>
                      </c:pt>
                      <c:pt idx="131">
                        <c:v>0.76571400000000001</c:v>
                      </c:pt>
                      <c:pt idx="132">
                        <c:v>0.79500000000000004</c:v>
                      </c:pt>
                      <c:pt idx="133">
                        <c:v>0.79642900000000005</c:v>
                      </c:pt>
                      <c:pt idx="134">
                        <c:v>0.78928600000000004</c:v>
                      </c:pt>
                      <c:pt idx="135">
                        <c:v>0.75</c:v>
                      </c:pt>
                      <c:pt idx="136">
                        <c:v>0.864286</c:v>
                      </c:pt>
                      <c:pt idx="137">
                        <c:v>0.79785700000000004</c:v>
                      </c:pt>
                      <c:pt idx="138">
                        <c:v>0.8</c:v>
                      </c:pt>
                      <c:pt idx="139">
                        <c:v>0.87285699999999999</c:v>
                      </c:pt>
                      <c:pt idx="140">
                        <c:v>0.92857100000000004</c:v>
                      </c:pt>
                      <c:pt idx="141">
                        <c:v>0.91428600000000004</c:v>
                      </c:pt>
                      <c:pt idx="142">
                        <c:v>0.91428600000000004</c:v>
                      </c:pt>
                      <c:pt idx="143">
                        <c:v>0.92785700000000004</c:v>
                      </c:pt>
                      <c:pt idx="144">
                        <c:v>0.92714300000000005</c:v>
                      </c:pt>
                      <c:pt idx="145">
                        <c:v>0.89857100000000001</c:v>
                      </c:pt>
                      <c:pt idx="146">
                        <c:v>0.79928600000000005</c:v>
                      </c:pt>
                      <c:pt idx="147">
                        <c:v>0.77142900000000003</c:v>
                      </c:pt>
                      <c:pt idx="148">
                        <c:v>0.760714</c:v>
                      </c:pt>
                      <c:pt idx="149">
                        <c:v>0.73214299999999999</c:v>
                      </c:pt>
                      <c:pt idx="150">
                        <c:v>0.71428599999999998</c:v>
                      </c:pt>
                      <c:pt idx="151">
                        <c:v>0.70857099999999995</c:v>
                      </c:pt>
                      <c:pt idx="152">
                        <c:v>0.71428599999999998</c:v>
                      </c:pt>
                      <c:pt idx="153">
                        <c:v>0.8</c:v>
                      </c:pt>
                      <c:pt idx="154">
                        <c:v>0.9</c:v>
                      </c:pt>
                      <c:pt idx="155">
                        <c:v>0.85</c:v>
                      </c:pt>
                      <c:pt idx="156">
                        <c:v>0.8</c:v>
                      </c:pt>
                      <c:pt idx="157">
                        <c:v>0.79571400000000003</c:v>
                      </c:pt>
                      <c:pt idx="158">
                        <c:v>0.85714299999999999</c:v>
                      </c:pt>
                      <c:pt idx="159">
                        <c:v>0.84571399999999997</c:v>
                      </c:pt>
                      <c:pt idx="160">
                        <c:v>0.90714300000000003</c:v>
                      </c:pt>
                      <c:pt idx="161">
                        <c:v>0.883571</c:v>
                      </c:pt>
                      <c:pt idx="162">
                        <c:v>0.88214300000000001</c:v>
                      </c:pt>
                      <c:pt idx="163">
                        <c:v>0.88214300000000001</c:v>
                      </c:pt>
                      <c:pt idx="164">
                        <c:v>0.95642899999999997</c:v>
                      </c:pt>
                      <c:pt idx="165">
                        <c:v>0.85</c:v>
                      </c:pt>
                      <c:pt idx="166">
                        <c:v>0.85</c:v>
                      </c:pt>
                      <c:pt idx="167">
                        <c:v>0.85357099999999997</c:v>
                      </c:pt>
                      <c:pt idx="168">
                        <c:v>0.90571400000000002</c:v>
                      </c:pt>
                      <c:pt idx="169">
                        <c:v>0.88428600000000002</c:v>
                      </c:pt>
                      <c:pt idx="170">
                        <c:v>0.87714300000000001</c:v>
                      </c:pt>
                      <c:pt idx="171">
                        <c:v>0.91785700000000003</c:v>
                      </c:pt>
                      <c:pt idx="172">
                        <c:v>0.9</c:v>
                      </c:pt>
                      <c:pt idx="173">
                        <c:v>0.91142900000000004</c:v>
                      </c:pt>
                      <c:pt idx="174">
                        <c:v>0.94642899999999996</c:v>
                      </c:pt>
                      <c:pt idx="175">
                        <c:v>0.94142899999999996</c:v>
                      </c:pt>
                      <c:pt idx="176">
                        <c:v>0.91071400000000002</c:v>
                      </c:pt>
                      <c:pt idx="177">
                        <c:v>0.885714</c:v>
                      </c:pt>
                      <c:pt idx="178">
                        <c:v>0.85714299999999999</c:v>
                      </c:pt>
                      <c:pt idx="179">
                        <c:v>0.875</c:v>
                      </c:pt>
                      <c:pt idx="180">
                        <c:v>0.91214300000000004</c:v>
                      </c:pt>
                      <c:pt idx="181">
                        <c:v>0.93571400000000005</c:v>
                      </c:pt>
                      <c:pt idx="182">
                        <c:v>0.95714299999999997</c:v>
                      </c:pt>
                      <c:pt idx="183">
                        <c:v>0.95071399999999995</c:v>
                      </c:pt>
                      <c:pt idx="184">
                        <c:v>1.02</c:v>
                      </c:pt>
                      <c:pt idx="185">
                        <c:v>1.0564290000000001</c:v>
                      </c:pt>
                      <c:pt idx="186">
                        <c:v>1.089286</c:v>
                      </c:pt>
                      <c:pt idx="187">
                        <c:v>1.125</c:v>
                      </c:pt>
                      <c:pt idx="188">
                        <c:v>1.1000000000000001</c:v>
                      </c:pt>
                      <c:pt idx="189">
                        <c:v>1.042143</c:v>
                      </c:pt>
                      <c:pt idx="190">
                        <c:v>1.0607139999999999</c:v>
                      </c:pt>
                      <c:pt idx="191">
                        <c:v>1.06</c:v>
                      </c:pt>
                      <c:pt idx="192">
                        <c:v>1.178571</c:v>
                      </c:pt>
                      <c:pt idx="193">
                        <c:v>1.2285710000000001</c:v>
                      </c:pt>
                      <c:pt idx="194">
                        <c:v>1.22</c:v>
                      </c:pt>
                      <c:pt idx="195">
                        <c:v>1.1721429999999999</c:v>
                      </c:pt>
                      <c:pt idx="196">
                        <c:v>1.168571</c:v>
                      </c:pt>
                      <c:pt idx="197">
                        <c:v>1.1778569999999999</c:v>
                      </c:pt>
                      <c:pt idx="198">
                        <c:v>1.1857139999999999</c:v>
                      </c:pt>
                      <c:pt idx="199">
                        <c:v>1.1642859999999999</c:v>
                      </c:pt>
                      <c:pt idx="200">
                        <c:v>1.125</c:v>
                      </c:pt>
                      <c:pt idx="201">
                        <c:v>1.1078570000000001</c:v>
                      </c:pt>
                      <c:pt idx="202">
                        <c:v>1.1835709999999999</c:v>
                      </c:pt>
                      <c:pt idx="203">
                        <c:v>1.2107140000000001</c:v>
                      </c:pt>
                      <c:pt idx="204">
                        <c:v>1.292143</c:v>
                      </c:pt>
                      <c:pt idx="205">
                        <c:v>1.37</c:v>
                      </c:pt>
                      <c:pt idx="206">
                        <c:v>1.398571</c:v>
                      </c:pt>
                      <c:pt idx="207">
                        <c:v>1.4064289999999999</c:v>
                      </c:pt>
                      <c:pt idx="208">
                        <c:v>1.400714</c:v>
                      </c:pt>
                      <c:pt idx="209">
                        <c:v>1.3285709999999999</c:v>
                      </c:pt>
                      <c:pt idx="210">
                        <c:v>1.3921429999999999</c:v>
                      </c:pt>
                      <c:pt idx="211">
                        <c:v>1.4814290000000001</c:v>
                      </c:pt>
                      <c:pt idx="212">
                        <c:v>1.5649999999999999</c:v>
                      </c:pt>
                      <c:pt idx="213">
                        <c:v>1.595</c:v>
                      </c:pt>
                      <c:pt idx="214">
                        <c:v>1.5071429999999999</c:v>
                      </c:pt>
                      <c:pt idx="215">
                        <c:v>1.47</c:v>
                      </c:pt>
                      <c:pt idx="216">
                        <c:v>1.472143</c:v>
                      </c:pt>
                      <c:pt idx="217">
                        <c:v>1.446429</c:v>
                      </c:pt>
                      <c:pt idx="218">
                        <c:v>1.4592860000000001</c:v>
                      </c:pt>
                      <c:pt idx="219">
                        <c:v>1.517857</c:v>
                      </c:pt>
                      <c:pt idx="220">
                        <c:v>1.4714290000000001</c:v>
                      </c:pt>
                      <c:pt idx="221">
                        <c:v>1.485714</c:v>
                      </c:pt>
                      <c:pt idx="222">
                        <c:v>1.5114289999999999</c:v>
                      </c:pt>
                      <c:pt idx="223">
                        <c:v>1.55</c:v>
                      </c:pt>
                      <c:pt idx="224">
                        <c:v>1.4785710000000001</c:v>
                      </c:pt>
                      <c:pt idx="225">
                        <c:v>1.45</c:v>
                      </c:pt>
                      <c:pt idx="226">
                        <c:v>1.4728570000000001</c:v>
                      </c:pt>
                      <c:pt idx="227">
                        <c:v>1.571429</c:v>
                      </c:pt>
                      <c:pt idx="228">
                        <c:v>1.763571</c:v>
                      </c:pt>
                      <c:pt idx="229">
                        <c:v>1.7485710000000001</c:v>
                      </c:pt>
                      <c:pt idx="230">
                        <c:v>1.649286</c:v>
                      </c:pt>
                      <c:pt idx="231">
                        <c:v>1.6278570000000001</c:v>
                      </c:pt>
                      <c:pt idx="232">
                        <c:v>1.5857140000000001</c:v>
                      </c:pt>
                      <c:pt idx="233">
                        <c:v>1.589286</c:v>
                      </c:pt>
                      <c:pt idx="234">
                        <c:v>1.642857</c:v>
                      </c:pt>
                      <c:pt idx="235">
                        <c:v>1.662857</c:v>
                      </c:pt>
                      <c:pt idx="236">
                        <c:v>1.631429</c:v>
                      </c:pt>
                      <c:pt idx="237">
                        <c:v>1.642857</c:v>
                      </c:pt>
                      <c:pt idx="238">
                        <c:v>1.742143</c:v>
                      </c:pt>
                      <c:pt idx="239">
                        <c:v>1.727857</c:v>
                      </c:pt>
                      <c:pt idx="240">
                        <c:v>1.7</c:v>
                      </c:pt>
                      <c:pt idx="241">
                        <c:v>1.6721429999999999</c:v>
                      </c:pt>
                      <c:pt idx="242">
                        <c:v>1.65</c:v>
                      </c:pt>
                      <c:pt idx="243">
                        <c:v>1.7107140000000001</c:v>
                      </c:pt>
                      <c:pt idx="244">
                        <c:v>1.803571</c:v>
                      </c:pt>
                      <c:pt idx="245">
                        <c:v>1.8521430000000001</c:v>
                      </c:pt>
                      <c:pt idx="246">
                        <c:v>1.784286</c:v>
                      </c:pt>
                      <c:pt idx="247">
                        <c:v>1.7571429999999999</c:v>
                      </c:pt>
                      <c:pt idx="248">
                        <c:v>1.672857</c:v>
                      </c:pt>
                      <c:pt idx="249">
                        <c:v>1.5678570000000001</c:v>
                      </c:pt>
                      <c:pt idx="250">
                        <c:v>1.5564290000000001</c:v>
                      </c:pt>
                      <c:pt idx="251">
                        <c:v>1.631429</c:v>
                      </c:pt>
                      <c:pt idx="252">
                        <c:v>1.657143</c:v>
                      </c:pt>
                      <c:pt idx="253">
                        <c:v>1.639286</c:v>
                      </c:pt>
                      <c:pt idx="254">
                        <c:v>1.675</c:v>
                      </c:pt>
                      <c:pt idx="255">
                        <c:v>1.6435709999999999</c:v>
                      </c:pt>
                      <c:pt idx="256">
                        <c:v>1.639286</c:v>
                      </c:pt>
                      <c:pt idx="257">
                        <c:v>1.732143</c:v>
                      </c:pt>
                      <c:pt idx="258">
                        <c:v>1.7185710000000001</c:v>
                      </c:pt>
                      <c:pt idx="259">
                        <c:v>1.8</c:v>
                      </c:pt>
                      <c:pt idx="260">
                        <c:v>1.817143</c:v>
                      </c:pt>
                      <c:pt idx="261">
                        <c:v>1.8821429999999999</c:v>
                      </c:pt>
                      <c:pt idx="262">
                        <c:v>1.692143</c:v>
                      </c:pt>
                      <c:pt idx="263">
                        <c:v>1.6842859999999999</c:v>
                      </c:pt>
                      <c:pt idx="264">
                        <c:v>1.6321429999999999</c:v>
                      </c:pt>
                      <c:pt idx="265">
                        <c:v>1.6064290000000001</c:v>
                      </c:pt>
                      <c:pt idx="266">
                        <c:v>1.5249999999999999</c:v>
                      </c:pt>
                      <c:pt idx="267">
                        <c:v>1.5549999999999999</c:v>
                      </c:pt>
                      <c:pt idx="268">
                        <c:v>1.592857</c:v>
                      </c:pt>
                      <c:pt idx="269">
                        <c:v>1.5621430000000001</c:v>
                      </c:pt>
                      <c:pt idx="270">
                        <c:v>1.5821430000000001</c:v>
                      </c:pt>
                      <c:pt idx="271">
                        <c:v>1.610714</c:v>
                      </c:pt>
                      <c:pt idx="272">
                        <c:v>1.5607139999999999</c:v>
                      </c:pt>
                      <c:pt idx="273">
                        <c:v>1.7128570000000001</c:v>
                      </c:pt>
                      <c:pt idx="274">
                        <c:v>1.724286</c:v>
                      </c:pt>
                      <c:pt idx="275">
                        <c:v>1.8007139999999999</c:v>
                      </c:pt>
                      <c:pt idx="276">
                        <c:v>1.849286</c:v>
                      </c:pt>
                      <c:pt idx="277">
                        <c:v>1.8742859999999999</c:v>
                      </c:pt>
                      <c:pt idx="278">
                        <c:v>1.8285709999999999</c:v>
                      </c:pt>
                      <c:pt idx="279">
                        <c:v>1.964286</c:v>
                      </c:pt>
                      <c:pt idx="280">
                        <c:v>1.9928570000000001</c:v>
                      </c:pt>
                      <c:pt idx="281">
                        <c:v>2.0428570000000001</c:v>
                      </c:pt>
                      <c:pt idx="282">
                        <c:v>1.9714290000000001</c:v>
                      </c:pt>
                      <c:pt idx="283">
                        <c:v>2.0028570000000001</c:v>
                      </c:pt>
                      <c:pt idx="284">
                        <c:v>1.995714</c:v>
                      </c:pt>
                      <c:pt idx="285">
                        <c:v>1.946429</c:v>
                      </c:pt>
                      <c:pt idx="286">
                        <c:v>2.0392860000000002</c:v>
                      </c:pt>
                      <c:pt idx="287">
                        <c:v>2.0014289999999999</c:v>
                      </c:pt>
                      <c:pt idx="288">
                        <c:v>1.928571</c:v>
                      </c:pt>
                      <c:pt idx="289">
                        <c:v>1.82</c:v>
                      </c:pt>
                      <c:pt idx="290">
                        <c:v>1.8242860000000001</c:v>
                      </c:pt>
                      <c:pt idx="291">
                        <c:v>1.725714</c:v>
                      </c:pt>
                      <c:pt idx="292">
                        <c:v>1.7849999999999999</c:v>
                      </c:pt>
                      <c:pt idx="293">
                        <c:v>1.909286</c:v>
                      </c:pt>
                      <c:pt idx="294">
                        <c:v>1.9535709999999999</c:v>
                      </c:pt>
                      <c:pt idx="295">
                        <c:v>1.9357139999999999</c:v>
                      </c:pt>
                      <c:pt idx="296">
                        <c:v>1.962143</c:v>
                      </c:pt>
                      <c:pt idx="297">
                        <c:v>1.928571</c:v>
                      </c:pt>
                      <c:pt idx="298">
                        <c:v>1.9121429999999999</c:v>
                      </c:pt>
                      <c:pt idx="299">
                        <c:v>1.878571</c:v>
                      </c:pt>
                      <c:pt idx="300">
                        <c:v>1.857143</c:v>
                      </c:pt>
                      <c:pt idx="301">
                        <c:v>1.7971429999999999</c:v>
                      </c:pt>
                      <c:pt idx="302">
                        <c:v>1.8178570000000001</c:v>
                      </c:pt>
                      <c:pt idx="303">
                        <c:v>1.75</c:v>
                      </c:pt>
                      <c:pt idx="304">
                        <c:v>1.6678569999999999</c:v>
                      </c:pt>
                      <c:pt idx="305">
                        <c:v>1.696429</c:v>
                      </c:pt>
                      <c:pt idx="306">
                        <c:v>1.7807139999999999</c:v>
                      </c:pt>
                      <c:pt idx="307">
                        <c:v>1.785714</c:v>
                      </c:pt>
                      <c:pt idx="308">
                        <c:v>1.8028569999999999</c:v>
                      </c:pt>
                      <c:pt idx="309">
                        <c:v>1.82</c:v>
                      </c:pt>
                      <c:pt idx="310">
                        <c:v>1.8028569999999999</c:v>
                      </c:pt>
                      <c:pt idx="311">
                        <c:v>1.7949999999999999</c:v>
                      </c:pt>
                      <c:pt idx="312">
                        <c:v>1.8557140000000001</c:v>
                      </c:pt>
                      <c:pt idx="313">
                        <c:v>2.061429</c:v>
                      </c:pt>
                      <c:pt idx="314">
                        <c:v>2.1228570000000002</c:v>
                      </c:pt>
                      <c:pt idx="315">
                        <c:v>2.0978569999999999</c:v>
                      </c:pt>
                      <c:pt idx="316">
                        <c:v>2.0471430000000002</c:v>
                      </c:pt>
                      <c:pt idx="317">
                        <c:v>2.1535709999999999</c:v>
                      </c:pt>
                      <c:pt idx="318">
                        <c:v>2.3642859999999999</c:v>
                      </c:pt>
                      <c:pt idx="319">
                        <c:v>2.3571430000000002</c:v>
                      </c:pt>
                      <c:pt idx="320">
                        <c:v>2.4128569999999998</c:v>
                      </c:pt>
                      <c:pt idx="321">
                        <c:v>2.4778570000000002</c:v>
                      </c:pt>
                      <c:pt idx="322">
                        <c:v>2.5314290000000002</c:v>
                      </c:pt>
                      <c:pt idx="323">
                        <c:v>2.4142860000000002</c:v>
                      </c:pt>
                      <c:pt idx="324">
                        <c:v>2.5214289999999999</c:v>
                      </c:pt>
                      <c:pt idx="325">
                        <c:v>2.535714</c:v>
                      </c:pt>
                      <c:pt idx="326">
                        <c:v>2.609286</c:v>
                      </c:pt>
                      <c:pt idx="327">
                        <c:v>2.5907140000000002</c:v>
                      </c:pt>
                      <c:pt idx="328">
                        <c:v>2.4464290000000002</c:v>
                      </c:pt>
                      <c:pt idx="329">
                        <c:v>2.4828570000000001</c:v>
                      </c:pt>
                      <c:pt idx="330">
                        <c:v>2.581429</c:v>
                      </c:pt>
                      <c:pt idx="331">
                        <c:v>2.6735709999999999</c:v>
                      </c:pt>
                      <c:pt idx="332">
                        <c:v>2.640714</c:v>
                      </c:pt>
                      <c:pt idx="333">
                        <c:v>2.63</c:v>
                      </c:pt>
                      <c:pt idx="334">
                        <c:v>2.6857139999999999</c:v>
                      </c:pt>
                      <c:pt idx="335">
                        <c:v>2.8742860000000001</c:v>
                      </c:pt>
                      <c:pt idx="336">
                        <c:v>2.8214290000000002</c:v>
                      </c:pt>
                      <c:pt idx="337">
                        <c:v>2.8092860000000002</c:v>
                      </c:pt>
                      <c:pt idx="338">
                        <c:v>2.746429</c:v>
                      </c:pt>
                      <c:pt idx="339">
                        <c:v>2.5521430000000001</c:v>
                      </c:pt>
                      <c:pt idx="340">
                        <c:v>2.4178570000000001</c:v>
                      </c:pt>
                      <c:pt idx="341">
                        <c:v>2.5792860000000002</c:v>
                      </c:pt>
                      <c:pt idx="342">
                        <c:v>2.5350000000000001</c:v>
                      </c:pt>
                      <c:pt idx="343">
                        <c:v>2.9714290000000001</c:v>
                      </c:pt>
                      <c:pt idx="344">
                        <c:v>2.9585710000000001</c:v>
                      </c:pt>
                      <c:pt idx="345">
                        <c:v>3.0449999999999999</c:v>
                      </c:pt>
                      <c:pt idx="346">
                        <c:v>3.1928570000000001</c:v>
                      </c:pt>
                      <c:pt idx="347">
                        <c:v>3.206429</c:v>
                      </c:pt>
                      <c:pt idx="348">
                        <c:v>3.2285710000000001</c:v>
                      </c:pt>
                      <c:pt idx="349">
                        <c:v>3.2042860000000002</c:v>
                      </c:pt>
                      <c:pt idx="350">
                        <c:v>3.3464290000000001</c:v>
                      </c:pt>
                      <c:pt idx="351">
                        <c:v>3.4607139999999998</c:v>
                      </c:pt>
                      <c:pt idx="352">
                        <c:v>3.4285709999999998</c:v>
                      </c:pt>
                      <c:pt idx="353">
                        <c:v>3.8257140000000001</c:v>
                      </c:pt>
                      <c:pt idx="354">
                        <c:v>3.7914289999999999</c:v>
                      </c:pt>
                      <c:pt idx="355">
                        <c:v>4.0178570000000002</c:v>
                      </c:pt>
                      <c:pt idx="356">
                        <c:v>4</c:v>
                      </c:pt>
                      <c:pt idx="357">
                        <c:v>3.8821430000000001</c:v>
                      </c:pt>
                      <c:pt idx="358">
                        <c:v>3.8157139999999998</c:v>
                      </c:pt>
                      <c:pt idx="359">
                        <c:v>3.8178570000000001</c:v>
                      </c:pt>
                      <c:pt idx="360">
                        <c:v>3.8442859999999999</c:v>
                      </c:pt>
                      <c:pt idx="361">
                        <c:v>4.0342859999999998</c:v>
                      </c:pt>
                      <c:pt idx="362">
                        <c:v>4.2357139999999998</c:v>
                      </c:pt>
                      <c:pt idx="363">
                        <c:v>4.3571429999999998</c:v>
                      </c:pt>
                      <c:pt idx="364">
                        <c:v>4.2107140000000003</c:v>
                      </c:pt>
                      <c:pt idx="365">
                        <c:v>4.2142860000000004</c:v>
                      </c:pt>
                      <c:pt idx="366">
                        <c:v>4.3250000000000002</c:v>
                      </c:pt>
                      <c:pt idx="367">
                        <c:v>4.2850000000000001</c:v>
                      </c:pt>
                      <c:pt idx="368">
                        <c:v>4.0485709999999999</c:v>
                      </c:pt>
                      <c:pt idx="369">
                        <c:v>3.7749999999999999</c:v>
                      </c:pt>
                      <c:pt idx="370">
                        <c:v>3.4264290000000002</c:v>
                      </c:pt>
                      <c:pt idx="371">
                        <c:v>3.4249999999999998</c:v>
                      </c:pt>
                      <c:pt idx="372">
                        <c:v>3.6064289999999999</c:v>
                      </c:pt>
                      <c:pt idx="373">
                        <c:v>3.628571</c:v>
                      </c:pt>
                      <c:pt idx="374">
                        <c:v>3.5328569999999999</c:v>
                      </c:pt>
                      <c:pt idx="375">
                        <c:v>3.313571</c:v>
                      </c:pt>
                      <c:pt idx="376">
                        <c:v>3.4</c:v>
                      </c:pt>
                      <c:pt idx="377">
                        <c:v>3.422857</c:v>
                      </c:pt>
                      <c:pt idx="378">
                        <c:v>3.3642859999999999</c:v>
                      </c:pt>
                      <c:pt idx="379">
                        <c:v>3.3571430000000002</c:v>
                      </c:pt>
                      <c:pt idx="380">
                        <c:v>3.3571430000000002</c:v>
                      </c:pt>
                      <c:pt idx="381">
                        <c:v>3.4928569999999999</c:v>
                      </c:pt>
                      <c:pt idx="382">
                        <c:v>3.5249999999999999</c:v>
                      </c:pt>
                      <c:pt idx="383">
                        <c:v>3.507857</c:v>
                      </c:pt>
                      <c:pt idx="384">
                        <c:v>3.6428569999999998</c:v>
                      </c:pt>
                      <c:pt idx="385">
                        <c:v>3.7014290000000001</c:v>
                      </c:pt>
                      <c:pt idx="386">
                        <c:v>3.7328570000000001</c:v>
                      </c:pt>
                      <c:pt idx="387">
                        <c:v>3.6178569999999999</c:v>
                      </c:pt>
                      <c:pt idx="388">
                        <c:v>3.4628570000000001</c:v>
                      </c:pt>
                      <c:pt idx="389">
                        <c:v>3.4621430000000002</c:v>
                      </c:pt>
                      <c:pt idx="390">
                        <c:v>3.4178570000000001</c:v>
                      </c:pt>
                      <c:pt idx="391">
                        <c:v>3.378571</c:v>
                      </c:pt>
                      <c:pt idx="392">
                        <c:v>3.39</c:v>
                      </c:pt>
                      <c:pt idx="393">
                        <c:v>3.422857</c:v>
                      </c:pt>
                      <c:pt idx="394">
                        <c:v>3.4821430000000002</c:v>
                      </c:pt>
                      <c:pt idx="395">
                        <c:v>3.242143</c:v>
                      </c:pt>
                      <c:pt idx="396">
                        <c:v>3.62</c:v>
                      </c:pt>
                      <c:pt idx="397">
                        <c:v>3.7</c:v>
                      </c:pt>
                      <c:pt idx="398">
                        <c:v>3.6992859999999999</c:v>
                      </c:pt>
                      <c:pt idx="399">
                        <c:v>3.7321430000000002</c:v>
                      </c:pt>
                      <c:pt idx="400">
                        <c:v>3.96</c:v>
                      </c:pt>
                      <c:pt idx="401">
                        <c:v>4.1764289999999997</c:v>
                      </c:pt>
                      <c:pt idx="402">
                        <c:v>4.2128569999999996</c:v>
                      </c:pt>
                      <c:pt idx="403">
                        <c:v>4.2307139999999999</c:v>
                      </c:pt>
                      <c:pt idx="404">
                        <c:v>4.1664289999999999</c:v>
                      </c:pt>
                      <c:pt idx="405">
                        <c:v>4.0914289999999998</c:v>
                      </c:pt>
                      <c:pt idx="406">
                        <c:v>4.1278569999999997</c:v>
                      </c:pt>
                      <c:pt idx="407">
                        <c:v>4.0614290000000004</c:v>
                      </c:pt>
                      <c:pt idx="408">
                        <c:v>4.3392860000000004</c:v>
                      </c:pt>
                      <c:pt idx="409">
                        <c:v>4.47</c:v>
                      </c:pt>
                      <c:pt idx="410">
                        <c:v>4.5642860000000001</c:v>
                      </c:pt>
                      <c:pt idx="411">
                        <c:v>4.5785710000000002</c:v>
                      </c:pt>
                      <c:pt idx="412">
                        <c:v>4.6142859999999999</c:v>
                      </c:pt>
                      <c:pt idx="413">
                        <c:v>4.68</c:v>
                      </c:pt>
                      <c:pt idx="414">
                        <c:v>4.7249999999999996</c:v>
                      </c:pt>
                      <c:pt idx="415">
                        <c:v>4.6757140000000001</c:v>
                      </c:pt>
                      <c:pt idx="416">
                        <c:v>4.6828570000000003</c:v>
                      </c:pt>
                      <c:pt idx="417">
                        <c:v>4.9435710000000004</c:v>
                      </c:pt>
                      <c:pt idx="418">
                        <c:v>4.8821430000000001</c:v>
                      </c:pt>
                      <c:pt idx="419">
                        <c:v>5.6571429999999996</c:v>
                      </c:pt>
                      <c:pt idx="420">
                        <c:v>5.625</c:v>
                      </c:pt>
                      <c:pt idx="421">
                        <c:v>5.5057140000000002</c:v>
                      </c:pt>
                      <c:pt idx="422">
                        <c:v>5.6814289999999996</c:v>
                      </c:pt>
                      <c:pt idx="423">
                        <c:v>5.4557140000000004</c:v>
                      </c:pt>
                      <c:pt idx="424">
                        <c:v>5.2164289999999998</c:v>
                      </c:pt>
                      <c:pt idx="425">
                        <c:v>5.3335710000000001</c:v>
                      </c:pt>
                      <c:pt idx="426">
                        <c:v>5.3828569999999996</c:v>
                      </c:pt>
                      <c:pt idx="427">
                        <c:v>5.2664289999999996</c:v>
                      </c:pt>
                      <c:pt idx="428">
                        <c:v>5.149286</c:v>
                      </c:pt>
                      <c:pt idx="429">
                        <c:v>5.2549999999999999</c:v>
                      </c:pt>
                      <c:pt idx="430">
                        <c:v>5.4857139999999998</c:v>
                      </c:pt>
                      <c:pt idx="431">
                        <c:v>5.6392860000000002</c:v>
                      </c:pt>
                      <c:pt idx="432">
                        <c:v>5.5321429999999996</c:v>
                      </c:pt>
                      <c:pt idx="433">
                        <c:v>5.3642859999999999</c:v>
                      </c:pt>
                      <c:pt idx="434">
                        <c:v>5.41</c:v>
                      </c:pt>
                      <c:pt idx="435">
                        <c:v>5.4457139999999997</c:v>
                      </c:pt>
                      <c:pt idx="436">
                        <c:v>5.1714289999999998</c:v>
                      </c:pt>
                      <c:pt idx="437">
                        <c:v>5.1571429999999996</c:v>
                      </c:pt>
                      <c:pt idx="438">
                        <c:v>5.1428570000000002</c:v>
                      </c:pt>
                      <c:pt idx="439">
                        <c:v>5.0542860000000003</c:v>
                      </c:pt>
                      <c:pt idx="440">
                        <c:v>5.121429</c:v>
                      </c:pt>
                      <c:pt idx="441">
                        <c:v>4.5914289999999998</c:v>
                      </c:pt>
                      <c:pt idx="442">
                        <c:v>4.5014289999999999</c:v>
                      </c:pt>
                      <c:pt idx="443">
                        <c:v>4.8742859999999997</c:v>
                      </c:pt>
                      <c:pt idx="444">
                        <c:v>4.9957140000000004</c:v>
                      </c:pt>
                      <c:pt idx="445">
                        <c:v>5.0657139999999998</c:v>
                      </c:pt>
                      <c:pt idx="446">
                        <c:v>5.0214290000000004</c:v>
                      </c:pt>
                      <c:pt idx="447">
                        <c:v>4.9428570000000001</c:v>
                      </c:pt>
                      <c:pt idx="448">
                        <c:v>4.7485710000000001</c:v>
                      </c:pt>
                      <c:pt idx="449">
                        <c:v>4.871429</c:v>
                      </c:pt>
                      <c:pt idx="450">
                        <c:v>4.8</c:v>
                      </c:pt>
                      <c:pt idx="451">
                        <c:v>4.5928570000000004</c:v>
                      </c:pt>
                      <c:pt idx="452">
                        <c:v>4.5485709999999999</c:v>
                      </c:pt>
                      <c:pt idx="453">
                        <c:v>4.5</c:v>
                      </c:pt>
                      <c:pt idx="454">
                        <c:v>4.4057139999999997</c:v>
                      </c:pt>
                      <c:pt idx="455">
                        <c:v>4.3814289999999998</c:v>
                      </c:pt>
                      <c:pt idx="456">
                        <c:v>4.3128570000000002</c:v>
                      </c:pt>
                      <c:pt idx="457">
                        <c:v>4.4128569999999998</c:v>
                      </c:pt>
                      <c:pt idx="458">
                        <c:v>4.475714</c:v>
                      </c:pt>
                      <c:pt idx="459">
                        <c:v>4.5014289999999999</c:v>
                      </c:pt>
                      <c:pt idx="460">
                        <c:v>4.3357140000000003</c:v>
                      </c:pt>
                      <c:pt idx="461">
                        <c:v>4.3171429999999997</c:v>
                      </c:pt>
                      <c:pt idx="462">
                        <c:v>4.1428570000000002</c:v>
                      </c:pt>
                      <c:pt idx="463">
                        <c:v>4.274286</c:v>
                      </c:pt>
                      <c:pt idx="464">
                        <c:v>4.25</c:v>
                      </c:pt>
                      <c:pt idx="465">
                        <c:v>4.774286</c:v>
                      </c:pt>
                      <c:pt idx="466">
                        <c:v>4.9771429999999999</c:v>
                      </c:pt>
                      <c:pt idx="467">
                        <c:v>4.9928569999999999</c:v>
                      </c:pt>
                      <c:pt idx="468">
                        <c:v>5.1728569999999996</c:v>
                      </c:pt>
                      <c:pt idx="469">
                        <c:v>5.2442859999999998</c:v>
                      </c:pt>
                      <c:pt idx="470">
                        <c:v>5.2057140000000004</c:v>
                      </c:pt>
                      <c:pt idx="471">
                        <c:v>5.14</c:v>
                      </c:pt>
                      <c:pt idx="472">
                        <c:v>5.194286</c:v>
                      </c:pt>
                      <c:pt idx="473">
                        <c:v>5.4485710000000003</c:v>
                      </c:pt>
                      <c:pt idx="474">
                        <c:v>5.5171429999999999</c:v>
                      </c:pt>
                      <c:pt idx="475">
                        <c:v>5.4771429999999999</c:v>
                      </c:pt>
                      <c:pt idx="476">
                        <c:v>5.2214289999999997</c:v>
                      </c:pt>
                      <c:pt idx="477">
                        <c:v>5.4157140000000004</c:v>
                      </c:pt>
                      <c:pt idx="478">
                        <c:v>4.6914290000000003</c:v>
                      </c:pt>
                      <c:pt idx="479">
                        <c:v>4.4257140000000001</c:v>
                      </c:pt>
                      <c:pt idx="480">
                        <c:v>4.4557140000000004</c:v>
                      </c:pt>
                      <c:pt idx="481">
                        <c:v>4.2457140000000004</c:v>
                      </c:pt>
                      <c:pt idx="482">
                        <c:v>4.3371430000000002</c:v>
                      </c:pt>
                      <c:pt idx="483">
                        <c:v>4.3171429999999997</c:v>
                      </c:pt>
                      <c:pt idx="484">
                        <c:v>4.2842859999999998</c:v>
                      </c:pt>
                      <c:pt idx="485">
                        <c:v>4.1428570000000002</c:v>
                      </c:pt>
                      <c:pt idx="486">
                        <c:v>4.0957140000000001</c:v>
                      </c:pt>
                      <c:pt idx="487">
                        <c:v>3.9485709999999998</c:v>
                      </c:pt>
                      <c:pt idx="488">
                        <c:v>3.7871429999999999</c:v>
                      </c:pt>
                      <c:pt idx="489">
                        <c:v>3.8571430000000002</c:v>
                      </c:pt>
                      <c:pt idx="490">
                        <c:v>3.9871430000000001</c:v>
                      </c:pt>
                      <c:pt idx="491">
                        <c:v>4.1357140000000001</c:v>
                      </c:pt>
                      <c:pt idx="492">
                        <c:v>4.1071429999999998</c:v>
                      </c:pt>
                      <c:pt idx="493">
                        <c:v>4.0571429999999999</c:v>
                      </c:pt>
                      <c:pt idx="494">
                        <c:v>3.9157139999999999</c:v>
                      </c:pt>
                      <c:pt idx="495">
                        <c:v>4.2228570000000003</c:v>
                      </c:pt>
                      <c:pt idx="496">
                        <c:v>4.2414290000000001</c:v>
                      </c:pt>
                      <c:pt idx="497">
                        <c:v>4.3914289999999996</c:v>
                      </c:pt>
                      <c:pt idx="498">
                        <c:v>4.4628569999999996</c:v>
                      </c:pt>
                      <c:pt idx="499">
                        <c:v>4.3842860000000003</c:v>
                      </c:pt>
                      <c:pt idx="500">
                        <c:v>4.4714289999999997</c:v>
                      </c:pt>
                      <c:pt idx="501">
                        <c:v>4.6714289999999998</c:v>
                      </c:pt>
                      <c:pt idx="502">
                        <c:v>4.5285710000000003</c:v>
                      </c:pt>
                      <c:pt idx="503">
                        <c:v>4.4800000000000004</c:v>
                      </c:pt>
                      <c:pt idx="504">
                        <c:v>4.5642860000000001</c:v>
                      </c:pt>
                      <c:pt idx="505">
                        <c:v>4.6071429999999998</c:v>
                      </c:pt>
                      <c:pt idx="506">
                        <c:v>4.6542859999999999</c:v>
                      </c:pt>
                      <c:pt idx="507">
                        <c:v>4.7528569999999997</c:v>
                      </c:pt>
                      <c:pt idx="508">
                        <c:v>4.7428569999999999</c:v>
                      </c:pt>
                      <c:pt idx="509">
                        <c:v>4.7142860000000004</c:v>
                      </c:pt>
                      <c:pt idx="510">
                        <c:v>4.7057140000000004</c:v>
                      </c:pt>
                      <c:pt idx="511">
                        <c:v>4.63</c:v>
                      </c:pt>
                      <c:pt idx="512">
                        <c:v>4.55</c:v>
                      </c:pt>
                      <c:pt idx="513">
                        <c:v>4.6100000000000003</c:v>
                      </c:pt>
                      <c:pt idx="514">
                        <c:v>4.6357140000000001</c:v>
                      </c:pt>
                      <c:pt idx="515">
                        <c:v>4.5171429999999999</c:v>
                      </c:pt>
                      <c:pt idx="516">
                        <c:v>4.5214290000000004</c:v>
                      </c:pt>
                      <c:pt idx="517">
                        <c:v>4.3571429999999998</c:v>
                      </c:pt>
                      <c:pt idx="518">
                        <c:v>4.3571429999999998</c:v>
                      </c:pt>
                      <c:pt idx="519">
                        <c:v>4.4614289999999999</c:v>
                      </c:pt>
                      <c:pt idx="520">
                        <c:v>4.3271430000000004</c:v>
                      </c:pt>
                      <c:pt idx="521">
                        <c:v>4.3114290000000004</c:v>
                      </c:pt>
                      <c:pt idx="522">
                        <c:v>4.24</c:v>
                      </c:pt>
                      <c:pt idx="523">
                        <c:v>4.1785709999999998</c:v>
                      </c:pt>
                      <c:pt idx="524">
                        <c:v>4.4014290000000003</c:v>
                      </c:pt>
                      <c:pt idx="525">
                        <c:v>4.5571429999999999</c:v>
                      </c:pt>
                      <c:pt idx="526">
                        <c:v>5.0128570000000003</c:v>
                      </c:pt>
                      <c:pt idx="527">
                        <c:v>5</c:v>
                      </c:pt>
                      <c:pt idx="528">
                        <c:v>5.0371430000000004</c:v>
                      </c:pt>
                      <c:pt idx="529">
                        <c:v>5.2242860000000002</c:v>
                      </c:pt>
                      <c:pt idx="530">
                        <c:v>5.152857</c:v>
                      </c:pt>
                      <c:pt idx="531">
                        <c:v>4.97</c:v>
                      </c:pt>
                      <c:pt idx="532">
                        <c:v>4.8499999999999996</c:v>
                      </c:pt>
                      <c:pt idx="533">
                        <c:v>4.9814290000000003</c:v>
                      </c:pt>
                      <c:pt idx="534">
                        <c:v>4.7714290000000004</c:v>
                      </c:pt>
                      <c:pt idx="535">
                        <c:v>4.7757139999999998</c:v>
                      </c:pt>
                      <c:pt idx="536">
                        <c:v>4.7771429999999997</c:v>
                      </c:pt>
                      <c:pt idx="537">
                        <c:v>4.7614289999999997</c:v>
                      </c:pt>
                      <c:pt idx="538">
                        <c:v>4.6985710000000003</c:v>
                      </c:pt>
                      <c:pt idx="539">
                        <c:v>4.7071430000000003</c:v>
                      </c:pt>
                      <c:pt idx="540">
                        <c:v>3.871429</c:v>
                      </c:pt>
                      <c:pt idx="541">
                        <c:v>3.16</c:v>
                      </c:pt>
                      <c:pt idx="542">
                        <c:v>3.17</c:v>
                      </c:pt>
                      <c:pt idx="543">
                        <c:v>3.0714290000000002</c:v>
                      </c:pt>
                      <c:pt idx="544">
                        <c:v>2.938571</c:v>
                      </c:pt>
                      <c:pt idx="545">
                        <c:v>2.9285709999999998</c:v>
                      </c:pt>
                      <c:pt idx="546">
                        <c:v>2.89</c:v>
                      </c:pt>
                      <c:pt idx="547">
                        <c:v>2.9271430000000001</c:v>
                      </c:pt>
                      <c:pt idx="548">
                        <c:v>2.9342860000000002</c:v>
                      </c:pt>
                      <c:pt idx="549">
                        <c:v>2.9571429999999999</c:v>
                      </c:pt>
                      <c:pt idx="550">
                        <c:v>2.9571429999999999</c:v>
                      </c:pt>
                      <c:pt idx="551">
                        <c:v>2.9142860000000002</c:v>
                      </c:pt>
                      <c:pt idx="552">
                        <c:v>2.8957139999999999</c:v>
                      </c:pt>
                      <c:pt idx="553">
                        <c:v>2.73</c:v>
                      </c:pt>
                      <c:pt idx="554">
                        <c:v>2.5757140000000001</c:v>
                      </c:pt>
                      <c:pt idx="555">
                        <c:v>2.464286</c:v>
                      </c:pt>
                      <c:pt idx="556">
                        <c:v>2.4542860000000002</c:v>
                      </c:pt>
                      <c:pt idx="557">
                        <c:v>2.5128569999999999</c:v>
                      </c:pt>
                      <c:pt idx="558">
                        <c:v>2.4057140000000001</c:v>
                      </c:pt>
                      <c:pt idx="559">
                        <c:v>2.2842859999999998</c:v>
                      </c:pt>
                      <c:pt idx="560">
                        <c:v>2.2071429999999999</c:v>
                      </c:pt>
                      <c:pt idx="561">
                        <c:v>2.225714</c:v>
                      </c:pt>
                      <c:pt idx="562">
                        <c:v>2.378571</c:v>
                      </c:pt>
                      <c:pt idx="563">
                        <c:v>2.2785709999999999</c:v>
                      </c:pt>
                      <c:pt idx="564">
                        <c:v>2.3071429999999999</c:v>
                      </c:pt>
                      <c:pt idx="565">
                        <c:v>2.285714</c:v>
                      </c:pt>
                      <c:pt idx="566">
                        <c:v>2.3214290000000002</c:v>
                      </c:pt>
                      <c:pt idx="567">
                        <c:v>2.3028569999999999</c:v>
                      </c:pt>
                      <c:pt idx="568">
                        <c:v>2.2785709999999999</c:v>
                      </c:pt>
                      <c:pt idx="569">
                        <c:v>2.2414290000000001</c:v>
                      </c:pt>
                      <c:pt idx="570">
                        <c:v>2.1957140000000002</c:v>
                      </c:pt>
                      <c:pt idx="571">
                        <c:v>2.157143</c:v>
                      </c:pt>
                      <c:pt idx="572">
                        <c:v>2.0857139999999998</c:v>
                      </c:pt>
                      <c:pt idx="573">
                        <c:v>2.0742859999999999</c:v>
                      </c:pt>
                      <c:pt idx="574">
                        <c:v>2.157143</c:v>
                      </c:pt>
                      <c:pt idx="575">
                        <c:v>2.1428569999999998</c:v>
                      </c:pt>
                      <c:pt idx="576">
                        <c:v>2.4542860000000002</c:v>
                      </c:pt>
                      <c:pt idx="577">
                        <c:v>2.234286</c:v>
                      </c:pt>
                      <c:pt idx="578">
                        <c:v>2.205714</c:v>
                      </c:pt>
                      <c:pt idx="579">
                        <c:v>2.2028569999999998</c:v>
                      </c:pt>
                      <c:pt idx="580">
                        <c:v>2.2785709999999999</c:v>
                      </c:pt>
                      <c:pt idx="581">
                        <c:v>2.3357139999999998</c:v>
                      </c:pt>
                      <c:pt idx="582">
                        <c:v>2.3971429999999998</c:v>
                      </c:pt>
                      <c:pt idx="583">
                        <c:v>2.535714</c:v>
                      </c:pt>
                      <c:pt idx="584">
                        <c:v>2.5071430000000001</c:v>
                      </c:pt>
                      <c:pt idx="585">
                        <c:v>2.5714290000000002</c:v>
                      </c:pt>
                      <c:pt idx="586">
                        <c:v>2.5857139999999998</c:v>
                      </c:pt>
                      <c:pt idx="587">
                        <c:v>2.5299999999999998</c:v>
                      </c:pt>
                      <c:pt idx="588">
                        <c:v>2.4585710000000001</c:v>
                      </c:pt>
                      <c:pt idx="589">
                        <c:v>2.4500000000000002</c:v>
                      </c:pt>
                      <c:pt idx="590">
                        <c:v>2.371429</c:v>
                      </c:pt>
                      <c:pt idx="591">
                        <c:v>2.3642859999999999</c:v>
                      </c:pt>
                      <c:pt idx="592">
                        <c:v>2.3857140000000001</c:v>
                      </c:pt>
                      <c:pt idx="593">
                        <c:v>2.3199999999999998</c:v>
                      </c:pt>
                      <c:pt idx="594">
                        <c:v>2.515714</c:v>
                      </c:pt>
                      <c:pt idx="595">
                        <c:v>2.54</c:v>
                      </c:pt>
                      <c:pt idx="596">
                        <c:v>2.8</c:v>
                      </c:pt>
                      <c:pt idx="597">
                        <c:v>2.6071430000000002</c:v>
                      </c:pt>
                      <c:pt idx="598">
                        <c:v>2.592857</c:v>
                      </c:pt>
                      <c:pt idx="599">
                        <c:v>2.5314290000000002</c:v>
                      </c:pt>
                      <c:pt idx="600">
                        <c:v>2.4928569999999999</c:v>
                      </c:pt>
                      <c:pt idx="601">
                        <c:v>2.5671430000000002</c:v>
                      </c:pt>
                      <c:pt idx="602">
                        <c:v>2.5314290000000002</c:v>
                      </c:pt>
                      <c:pt idx="603">
                        <c:v>2.5285709999999999</c:v>
                      </c:pt>
                      <c:pt idx="604">
                        <c:v>1.641429</c:v>
                      </c:pt>
                      <c:pt idx="605">
                        <c:v>1.5228569999999999</c:v>
                      </c:pt>
                      <c:pt idx="606">
                        <c:v>1.4414290000000001</c:v>
                      </c:pt>
                      <c:pt idx="607">
                        <c:v>1.4714290000000001</c:v>
                      </c:pt>
                      <c:pt idx="608">
                        <c:v>1.4785710000000001</c:v>
                      </c:pt>
                      <c:pt idx="609">
                        <c:v>1.45</c:v>
                      </c:pt>
                      <c:pt idx="610">
                        <c:v>1.45</c:v>
                      </c:pt>
                      <c:pt idx="611">
                        <c:v>1.42</c:v>
                      </c:pt>
                      <c:pt idx="612">
                        <c:v>1.4057139999999999</c:v>
                      </c:pt>
                      <c:pt idx="613">
                        <c:v>1.408571</c:v>
                      </c:pt>
                      <c:pt idx="614">
                        <c:v>1.3857139999999999</c:v>
                      </c:pt>
                      <c:pt idx="615">
                        <c:v>1.371429</c:v>
                      </c:pt>
                      <c:pt idx="616">
                        <c:v>1.4771430000000001</c:v>
                      </c:pt>
                      <c:pt idx="617">
                        <c:v>1.505714</c:v>
                      </c:pt>
                      <c:pt idx="618">
                        <c:v>1.535714</c:v>
                      </c:pt>
                      <c:pt idx="619">
                        <c:v>1.628571</c:v>
                      </c:pt>
                      <c:pt idx="620">
                        <c:v>1.6042860000000001</c:v>
                      </c:pt>
                      <c:pt idx="621">
                        <c:v>1.561429</c:v>
                      </c:pt>
                      <c:pt idx="622">
                        <c:v>1.5328569999999999</c:v>
                      </c:pt>
                      <c:pt idx="623">
                        <c:v>1.54</c:v>
                      </c:pt>
                      <c:pt idx="624">
                        <c:v>1.6</c:v>
                      </c:pt>
                      <c:pt idx="625">
                        <c:v>1.6057140000000001</c:v>
                      </c:pt>
                      <c:pt idx="626">
                        <c:v>1.5528569999999999</c:v>
                      </c:pt>
                      <c:pt idx="627">
                        <c:v>1.571429</c:v>
                      </c:pt>
                      <c:pt idx="628">
                        <c:v>1.754286</c:v>
                      </c:pt>
                      <c:pt idx="629">
                        <c:v>1.6985710000000001</c:v>
                      </c:pt>
                      <c:pt idx="630">
                        <c:v>1.641429</c:v>
                      </c:pt>
                      <c:pt idx="631">
                        <c:v>1.628571</c:v>
                      </c:pt>
                      <c:pt idx="632">
                        <c:v>1.64</c:v>
                      </c:pt>
                      <c:pt idx="633">
                        <c:v>1.64</c:v>
                      </c:pt>
                      <c:pt idx="634">
                        <c:v>1.6742859999999999</c:v>
                      </c:pt>
                      <c:pt idx="635">
                        <c:v>1.657143</c:v>
                      </c:pt>
                      <c:pt idx="636">
                        <c:v>1.6457139999999999</c:v>
                      </c:pt>
                      <c:pt idx="637">
                        <c:v>1.632857</c:v>
                      </c:pt>
                      <c:pt idx="638">
                        <c:v>1.6357139999999999</c:v>
                      </c:pt>
                      <c:pt idx="639">
                        <c:v>1.63</c:v>
                      </c:pt>
                      <c:pt idx="640">
                        <c:v>1.735714</c:v>
                      </c:pt>
                      <c:pt idx="641">
                        <c:v>1.735714</c:v>
                      </c:pt>
                      <c:pt idx="642">
                        <c:v>1.688571</c:v>
                      </c:pt>
                      <c:pt idx="643">
                        <c:v>1.7271430000000001</c:v>
                      </c:pt>
                      <c:pt idx="644">
                        <c:v>1.847143</c:v>
                      </c:pt>
                      <c:pt idx="645">
                        <c:v>1.831429</c:v>
                      </c:pt>
                      <c:pt idx="646">
                        <c:v>1.932857</c:v>
                      </c:pt>
                      <c:pt idx="647">
                        <c:v>1.974286</c:v>
                      </c:pt>
                      <c:pt idx="648">
                        <c:v>1.9428570000000001</c:v>
                      </c:pt>
                      <c:pt idx="649">
                        <c:v>1.9271430000000001</c:v>
                      </c:pt>
                      <c:pt idx="650">
                        <c:v>1.861429</c:v>
                      </c:pt>
                      <c:pt idx="651">
                        <c:v>1.714286</c:v>
                      </c:pt>
                      <c:pt idx="652">
                        <c:v>1.6928570000000001</c:v>
                      </c:pt>
                      <c:pt idx="653">
                        <c:v>1.7</c:v>
                      </c:pt>
                      <c:pt idx="654">
                        <c:v>1.75</c:v>
                      </c:pt>
                      <c:pt idx="655">
                        <c:v>1.821429</c:v>
                      </c:pt>
                      <c:pt idx="656">
                        <c:v>1.857143</c:v>
                      </c:pt>
                      <c:pt idx="657">
                        <c:v>1.83</c:v>
                      </c:pt>
                      <c:pt idx="658">
                        <c:v>1.8</c:v>
                      </c:pt>
                      <c:pt idx="659">
                        <c:v>1.7071430000000001</c:v>
                      </c:pt>
                      <c:pt idx="660">
                        <c:v>1.6771430000000001</c:v>
                      </c:pt>
                      <c:pt idx="661">
                        <c:v>1.6242859999999999</c:v>
                      </c:pt>
                      <c:pt idx="662">
                        <c:v>1.65</c:v>
                      </c:pt>
                      <c:pt idx="663">
                        <c:v>1.6771430000000001</c:v>
                      </c:pt>
                      <c:pt idx="664">
                        <c:v>1.6342859999999999</c:v>
                      </c:pt>
                      <c:pt idx="665">
                        <c:v>1.6142860000000001</c:v>
                      </c:pt>
                      <c:pt idx="666">
                        <c:v>1.5785709999999999</c:v>
                      </c:pt>
                      <c:pt idx="667">
                        <c:v>1.6342859999999999</c:v>
                      </c:pt>
                      <c:pt idx="668">
                        <c:v>1.638571</c:v>
                      </c:pt>
                      <c:pt idx="669">
                        <c:v>1.622857</c:v>
                      </c:pt>
                      <c:pt idx="670">
                        <c:v>1.6042860000000001</c:v>
                      </c:pt>
                      <c:pt idx="671">
                        <c:v>1.6057140000000001</c:v>
                      </c:pt>
                      <c:pt idx="672">
                        <c:v>1.622857</c:v>
                      </c:pt>
                      <c:pt idx="673">
                        <c:v>1.8742859999999999</c:v>
                      </c:pt>
                      <c:pt idx="674">
                        <c:v>1.641429</c:v>
                      </c:pt>
                      <c:pt idx="675">
                        <c:v>1.63</c:v>
                      </c:pt>
                      <c:pt idx="676">
                        <c:v>1.6714290000000001</c:v>
                      </c:pt>
                      <c:pt idx="677">
                        <c:v>1.6542859999999999</c:v>
                      </c:pt>
                      <c:pt idx="678">
                        <c:v>1.6642859999999999</c:v>
                      </c:pt>
                      <c:pt idx="679">
                        <c:v>1.65</c:v>
                      </c:pt>
                      <c:pt idx="680">
                        <c:v>1.7128570000000001</c:v>
                      </c:pt>
                      <c:pt idx="681">
                        <c:v>1.7428570000000001</c:v>
                      </c:pt>
                      <c:pt idx="682">
                        <c:v>1.7271430000000001</c:v>
                      </c:pt>
                      <c:pt idx="683">
                        <c:v>1.68</c:v>
                      </c:pt>
                      <c:pt idx="684">
                        <c:v>1.66</c:v>
                      </c:pt>
                      <c:pt idx="685">
                        <c:v>1.657143</c:v>
                      </c:pt>
                      <c:pt idx="686">
                        <c:v>1.627143</c:v>
                      </c:pt>
                      <c:pt idx="687">
                        <c:v>1.621429</c:v>
                      </c:pt>
                      <c:pt idx="688">
                        <c:v>1.642857</c:v>
                      </c:pt>
                      <c:pt idx="689">
                        <c:v>1.6057140000000001</c:v>
                      </c:pt>
                      <c:pt idx="690">
                        <c:v>1.582857</c:v>
                      </c:pt>
                      <c:pt idx="691">
                        <c:v>1.535714</c:v>
                      </c:pt>
                      <c:pt idx="692">
                        <c:v>1.535714</c:v>
                      </c:pt>
                      <c:pt idx="693">
                        <c:v>1.4828570000000001</c:v>
                      </c:pt>
                      <c:pt idx="694">
                        <c:v>1.495714</c:v>
                      </c:pt>
                      <c:pt idx="695">
                        <c:v>1.582857</c:v>
                      </c:pt>
                      <c:pt idx="696">
                        <c:v>1.5857140000000001</c:v>
                      </c:pt>
                      <c:pt idx="697">
                        <c:v>1.5642860000000001</c:v>
                      </c:pt>
                      <c:pt idx="698">
                        <c:v>1.5785709999999999</c:v>
                      </c:pt>
                      <c:pt idx="699">
                        <c:v>1.555714</c:v>
                      </c:pt>
                      <c:pt idx="700">
                        <c:v>1.544286</c:v>
                      </c:pt>
                      <c:pt idx="701">
                        <c:v>1.545714</c:v>
                      </c:pt>
                      <c:pt idx="702">
                        <c:v>1.5171429999999999</c:v>
                      </c:pt>
                      <c:pt idx="703">
                        <c:v>1.4628570000000001</c:v>
                      </c:pt>
                      <c:pt idx="704">
                        <c:v>1.4428570000000001</c:v>
                      </c:pt>
                      <c:pt idx="705">
                        <c:v>1.428571</c:v>
                      </c:pt>
                      <c:pt idx="706">
                        <c:v>1.392857</c:v>
                      </c:pt>
                      <c:pt idx="707">
                        <c:v>1.3742859999999999</c:v>
                      </c:pt>
                      <c:pt idx="708">
                        <c:v>1.331429</c:v>
                      </c:pt>
                      <c:pt idx="709">
                        <c:v>1.32</c:v>
                      </c:pt>
                      <c:pt idx="710">
                        <c:v>1.321429</c:v>
                      </c:pt>
                      <c:pt idx="711">
                        <c:v>1.357143</c:v>
                      </c:pt>
                      <c:pt idx="712">
                        <c:v>1.341429</c:v>
                      </c:pt>
                      <c:pt idx="713">
                        <c:v>1.321429</c:v>
                      </c:pt>
                      <c:pt idx="714">
                        <c:v>1.317143</c:v>
                      </c:pt>
                      <c:pt idx="715">
                        <c:v>1.418571</c:v>
                      </c:pt>
                      <c:pt idx="716">
                        <c:v>1.4814290000000001</c:v>
                      </c:pt>
                      <c:pt idx="717">
                        <c:v>1.4728570000000001</c:v>
                      </c:pt>
                      <c:pt idx="718">
                        <c:v>1.55</c:v>
                      </c:pt>
                      <c:pt idx="719">
                        <c:v>1.571429</c:v>
                      </c:pt>
                      <c:pt idx="720">
                        <c:v>1.571429</c:v>
                      </c:pt>
                      <c:pt idx="721">
                        <c:v>1.56</c:v>
                      </c:pt>
                      <c:pt idx="722">
                        <c:v>1.6</c:v>
                      </c:pt>
                      <c:pt idx="723">
                        <c:v>1.6242859999999999</c:v>
                      </c:pt>
                      <c:pt idx="724">
                        <c:v>1.7385710000000001</c:v>
                      </c:pt>
                      <c:pt idx="725">
                        <c:v>1.72</c:v>
                      </c:pt>
                      <c:pt idx="726">
                        <c:v>1.7</c:v>
                      </c:pt>
                      <c:pt idx="727">
                        <c:v>1.764286</c:v>
                      </c:pt>
                      <c:pt idx="728">
                        <c:v>1.7471429999999999</c:v>
                      </c:pt>
                      <c:pt idx="729">
                        <c:v>1.857143</c:v>
                      </c:pt>
                      <c:pt idx="730">
                        <c:v>1.6985710000000001</c:v>
                      </c:pt>
                      <c:pt idx="731">
                        <c:v>1.667143</c:v>
                      </c:pt>
                      <c:pt idx="732">
                        <c:v>1.6642859999999999</c:v>
                      </c:pt>
                      <c:pt idx="733">
                        <c:v>1.745714</c:v>
                      </c:pt>
                      <c:pt idx="734">
                        <c:v>1.632857</c:v>
                      </c:pt>
                      <c:pt idx="735">
                        <c:v>1.642857</c:v>
                      </c:pt>
                      <c:pt idx="736">
                        <c:v>1.648571</c:v>
                      </c:pt>
                      <c:pt idx="737">
                        <c:v>1.6714290000000001</c:v>
                      </c:pt>
                      <c:pt idx="738">
                        <c:v>1.6542859999999999</c:v>
                      </c:pt>
                      <c:pt idx="739">
                        <c:v>1.6771430000000001</c:v>
                      </c:pt>
                      <c:pt idx="740">
                        <c:v>1.662857</c:v>
                      </c:pt>
                      <c:pt idx="741">
                        <c:v>1.67</c:v>
                      </c:pt>
                      <c:pt idx="742">
                        <c:v>1.6985710000000001</c:v>
                      </c:pt>
                      <c:pt idx="743">
                        <c:v>1.714286</c:v>
                      </c:pt>
                      <c:pt idx="744">
                        <c:v>1.657143</c:v>
                      </c:pt>
                      <c:pt idx="745">
                        <c:v>1.678571</c:v>
                      </c:pt>
                      <c:pt idx="746">
                        <c:v>1.67</c:v>
                      </c:pt>
                      <c:pt idx="747">
                        <c:v>1.858571</c:v>
                      </c:pt>
                      <c:pt idx="748">
                        <c:v>2.055714</c:v>
                      </c:pt>
                      <c:pt idx="749">
                        <c:v>2.0857139999999998</c:v>
                      </c:pt>
                      <c:pt idx="750">
                        <c:v>2.1457139999999999</c:v>
                      </c:pt>
                      <c:pt idx="751">
                        <c:v>2.1</c:v>
                      </c:pt>
                      <c:pt idx="752">
                        <c:v>2.2371430000000001</c:v>
                      </c:pt>
                      <c:pt idx="753">
                        <c:v>2.7528570000000001</c:v>
                      </c:pt>
                      <c:pt idx="754">
                        <c:v>2.3214290000000002</c:v>
                      </c:pt>
                      <c:pt idx="755">
                        <c:v>2.29</c:v>
                      </c:pt>
                      <c:pt idx="756">
                        <c:v>2.2128570000000001</c:v>
                      </c:pt>
                      <c:pt idx="757">
                        <c:v>2.1185710000000002</c:v>
                      </c:pt>
                      <c:pt idx="758">
                        <c:v>2.092857</c:v>
                      </c:pt>
                      <c:pt idx="759">
                        <c:v>2.1271429999999998</c:v>
                      </c:pt>
                      <c:pt idx="760">
                        <c:v>2.0914290000000002</c:v>
                      </c:pt>
                      <c:pt idx="761">
                        <c:v>2.1042860000000001</c:v>
                      </c:pt>
                      <c:pt idx="762">
                        <c:v>2.15</c:v>
                      </c:pt>
                      <c:pt idx="763">
                        <c:v>2.1628569999999998</c:v>
                      </c:pt>
                      <c:pt idx="764">
                        <c:v>2.1857139999999999</c:v>
                      </c:pt>
                      <c:pt idx="765">
                        <c:v>2.2400000000000002</c:v>
                      </c:pt>
                      <c:pt idx="766">
                        <c:v>2.1642860000000002</c:v>
                      </c:pt>
                      <c:pt idx="767">
                        <c:v>2.2385709999999999</c:v>
                      </c:pt>
                      <c:pt idx="768">
                        <c:v>2.4414289999999998</c:v>
                      </c:pt>
                      <c:pt idx="769">
                        <c:v>2.4785710000000001</c:v>
                      </c:pt>
                      <c:pt idx="770">
                        <c:v>2.4371429999999998</c:v>
                      </c:pt>
                      <c:pt idx="771">
                        <c:v>2.4528569999999998</c:v>
                      </c:pt>
                      <c:pt idx="772">
                        <c:v>2.5485709999999999</c:v>
                      </c:pt>
                      <c:pt idx="773">
                        <c:v>2.5414289999999999</c:v>
                      </c:pt>
                      <c:pt idx="774">
                        <c:v>2.46</c:v>
                      </c:pt>
                      <c:pt idx="775">
                        <c:v>2.475714</c:v>
                      </c:pt>
                      <c:pt idx="776">
                        <c:v>2.4142860000000002</c:v>
                      </c:pt>
                      <c:pt idx="777">
                        <c:v>2.3842859999999999</c:v>
                      </c:pt>
                      <c:pt idx="778">
                        <c:v>2.2971430000000002</c:v>
                      </c:pt>
                      <c:pt idx="779">
                        <c:v>2.351429</c:v>
                      </c:pt>
                      <c:pt idx="780">
                        <c:v>2.37</c:v>
                      </c:pt>
                      <c:pt idx="781">
                        <c:v>2.3685710000000002</c:v>
                      </c:pt>
                      <c:pt idx="782">
                        <c:v>2.382857</c:v>
                      </c:pt>
                      <c:pt idx="783">
                        <c:v>2.382857</c:v>
                      </c:pt>
                      <c:pt idx="784">
                        <c:v>2.362857</c:v>
                      </c:pt>
                      <c:pt idx="785">
                        <c:v>2.4342860000000002</c:v>
                      </c:pt>
                      <c:pt idx="786">
                        <c:v>2.4657140000000002</c:v>
                      </c:pt>
                      <c:pt idx="787">
                        <c:v>2.4314290000000001</c:v>
                      </c:pt>
                      <c:pt idx="788">
                        <c:v>2.5</c:v>
                      </c:pt>
                      <c:pt idx="789">
                        <c:v>2.4571429999999999</c:v>
                      </c:pt>
                      <c:pt idx="790">
                        <c:v>2.4214289999999998</c:v>
                      </c:pt>
                      <c:pt idx="791">
                        <c:v>2.3857140000000001</c:v>
                      </c:pt>
                      <c:pt idx="792">
                        <c:v>2.3685710000000002</c:v>
                      </c:pt>
                      <c:pt idx="793">
                        <c:v>2.3557139999999999</c:v>
                      </c:pt>
                      <c:pt idx="794">
                        <c:v>2.3557139999999999</c:v>
                      </c:pt>
                      <c:pt idx="795">
                        <c:v>2.4271430000000001</c:v>
                      </c:pt>
                      <c:pt idx="796">
                        <c:v>2.4300000000000002</c:v>
                      </c:pt>
                      <c:pt idx="797">
                        <c:v>2.4214289999999998</c:v>
                      </c:pt>
                      <c:pt idx="798">
                        <c:v>2.5114290000000001</c:v>
                      </c:pt>
                      <c:pt idx="799">
                        <c:v>2.9714290000000001</c:v>
                      </c:pt>
                      <c:pt idx="800">
                        <c:v>2.7971430000000002</c:v>
                      </c:pt>
                      <c:pt idx="801">
                        <c:v>2.8028569999999999</c:v>
                      </c:pt>
                      <c:pt idx="802">
                        <c:v>2.7471429999999999</c:v>
                      </c:pt>
                      <c:pt idx="803">
                        <c:v>2.7628569999999999</c:v>
                      </c:pt>
                      <c:pt idx="804">
                        <c:v>2.8485710000000002</c:v>
                      </c:pt>
                      <c:pt idx="805">
                        <c:v>3.024286</c:v>
                      </c:pt>
                      <c:pt idx="806">
                        <c:v>3.0528569999999999</c:v>
                      </c:pt>
                      <c:pt idx="807">
                        <c:v>3.0071430000000001</c:v>
                      </c:pt>
                      <c:pt idx="808">
                        <c:v>3.1314289999999998</c:v>
                      </c:pt>
                      <c:pt idx="809">
                        <c:v>3.2214290000000001</c:v>
                      </c:pt>
                      <c:pt idx="810">
                        <c:v>3.1071430000000002</c:v>
                      </c:pt>
                      <c:pt idx="811">
                        <c:v>3.0257139999999998</c:v>
                      </c:pt>
                      <c:pt idx="812">
                        <c:v>3.2157140000000002</c:v>
                      </c:pt>
                      <c:pt idx="813">
                        <c:v>3.2085710000000001</c:v>
                      </c:pt>
                      <c:pt idx="814">
                        <c:v>3.2485710000000001</c:v>
                      </c:pt>
                      <c:pt idx="815">
                        <c:v>3.22</c:v>
                      </c:pt>
                      <c:pt idx="816">
                        <c:v>3.1142859999999999</c:v>
                      </c:pt>
                      <c:pt idx="817">
                        <c:v>3.0742859999999999</c:v>
                      </c:pt>
                      <c:pt idx="818">
                        <c:v>3.112857</c:v>
                      </c:pt>
                      <c:pt idx="819">
                        <c:v>3.0714290000000002</c:v>
                      </c:pt>
                      <c:pt idx="820">
                        <c:v>3.101429</c:v>
                      </c:pt>
                      <c:pt idx="821">
                        <c:v>3.0642860000000001</c:v>
                      </c:pt>
                      <c:pt idx="822">
                        <c:v>3.0642860000000001</c:v>
                      </c:pt>
                      <c:pt idx="823">
                        <c:v>3.14</c:v>
                      </c:pt>
                      <c:pt idx="824">
                        <c:v>3.1342859999999999</c:v>
                      </c:pt>
                      <c:pt idx="825">
                        <c:v>3.0914290000000002</c:v>
                      </c:pt>
                      <c:pt idx="826">
                        <c:v>3.1071430000000002</c:v>
                      </c:pt>
                      <c:pt idx="827">
                        <c:v>3.13</c:v>
                      </c:pt>
                      <c:pt idx="828">
                        <c:v>3.274286</c:v>
                      </c:pt>
                      <c:pt idx="829">
                        <c:v>3.2828569999999999</c:v>
                      </c:pt>
                      <c:pt idx="830">
                        <c:v>3.48</c:v>
                      </c:pt>
                      <c:pt idx="831">
                        <c:v>3.5785710000000002</c:v>
                      </c:pt>
                      <c:pt idx="832">
                        <c:v>3.64</c:v>
                      </c:pt>
                      <c:pt idx="833">
                        <c:v>3.628571</c:v>
                      </c:pt>
                      <c:pt idx="834">
                        <c:v>3.4942859999999998</c:v>
                      </c:pt>
                      <c:pt idx="835">
                        <c:v>3.418571</c:v>
                      </c:pt>
                      <c:pt idx="836">
                        <c:v>3.4657140000000002</c:v>
                      </c:pt>
                      <c:pt idx="837">
                        <c:v>3.4814289999999999</c:v>
                      </c:pt>
                      <c:pt idx="838">
                        <c:v>3.4171429999999998</c:v>
                      </c:pt>
                      <c:pt idx="839">
                        <c:v>3.3485710000000002</c:v>
                      </c:pt>
                      <c:pt idx="840">
                        <c:v>3.3928569999999998</c:v>
                      </c:pt>
                      <c:pt idx="841">
                        <c:v>3.4885709999999999</c:v>
                      </c:pt>
                      <c:pt idx="842">
                        <c:v>3.4542860000000002</c:v>
                      </c:pt>
                      <c:pt idx="843">
                        <c:v>3.577143</c:v>
                      </c:pt>
                      <c:pt idx="844">
                        <c:v>3.515714</c:v>
                      </c:pt>
                      <c:pt idx="845">
                        <c:v>3.5628570000000002</c:v>
                      </c:pt>
                      <c:pt idx="846">
                        <c:v>3.8071429999999999</c:v>
                      </c:pt>
                      <c:pt idx="847">
                        <c:v>3.8242859999999999</c:v>
                      </c:pt>
                      <c:pt idx="848">
                        <c:v>3.9914290000000001</c:v>
                      </c:pt>
                      <c:pt idx="849">
                        <c:v>3.8214290000000002</c:v>
                      </c:pt>
                      <c:pt idx="850">
                        <c:v>3.7485710000000001</c:v>
                      </c:pt>
                      <c:pt idx="851">
                        <c:v>3.9714290000000001</c:v>
                      </c:pt>
                      <c:pt idx="852">
                        <c:v>4.1414289999999996</c:v>
                      </c:pt>
                      <c:pt idx="853">
                        <c:v>4.1785709999999998</c:v>
                      </c:pt>
                      <c:pt idx="854">
                        <c:v>4.1071429999999998</c:v>
                      </c:pt>
                      <c:pt idx="855">
                        <c:v>4</c:v>
                      </c:pt>
                      <c:pt idx="856">
                        <c:v>4.1114290000000002</c:v>
                      </c:pt>
                      <c:pt idx="857">
                        <c:v>4.1714289999999998</c:v>
                      </c:pt>
                      <c:pt idx="858">
                        <c:v>4.2128569999999996</c:v>
                      </c:pt>
                      <c:pt idx="859">
                        <c:v>4.0714290000000002</c:v>
                      </c:pt>
                      <c:pt idx="860">
                        <c:v>3.9571429999999999</c:v>
                      </c:pt>
                      <c:pt idx="861">
                        <c:v>3.794286</c:v>
                      </c:pt>
                      <c:pt idx="862">
                        <c:v>3.8928569999999998</c:v>
                      </c:pt>
                      <c:pt idx="863">
                        <c:v>3.9457140000000002</c:v>
                      </c:pt>
                      <c:pt idx="864">
                        <c:v>3.9142860000000002</c:v>
                      </c:pt>
                      <c:pt idx="865">
                        <c:v>3.7428569999999999</c:v>
                      </c:pt>
                      <c:pt idx="866">
                        <c:v>3.7871429999999999</c:v>
                      </c:pt>
                      <c:pt idx="867">
                        <c:v>3.8042859999999998</c:v>
                      </c:pt>
                      <c:pt idx="868">
                        <c:v>3.785714</c:v>
                      </c:pt>
                      <c:pt idx="869">
                        <c:v>3.9042859999999999</c:v>
                      </c:pt>
                      <c:pt idx="870">
                        <c:v>4.0228570000000001</c:v>
                      </c:pt>
                      <c:pt idx="871">
                        <c:v>3.964286</c:v>
                      </c:pt>
                      <c:pt idx="872">
                        <c:v>3.99</c:v>
                      </c:pt>
                      <c:pt idx="873">
                        <c:v>4.1857139999999999</c:v>
                      </c:pt>
                      <c:pt idx="874">
                        <c:v>4.0999999999999996</c:v>
                      </c:pt>
                      <c:pt idx="875">
                        <c:v>4.3214290000000002</c:v>
                      </c:pt>
                      <c:pt idx="876">
                        <c:v>4.2971430000000002</c:v>
                      </c:pt>
                      <c:pt idx="877">
                        <c:v>4.3</c:v>
                      </c:pt>
                      <c:pt idx="878">
                        <c:v>4.1428570000000002</c:v>
                      </c:pt>
                      <c:pt idx="879">
                        <c:v>4.0485709999999999</c:v>
                      </c:pt>
                      <c:pt idx="880">
                        <c:v>4.121429</c:v>
                      </c:pt>
                      <c:pt idx="881">
                        <c:v>4.1785709999999998</c:v>
                      </c:pt>
                      <c:pt idx="882">
                        <c:v>4.137143</c:v>
                      </c:pt>
                      <c:pt idx="883">
                        <c:v>4.2128569999999996</c:v>
                      </c:pt>
                      <c:pt idx="884">
                        <c:v>4.2228570000000003</c:v>
                      </c:pt>
                      <c:pt idx="885">
                        <c:v>4.1842860000000002</c:v>
                      </c:pt>
                      <c:pt idx="886">
                        <c:v>4.0857140000000003</c:v>
                      </c:pt>
                      <c:pt idx="887">
                        <c:v>4</c:v>
                      </c:pt>
                      <c:pt idx="888">
                        <c:v>3.9857140000000002</c:v>
                      </c:pt>
                      <c:pt idx="889">
                        <c:v>3.9771429999999999</c:v>
                      </c:pt>
                      <c:pt idx="890">
                        <c:v>3.9685709999999998</c:v>
                      </c:pt>
                      <c:pt idx="891">
                        <c:v>3.99</c:v>
                      </c:pt>
                      <c:pt idx="892">
                        <c:v>4.01</c:v>
                      </c:pt>
                      <c:pt idx="893">
                        <c:v>4.0071430000000001</c:v>
                      </c:pt>
                      <c:pt idx="894">
                        <c:v>3.9357139999999999</c:v>
                      </c:pt>
                      <c:pt idx="895">
                        <c:v>3.9357139999999999</c:v>
                      </c:pt>
                      <c:pt idx="896">
                        <c:v>3.6914289999999998</c:v>
                      </c:pt>
                      <c:pt idx="897">
                        <c:v>3.57</c:v>
                      </c:pt>
                      <c:pt idx="898">
                        <c:v>3.5142859999999998</c:v>
                      </c:pt>
                      <c:pt idx="899">
                        <c:v>3.71</c:v>
                      </c:pt>
                      <c:pt idx="900">
                        <c:v>3.862857</c:v>
                      </c:pt>
                      <c:pt idx="901">
                        <c:v>3.7671429999999999</c:v>
                      </c:pt>
                      <c:pt idx="902">
                        <c:v>3.6814290000000001</c:v>
                      </c:pt>
                      <c:pt idx="903">
                        <c:v>3.9371429999999998</c:v>
                      </c:pt>
                      <c:pt idx="904">
                        <c:v>3.964286</c:v>
                      </c:pt>
                      <c:pt idx="905">
                        <c:v>3.9671430000000001</c:v>
                      </c:pt>
                      <c:pt idx="906">
                        <c:v>3.9714290000000001</c:v>
                      </c:pt>
                      <c:pt idx="907">
                        <c:v>3.94</c:v>
                      </c:pt>
                      <c:pt idx="908">
                        <c:v>3.9085709999999998</c:v>
                      </c:pt>
                      <c:pt idx="909">
                        <c:v>3.9</c:v>
                      </c:pt>
                      <c:pt idx="910">
                        <c:v>3.8742860000000001</c:v>
                      </c:pt>
                      <c:pt idx="911">
                        <c:v>3.68</c:v>
                      </c:pt>
                      <c:pt idx="912">
                        <c:v>3.5785710000000002</c:v>
                      </c:pt>
                      <c:pt idx="913">
                        <c:v>3.648571</c:v>
                      </c:pt>
                      <c:pt idx="914">
                        <c:v>3.6071430000000002</c:v>
                      </c:pt>
                      <c:pt idx="915">
                        <c:v>3.6357140000000001</c:v>
                      </c:pt>
                      <c:pt idx="916">
                        <c:v>3.6928570000000001</c:v>
                      </c:pt>
                      <c:pt idx="917">
                        <c:v>3.69</c:v>
                      </c:pt>
                      <c:pt idx="918">
                        <c:v>3.6971430000000001</c:v>
                      </c:pt>
                      <c:pt idx="919">
                        <c:v>3.7</c:v>
                      </c:pt>
                      <c:pt idx="920">
                        <c:v>3.6585709999999998</c:v>
                      </c:pt>
                      <c:pt idx="921">
                        <c:v>3.6757140000000001</c:v>
                      </c:pt>
                      <c:pt idx="922">
                        <c:v>3.628571</c:v>
                      </c:pt>
                      <c:pt idx="923">
                        <c:v>3.4342860000000002</c:v>
                      </c:pt>
                      <c:pt idx="924">
                        <c:v>3.535714</c:v>
                      </c:pt>
                      <c:pt idx="925">
                        <c:v>4.274286</c:v>
                      </c:pt>
                      <c:pt idx="926">
                        <c:v>4.1500000000000004</c:v>
                      </c:pt>
                      <c:pt idx="927">
                        <c:v>4.0857140000000003</c:v>
                      </c:pt>
                      <c:pt idx="928">
                        <c:v>4.0142860000000002</c:v>
                      </c:pt>
                      <c:pt idx="929">
                        <c:v>3.9985710000000001</c:v>
                      </c:pt>
                      <c:pt idx="930">
                        <c:v>3.9285709999999998</c:v>
                      </c:pt>
                      <c:pt idx="931">
                        <c:v>3.9214289999999998</c:v>
                      </c:pt>
                      <c:pt idx="932">
                        <c:v>3.7528570000000001</c:v>
                      </c:pt>
                      <c:pt idx="933">
                        <c:v>3.7557140000000002</c:v>
                      </c:pt>
                      <c:pt idx="934">
                        <c:v>3.78</c:v>
                      </c:pt>
                      <c:pt idx="935">
                        <c:v>3.7185709999999998</c:v>
                      </c:pt>
                      <c:pt idx="936">
                        <c:v>3.61</c:v>
                      </c:pt>
                      <c:pt idx="937">
                        <c:v>3.6771430000000001</c:v>
                      </c:pt>
                      <c:pt idx="938">
                        <c:v>3.6385710000000002</c:v>
                      </c:pt>
                      <c:pt idx="939">
                        <c:v>3.5857139999999998</c:v>
                      </c:pt>
                      <c:pt idx="940">
                        <c:v>3.6071430000000002</c:v>
                      </c:pt>
                      <c:pt idx="941">
                        <c:v>3.6314289999999998</c:v>
                      </c:pt>
                      <c:pt idx="942">
                        <c:v>3.6071430000000002</c:v>
                      </c:pt>
                      <c:pt idx="943">
                        <c:v>3.6771430000000001</c:v>
                      </c:pt>
                      <c:pt idx="944">
                        <c:v>3.7928570000000001</c:v>
                      </c:pt>
                      <c:pt idx="945">
                        <c:v>3.754286</c:v>
                      </c:pt>
                      <c:pt idx="946">
                        <c:v>3.7314289999999999</c:v>
                      </c:pt>
                      <c:pt idx="947">
                        <c:v>3.7914289999999999</c:v>
                      </c:pt>
                      <c:pt idx="948">
                        <c:v>3.84</c:v>
                      </c:pt>
                      <c:pt idx="949">
                        <c:v>3.8457140000000001</c:v>
                      </c:pt>
                      <c:pt idx="950">
                        <c:v>3.8742860000000001</c:v>
                      </c:pt>
                      <c:pt idx="951">
                        <c:v>3.8528570000000002</c:v>
                      </c:pt>
                      <c:pt idx="952">
                        <c:v>3.84</c:v>
                      </c:pt>
                      <c:pt idx="953">
                        <c:v>3.694286</c:v>
                      </c:pt>
                      <c:pt idx="954">
                        <c:v>3.648571</c:v>
                      </c:pt>
                      <c:pt idx="955">
                        <c:v>3.6814290000000001</c:v>
                      </c:pt>
                      <c:pt idx="956">
                        <c:v>3.6857139999999999</c:v>
                      </c:pt>
                      <c:pt idx="957">
                        <c:v>3.637143</c:v>
                      </c:pt>
                      <c:pt idx="958">
                        <c:v>3.6585709999999998</c:v>
                      </c:pt>
                      <c:pt idx="959">
                        <c:v>3.6185710000000002</c:v>
                      </c:pt>
                      <c:pt idx="960">
                        <c:v>3.6642860000000002</c:v>
                      </c:pt>
                      <c:pt idx="961">
                        <c:v>3.7771430000000001</c:v>
                      </c:pt>
                      <c:pt idx="962">
                        <c:v>3.95</c:v>
                      </c:pt>
                      <c:pt idx="963">
                        <c:v>3.964286</c:v>
                      </c:pt>
                      <c:pt idx="964">
                        <c:v>4.0214290000000004</c:v>
                      </c:pt>
                      <c:pt idx="965">
                        <c:v>4.0928570000000004</c:v>
                      </c:pt>
                      <c:pt idx="966">
                        <c:v>4.0999999999999996</c:v>
                      </c:pt>
                      <c:pt idx="967">
                        <c:v>4.1571429999999996</c:v>
                      </c:pt>
                      <c:pt idx="968">
                        <c:v>4.1428570000000002</c:v>
                      </c:pt>
                      <c:pt idx="969">
                        <c:v>4.2</c:v>
                      </c:pt>
                      <c:pt idx="970">
                        <c:v>4.1928570000000001</c:v>
                      </c:pt>
                      <c:pt idx="971">
                        <c:v>4.1585710000000002</c:v>
                      </c:pt>
                      <c:pt idx="972">
                        <c:v>4.1485709999999996</c:v>
                      </c:pt>
                      <c:pt idx="973">
                        <c:v>4.0214290000000004</c:v>
                      </c:pt>
                      <c:pt idx="974">
                        <c:v>4.128571</c:v>
                      </c:pt>
                      <c:pt idx="975">
                        <c:v>4.088571</c:v>
                      </c:pt>
                      <c:pt idx="976">
                        <c:v>4.16</c:v>
                      </c:pt>
                      <c:pt idx="977">
                        <c:v>4.088571</c:v>
                      </c:pt>
                      <c:pt idx="978">
                        <c:v>4.088571</c:v>
                      </c:pt>
                      <c:pt idx="979">
                        <c:v>4.1557139999999997</c:v>
                      </c:pt>
                      <c:pt idx="980">
                        <c:v>4.18</c:v>
                      </c:pt>
                      <c:pt idx="981">
                        <c:v>4.1714289999999998</c:v>
                      </c:pt>
                      <c:pt idx="982">
                        <c:v>4.2671429999999999</c:v>
                      </c:pt>
                      <c:pt idx="983">
                        <c:v>4.5357139999999996</c:v>
                      </c:pt>
                      <c:pt idx="984">
                        <c:v>4.4714289999999997</c:v>
                      </c:pt>
                      <c:pt idx="985">
                        <c:v>4.47</c:v>
                      </c:pt>
                      <c:pt idx="986">
                        <c:v>4.5328569999999999</c:v>
                      </c:pt>
                      <c:pt idx="987">
                        <c:v>4.7314290000000003</c:v>
                      </c:pt>
                      <c:pt idx="988">
                        <c:v>4.5714290000000002</c:v>
                      </c:pt>
                      <c:pt idx="989">
                        <c:v>4.6142859999999999</c:v>
                      </c:pt>
                      <c:pt idx="990">
                        <c:v>4.3985709999999996</c:v>
                      </c:pt>
                      <c:pt idx="991">
                        <c:v>4.3</c:v>
                      </c:pt>
                      <c:pt idx="992">
                        <c:v>4.34</c:v>
                      </c:pt>
                      <c:pt idx="993">
                        <c:v>4.3214290000000002</c:v>
                      </c:pt>
                      <c:pt idx="994">
                        <c:v>4.2928569999999997</c:v>
                      </c:pt>
                      <c:pt idx="995">
                        <c:v>4.347143</c:v>
                      </c:pt>
                      <c:pt idx="996">
                        <c:v>4.347143</c:v>
                      </c:pt>
                      <c:pt idx="997">
                        <c:v>4.597143</c:v>
                      </c:pt>
                      <c:pt idx="998">
                        <c:v>4.4742860000000002</c:v>
                      </c:pt>
                      <c:pt idx="999">
                        <c:v>4.4314289999999996</c:v>
                      </c:pt>
                      <c:pt idx="1000">
                        <c:v>4.25</c:v>
                      </c:pt>
                      <c:pt idx="1001">
                        <c:v>4.2385710000000003</c:v>
                      </c:pt>
                      <c:pt idx="1002">
                        <c:v>4.194286</c:v>
                      </c:pt>
                      <c:pt idx="1003">
                        <c:v>4.1157139999999997</c:v>
                      </c:pt>
                      <c:pt idx="1004">
                        <c:v>4.1014290000000004</c:v>
                      </c:pt>
                      <c:pt idx="1005">
                        <c:v>4.0585709999999997</c:v>
                      </c:pt>
                      <c:pt idx="1006">
                        <c:v>4.03</c:v>
                      </c:pt>
                      <c:pt idx="1007">
                        <c:v>4.1314289999999998</c:v>
                      </c:pt>
                      <c:pt idx="1008">
                        <c:v>4.0285710000000003</c:v>
                      </c:pt>
                      <c:pt idx="1009">
                        <c:v>4.1071429999999998</c:v>
                      </c:pt>
                      <c:pt idx="1010">
                        <c:v>4.1571429999999996</c:v>
                      </c:pt>
                      <c:pt idx="1011">
                        <c:v>4.1414289999999996</c:v>
                      </c:pt>
                      <c:pt idx="1012">
                        <c:v>4.0528570000000004</c:v>
                      </c:pt>
                      <c:pt idx="1013">
                        <c:v>4.0728569999999999</c:v>
                      </c:pt>
                      <c:pt idx="1014">
                        <c:v>4.1085710000000004</c:v>
                      </c:pt>
                      <c:pt idx="1015">
                        <c:v>4.0385710000000001</c:v>
                      </c:pt>
                      <c:pt idx="1016">
                        <c:v>3.9128569999999998</c:v>
                      </c:pt>
                      <c:pt idx="1017">
                        <c:v>3.89</c:v>
                      </c:pt>
                      <c:pt idx="1018">
                        <c:v>3.9857140000000002</c:v>
                      </c:pt>
                      <c:pt idx="1019">
                        <c:v>3.9785710000000001</c:v>
                      </c:pt>
                      <c:pt idx="1020">
                        <c:v>3.9357139999999999</c:v>
                      </c:pt>
                      <c:pt idx="1021">
                        <c:v>4</c:v>
                      </c:pt>
                      <c:pt idx="1022">
                        <c:v>4.0285710000000003</c:v>
                      </c:pt>
                      <c:pt idx="1023">
                        <c:v>4.0628570000000002</c:v>
                      </c:pt>
                      <c:pt idx="1024">
                        <c:v>3.96</c:v>
                      </c:pt>
                      <c:pt idx="1025">
                        <c:v>4.024286</c:v>
                      </c:pt>
                      <c:pt idx="1026">
                        <c:v>3.9628570000000001</c:v>
                      </c:pt>
                      <c:pt idx="1027">
                        <c:v>3.8971429999999998</c:v>
                      </c:pt>
                      <c:pt idx="1028">
                        <c:v>4.07</c:v>
                      </c:pt>
                      <c:pt idx="1029">
                        <c:v>3.96</c:v>
                      </c:pt>
                      <c:pt idx="1030">
                        <c:v>4.0071430000000001</c:v>
                      </c:pt>
                      <c:pt idx="1031">
                        <c:v>3.9742860000000002</c:v>
                      </c:pt>
                      <c:pt idx="1032">
                        <c:v>3.8757139999999999</c:v>
                      </c:pt>
                      <c:pt idx="1033">
                        <c:v>3.8942860000000001</c:v>
                      </c:pt>
                      <c:pt idx="1034">
                        <c:v>3.9314290000000001</c:v>
                      </c:pt>
                      <c:pt idx="1035">
                        <c:v>3.9371429999999998</c:v>
                      </c:pt>
                      <c:pt idx="1036">
                        <c:v>3.87</c:v>
                      </c:pt>
                      <c:pt idx="1037">
                        <c:v>3.838571</c:v>
                      </c:pt>
                      <c:pt idx="1038">
                        <c:v>3.8457140000000001</c:v>
                      </c:pt>
                      <c:pt idx="1039">
                        <c:v>3.827143</c:v>
                      </c:pt>
                      <c:pt idx="1040">
                        <c:v>3.7757139999999998</c:v>
                      </c:pt>
                      <c:pt idx="1041">
                        <c:v>3.6271429999999998</c:v>
                      </c:pt>
                      <c:pt idx="1042">
                        <c:v>3.621429</c:v>
                      </c:pt>
                      <c:pt idx="1043">
                        <c:v>3.561429</c:v>
                      </c:pt>
                      <c:pt idx="1044">
                        <c:v>3.5114290000000001</c:v>
                      </c:pt>
                      <c:pt idx="1045">
                        <c:v>3.41</c:v>
                      </c:pt>
                      <c:pt idx="1046">
                        <c:v>3.39</c:v>
                      </c:pt>
                      <c:pt idx="1047">
                        <c:v>3.444286</c:v>
                      </c:pt>
                      <c:pt idx="1048">
                        <c:v>3.3442859999999999</c:v>
                      </c:pt>
                      <c:pt idx="1049">
                        <c:v>3.407143</c:v>
                      </c:pt>
                      <c:pt idx="1050">
                        <c:v>2.7628569999999999</c:v>
                      </c:pt>
                      <c:pt idx="1051">
                        <c:v>2.7428569999999999</c:v>
                      </c:pt>
                      <c:pt idx="1052">
                        <c:v>3.0642860000000001</c:v>
                      </c:pt>
                      <c:pt idx="1053">
                        <c:v>3.0257139999999998</c:v>
                      </c:pt>
                      <c:pt idx="1054">
                        <c:v>2.9857140000000002</c:v>
                      </c:pt>
                      <c:pt idx="1055">
                        <c:v>3.01</c:v>
                      </c:pt>
                      <c:pt idx="1056">
                        <c:v>3.05</c:v>
                      </c:pt>
                      <c:pt idx="1057">
                        <c:v>2.964286</c:v>
                      </c:pt>
                      <c:pt idx="1058">
                        <c:v>3.1071430000000002</c:v>
                      </c:pt>
                      <c:pt idx="1059">
                        <c:v>3.0071430000000001</c:v>
                      </c:pt>
                      <c:pt idx="1060">
                        <c:v>2.9714290000000001</c:v>
                      </c:pt>
                      <c:pt idx="1061">
                        <c:v>2.938571</c:v>
                      </c:pt>
                      <c:pt idx="1062">
                        <c:v>2.8857140000000001</c:v>
                      </c:pt>
                      <c:pt idx="1063">
                        <c:v>2.8842859999999999</c:v>
                      </c:pt>
                      <c:pt idx="1064">
                        <c:v>2.858571</c:v>
                      </c:pt>
                      <c:pt idx="1065">
                        <c:v>2.9</c:v>
                      </c:pt>
                      <c:pt idx="1066">
                        <c:v>2.8771429999999998</c:v>
                      </c:pt>
                      <c:pt idx="1067">
                        <c:v>2.9514290000000001</c:v>
                      </c:pt>
                      <c:pt idx="1068">
                        <c:v>2.89</c:v>
                      </c:pt>
                      <c:pt idx="1069">
                        <c:v>2.8457140000000001</c:v>
                      </c:pt>
                      <c:pt idx="1070">
                        <c:v>2.7842859999999998</c:v>
                      </c:pt>
                      <c:pt idx="1071">
                        <c:v>2.6914289999999998</c:v>
                      </c:pt>
                      <c:pt idx="1072">
                        <c:v>2.6857139999999999</c:v>
                      </c:pt>
                      <c:pt idx="1073">
                        <c:v>2.6914289999999998</c:v>
                      </c:pt>
                      <c:pt idx="1074">
                        <c:v>2.7885710000000001</c:v>
                      </c:pt>
                      <c:pt idx="1075">
                        <c:v>2.7814290000000002</c:v>
                      </c:pt>
                      <c:pt idx="1076">
                        <c:v>2.8842859999999999</c:v>
                      </c:pt>
                      <c:pt idx="1077">
                        <c:v>2.8885710000000002</c:v>
                      </c:pt>
                      <c:pt idx="1078">
                        <c:v>2.8957139999999999</c:v>
                      </c:pt>
                      <c:pt idx="1079">
                        <c:v>2.891429</c:v>
                      </c:pt>
                      <c:pt idx="1080">
                        <c:v>3.0985710000000002</c:v>
                      </c:pt>
                      <c:pt idx="1081">
                        <c:v>2.98</c:v>
                      </c:pt>
                      <c:pt idx="1082">
                        <c:v>2.9514290000000001</c:v>
                      </c:pt>
                      <c:pt idx="1083">
                        <c:v>2.9785710000000001</c:v>
                      </c:pt>
                      <c:pt idx="1084">
                        <c:v>3.1228570000000002</c:v>
                      </c:pt>
                      <c:pt idx="1085">
                        <c:v>3.2014290000000001</c:v>
                      </c:pt>
                      <c:pt idx="1086">
                        <c:v>3.2228569999999999</c:v>
                      </c:pt>
                      <c:pt idx="1087">
                        <c:v>3.274286</c:v>
                      </c:pt>
                      <c:pt idx="1088">
                        <c:v>3.2842859999999998</c:v>
                      </c:pt>
                      <c:pt idx="1089">
                        <c:v>3.2371430000000001</c:v>
                      </c:pt>
                      <c:pt idx="1090">
                        <c:v>3.2214290000000001</c:v>
                      </c:pt>
                      <c:pt idx="1091">
                        <c:v>3.362857</c:v>
                      </c:pt>
                      <c:pt idx="1092">
                        <c:v>3.3</c:v>
                      </c:pt>
                      <c:pt idx="1093">
                        <c:v>3.3285710000000002</c:v>
                      </c:pt>
                      <c:pt idx="1094">
                        <c:v>3.3285710000000002</c:v>
                      </c:pt>
                      <c:pt idx="1095">
                        <c:v>3.3557139999999999</c:v>
                      </c:pt>
                      <c:pt idx="1096">
                        <c:v>3.371429</c:v>
                      </c:pt>
                      <c:pt idx="1097">
                        <c:v>3.3557139999999999</c:v>
                      </c:pt>
                      <c:pt idx="1098">
                        <c:v>3.3028569999999999</c:v>
                      </c:pt>
                      <c:pt idx="1099">
                        <c:v>3.2957139999999998</c:v>
                      </c:pt>
                      <c:pt idx="1100">
                        <c:v>3.338571</c:v>
                      </c:pt>
                      <c:pt idx="1101">
                        <c:v>3.4271430000000001</c:v>
                      </c:pt>
                      <c:pt idx="1102">
                        <c:v>3.4585710000000001</c:v>
                      </c:pt>
                      <c:pt idx="1103">
                        <c:v>3.455714</c:v>
                      </c:pt>
                      <c:pt idx="1104">
                        <c:v>3.4414289999999998</c:v>
                      </c:pt>
                      <c:pt idx="1105">
                        <c:v>3.3957139999999999</c:v>
                      </c:pt>
                      <c:pt idx="1106">
                        <c:v>3.3657140000000001</c:v>
                      </c:pt>
                      <c:pt idx="1107">
                        <c:v>3.37</c:v>
                      </c:pt>
                      <c:pt idx="1108">
                        <c:v>3.34</c:v>
                      </c:pt>
                      <c:pt idx="1109">
                        <c:v>3.3157139999999998</c:v>
                      </c:pt>
                      <c:pt idx="1110">
                        <c:v>3.2771430000000001</c:v>
                      </c:pt>
                      <c:pt idx="1111">
                        <c:v>3.2171430000000001</c:v>
                      </c:pt>
                      <c:pt idx="1112">
                        <c:v>3.1857139999999999</c:v>
                      </c:pt>
                      <c:pt idx="1113">
                        <c:v>3.657143</c:v>
                      </c:pt>
                      <c:pt idx="1114">
                        <c:v>4.0142860000000002</c:v>
                      </c:pt>
                      <c:pt idx="1115">
                        <c:v>3.9942859999999998</c:v>
                      </c:pt>
                      <c:pt idx="1116">
                        <c:v>3.9828570000000001</c:v>
                      </c:pt>
                      <c:pt idx="1117">
                        <c:v>3.9985710000000001</c:v>
                      </c:pt>
                      <c:pt idx="1118">
                        <c:v>3.9871430000000001</c:v>
                      </c:pt>
                      <c:pt idx="1119">
                        <c:v>4.0571429999999999</c:v>
                      </c:pt>
                      <c:pt idx="1120">
                        <c:v>4.0257139999999998</c:v>
                      </c:pt>
                      <c:pt idx="1121">
                        <c:v>3.9057140000000001</c:v>
                      </c:pt>
                      <c:pt idx="1122">
                        <c:v>3.9171429999999998</c:v>
                      </c:pt>
                      <c:pt idx="1123">
                        <c:v>3.9</c:v>
                      </c:pt>
                      <c:pt idx="1124">
                        <c:v>3.9771429999999999</c:v>
                      </c:pt>
                      <c:pt idx="1125">
                        <c:v>4.1385709999999998</c:v>
                      </c:pt>
                      <c:pt idx="1126">
                        <c:v>4.2142860000000004</c:v>
                      </c:pt>
                      <c:pt idx="1127">
                        <c:v>4.2171430000000001</c:v>
                      </c:pt>
                      <c:pt idx="1128">
                        <c:v>4.2842859999999998</c:v>
                      </c:pt>
                      <c:pt idx="1129">
                        <c:v>4.2385710000000003</c:v>
                      </c:pt>
                      <c:pt idx="1130">
                        <c:v>4.26</c:v>
                      </c:pt>
                      <c:pt idx="1131">
                        <c:v>4.25</c:v>
                      </c:pt>
                      <c:pt idx="1132">
                        <c:v>4.1814289999999996</c:v>
                      </c:pt>
                      <c:pt idx="1133">
                        <c:v>4.1971429999999996</c:v>
                      </c:pt>
                      <c:pt idx="1134">
                        <c:v>4.2</c:v>
                      </c:pt>
                      <c:pt idx="1135">
                        <c:v>4.2457140000000004</c:v>
                      </c:pt>
                      <c:pt idx="1136">
                        <c:v>4.1957139999999997</c:v>
                      </c:pt>
                      <c:pt idx="1137">
                        <c:v>4.1857139999999999</c:v>
                      </c:pt>
                      <c:pt idx="1138">
                        <c:v>4.1428570000000002</c:v>
                      </c:pt>
                      <c:pt idx="1139">
                        <c:v>4.2014290000000001</c:v>
                      </c:pt>
                      <c:pt idx="1140">
                        <c:v>4.25</c:v>
                      </c:pt>
                      <c:pt idx="1141">
                        <c:v>4.2857139999999996</c:v>
                      </c:pt>
                      <c:pt idx="1142">
                        <c:v>4.2071430000000003</c:v>
                      </c:pt>
                      <c:pt idx="1143">
                        <c:v>4.1828570000000003</c:v>
                      </c:pt>
                      <c:pt idx="1144">
                        <c:v>4.1357140000000001</c:v>
                      </c:pt>
                      <c:pt idx="1145">
                        <c:v>4.0742859999999999</c:v>
                      </c:pt>
                      <c:pt idx="1146">
                        <c:v>3.984286</c:v>
                      </c:pt>
                      <c:pt idx="1147">
                        <c:v>4.0857140000000003</c:v>
                      </c:pt>
                      <c:pt idx="1148">
                        <c:v>4.0842859999999996</c:v>
                      </c:pt>
                      <c:pt idx="1149">
                        <c:v>4.0957140000000001</c:v>
                      </c:pt>
                      <c:pt idx="1150">
                        <c:v>4.024286</c:v>
                      </c:pt>
                      <c:pt idx="1151">
                        <c:v>4.0114289999999997</c:v>
                      </c:pt>
                      <c:pt idx="1152">
                        <c:v>3.9571429999999999</c:v>
                      </c:pt>
                      <c:pt idx="1153">
                        <c:v>3.891429</c:v>
                      </c:pt>
                      <c:pt idx="1154">
                        <c:v>3.938571</c:v>
                      </c:pt>
                      <c:pt idx="1155">
                        <c:v>3.9614289999999999</c:v>
                      </c:pt>
                      <c:pt idx="1156">
                        <c:v>3.8185709999999999</c:v>
                      </c:pt>
                      <c:pt idx="1157">
                        <c:v>3.8885710000000002</c:v>
                      </c:pt>
                      <c:pt idx="1158">
                        <c:v>3.86</c:v>
                      </c:pt>
                      <c:pt idx="1159">
                        <c:v>3.805714</c:v>
                      </c:pt>
                      <c:pt idx="1160">
                        <c:v>3.8285710000000002</c:v>
                      </c:pt>
                      <c:pt idx="1161">
                        <c:v>3.8242859999999999</c:v>
                      </c:pt>
                      <c:pt idx="1162">
                        <c:v>3.8285710000000002</c:v>
                      </c:pt>
                      <c:pt idx="1163">
                        <c:v>3.62</c:v>
                      </c:pt>
                      <c:pt idx="1164">
                        <c:v>3.555714</c:v>
                      </c:pt>
                      <c:pt idx="1165">
                        <c:v>3.44</c:v>
                      </c:pt>
                      <c:pt idx="1166">
                        <c:v>3.464286</c:v>
                      </c:pt>
                      <c:pt idx="1167">
                        <c:v>3.5071430000000001</c:v>
                      </c:pt>
                      <c:pt idx="1168">
                        <c:v>3.411429</c:v>
                      </c:pt>
                      <c:pt idx="1169">
                        <c:v>3.4857140000000002</c:v>
                      </c:pt>
                      <c:pt idx="1170">
                        <c:v>3.2928570000000001</c:v>
                      </c:pt>
                      <c:pt idx="1171">
                        <c:v>3.2828569999999999</c:v>
                      </c:pt>
                      <c:pt idx="1172">
                        <c:v>3.26</c:v>
                      </c:pt>
                      <c:pt idx="1173">
                        <c:v>3.2814290000000002</c:v>
                      </c:pt>
                      <c:pt idx="1174">
                        <c:v>3.19</c:v>
                      </c:pt>
                      <c:pt idx="1175">
                        <c:v>3.285714</c:v>
                      </c:pt>
                      <c:pt idx="1176">
                        <c:v>3.464286</c:v>
                      </c:pt>
                      <c:pt idx="1177">
                        <c:v>3.371429</c:v>
                      </c:pt>
                      <c:pt idx="1178">
                        <c:v>3.2514289999999999</c:v>
                      </c:pt>
                      <c:pt idx="1179">
                        <c:v>3.28</c:v>
                      </c:pt>
                      <c:pt idx="1180">
                        <c:v>3.3042859999999998</c:v>
                      </c:pt>
                      <c:pt idx="1181">
                        <c:v>3.3</c:v>
                      </c:pt>
                      <c:pt idx="1182">
                        <c:v>3.2971430000000002</c:v>
                      </c:pt>
                      <c:pt idx="1183">
                        <c:v>3.285714</c:v>
                      </c:pt>
                      <c:pt idx="1184">
                        <c:v>3.2385709999999999</c:v>
                      </c:pt>
                      <c:pt idx="1185">
                        <c:v>3.294286</c:v>
                      </c:pt>
                      <c:pt idx="1186">
                        <c:v>3.4042859999999999</c:v>
                      </c:pt>
                      <c:pt idx="1187">
                        <c:v>3.3971429999999998</c:v>
                      </c:pt>
                      <c:pt idx="1188">
                        <c:v>3.3528570000000002</c:v>
                      </c:pt>
                      <c:pt idx="1189">
                        <c:v>3.3214290000000002</c:v>
                      </c:pt>
                      <c:pt idx="1190">
                        <c:v>3.3128570000000002</c:v>
                      </c:pt>
                      <c:pt idx="1191">
                        <c:v>3.2428569999999999</c:v>
                      </c:pt>
                      <c:pt idx="1192">
                        <c:v>3.2728570000000001</c:v>
                      </c:pt>
                      <c:pt idx="1193">
                        <c:v>3.371429</c:v>
                      </c:pt>
                      <c:pt idx="1194">
                        <c:v>3.3657140000000001</c:v>
                      </c:pt>
                      <c:pt idx="1195">
                        <c:v>3.411429</c:v>
                      </c:pt>
                      <c:pt idx="1196">
                        <c:v>3.407143</c:v>
                      </c:pt>
                      <c:pt idx="1197">
                        <c:v>3.402857</c:v>
                      </c:pt>
                      <c:pt idx="1198">
                        <c:v>3.2642859999999998</c:v>
                      </c:pt>
                      <c:pt idx="1199">
                        <c:v>3.2728570000000001</c:v>
                      </c:pt>
                      <c:pt idx="1200">
                        <c:v>3.2914289999999999</c:v>
                      </c:pt>
                      <c:pt idx="1201">
                        <c:v>3.285714</c:v>
                      </c:pt>
                      <c:pt idx="1202">
                        <c:v>3.1657139999999999</c:v>
                      </c:pt>
                      <c:pt idx="1203">
                        <c:v>3.13</c:v>
                      </c:pt>
                      <c:pt idx="1204">
                        <c:v>3.0857139999999998</c:v>
                      </c:pt>
                      <c:pt idx="1205">
                        <c:v>3.09</c:v>
                      </c:pt>
                      <c:pt idx="1206">
                        <c:v>3.0714290000000002</c:v>
                      </c:pt>
                      <c:pt idx="1207">
                        <c:v>3.03</c:v>
                      </c:pt>
                      <c:pt idx="1208">
                        <c:v>3.0228570000000001</c:v>
                      </c:pt>
                      <c:pt idx="1209">
                        <c:v>3.0214289999999999</c:v>
                      </c:pt>
                      <c:pt idx="1210">
                        <c:v>3.05</c:v>
                      </c:pt>
                      <c:pt idx="1211">
                        <c:v>3.0314290000000002</c:v>
                      </c:pt>
                      <c:pt idx="1212">
                        <c:v>3.0714290000000002</c:v>
                      </c:pt>
                      <c:pt idx="1213">
                        <c:v>3.2557140000000002</c:v>
                      </c:pt>
                      <c:pt idx="1214">
                        <c:v>3.33</c:v>
                      </c:pt>
                      <c:pt idx="1215">
                        <c:v>3.3228569999999999</c:v>
                      </c:pt>
                      <c:pt idx="1216">
                        <c:v>3.3971429999999998</c:v>
                      </c:pt>
                      <c:pt idx="1217">
                        <c:v>3.4</c:v>
                      </c:pt>
                      <c:pt idx="1218">
                        <c:v>3.3857140000000001</c:v>
                      </c:pt>
                      <c:pt idx="1219">
                        <c:v>3.3742860000000001</c:v>
                      </c:pt>
                      <c:pt idx="1220">
                        <c:v>3.3742860000000001</c:v>
                      </c:pt>
                      <c:pt idx="1221">
                        <c:v>3.407143</c:v>
                      </c:pt>
                      <c:pt idx="1222">
                        <c:v>3.39</c:v>
                      </c:pt>
                      <c:pt idx="1223">
                        <c:v>3.4457140000000002</c:v>
                      </c:pt>
                      <c:pt idx="1224">
                        <c:v>3.5185710000000001</c:v>
                      </c:pt>
                      <c:pt idx="1225">
                        <c:v>3.4971429999999999</c:v>
                      </c:pt>
                      <c:pt idx="1226">
                        <c:v>3.5085709999999999</c:v>
                      </c:pt>
                      <c:pt idx="1227">
                        <c:v>3.57</c:v>
                      </c:pt>
                      <c:pt idx="1228">
                        <c:v>3.535714</c:v>
                      </c:pt>
                      <c:pt idx="1229">
                        <c:v>3.5571429999999999</c:v>
                      </c:pt>
                      <c:pt idx="1230">
                        <c:v>3.5228570000000001</c:v>
                      </c:pt>
                      <c:pt idx="1231">
                        <c:v>3.5428570000000001</c:v>
                      </c:pt>
                      <c:pt idx="1232">
                        <c:v>3.5142859999999998</c:v>
                      </c:pt>
                      <c:pt idx="1233">
                        <c:v>3.1842860000000002</c:v>
                      </c:pt>
                      <c:pt idx="1234">
                        <c:v>3.0728569999999999</c:v>
                      </c:pt>
                      <c:pt idx="1235">
                        <c:v>3.1642860000000002</c:v>
                      </c:pt>
                      <c:pt idx="1236">
                        <c:v>3.1542859999999999</c:v>
                      </c:pt>
                      <c:pt idx="1237">
                        <c:v>3.121429</c:v>
                      </c:pt>
                      <c:pt idx="1238">
                        <c:v>3.161429</c:v>
                      </c:pt>
                      <c:pt idx="1239">
                        <c:v>3.18</c:v>
                      </c:pt>
                      <c:pt idx="1240">
                        <c:v>3.1828569999999998</c:v>
                      </c:pt>
                      <c:pt idx="1241">
                        <c:v>3.1814290000000001</c:v>
                      </c:pt>
                      <c:pt idx="1242">
                        <c:v>3.1842860000000002</c:v>
                      </c:pt>
                      <c:pt idx="1243">
                        <c:v>3.2771430000000001</c:v>
                      </c:pt>
                      <c:pt idx="1244">
                        <c:v>3.2528570000000001</c:v>
                      </c:pt>
                      <c:pt idx="1245">
                        <c:v>3.2242860000000002</c:v>
                      </c:pt>
                      <c:pt idx="1246">
                        <c:v>3.1914289999999998</c:v>
                      </c:pt>
                      <c:pt idx="1247">
                        <c:v>3.2028569999999998</c:v>
                      </c:pt>
                      <c:pt idx="1248">
                        <c:v>3.1771430000000001</c:v>
                      </c:pt>
                      <c:pt idx="1249">
                        <c:v>3.1585709999999998</c:v>
                      </c:pt>
                      <c:pt idx="1250">
                        <c:v>3.157143</c:v>
                      </c:pt>
                      <c:pt idx="1251">
                        <c:v>3.157143</c:v>
                      </c:pt>
                      <c:pt idx="1252">
                        <c:v>3.148571</c:v>
                      </c:pt>
                      <c:pt idx="1253">
                        <c:v>3.141429</c:v>
                      </c:pt>
                      <c:pt idx="1254">
                        <c:v>3.14</c:v>
                      </c:pt>
                      <c:pt idx="1255">
                        <c:v>3.1442860000000001</c:v>
                      </c:pt>
                      <c:pt idx="1256">
                        <c:v>3.234286</c:v>
                      </c:pt>
                      <c:pt idx="1257">
                        <c:v>3.3014290000000002</c:v>
                      </c:pt>
                      <c:pt idx="1258">
                        <c:v>3.35</c:v>
                      </c:pt>
                      <c:pt idx="1259">
                        <c:v>3.347143</c:v>
                      </c:pt>
                      <c:pt idx="1260">
                        <c:v>3.26</c:v>
                      </c:pt>
                      <c:pt idx="1261">
                        <c:v>3.157143</c:v>
                      </c:pt>
                      <c:pt idx="1262">
                        <c:v>3.1542859999999999</c:v>
                      </c:pt>
                      <c:pt idx="1263">
                        <c:v>3.1828569999999998</c:v>
                      </c:pt>
                      <c:pt idx="1264">
                        <c:v>3.1828569999999998</c:v>
                      </c:pt>
                      <c:pt idx="1265">
                        <c:v>3.09</c:v>
                      </c:pt>
                      <c:pt idx="1266">
                        <c:v>3.088571</c:v>
                      </c:pt>
                      <c:pt idx="1267">
                        <c:v>3.254286</c:v>
                      </c:pt>
                      <c:pt idx="1268">
                        <c:v>3.7128570000000001</c:v>
                      </c:pt>
                      <c:pt idx="1269">
                        <c:v>3.4428570000000001</c:v>
                      </c:pt>
                      <c:pt idx="1270">
                        <c:v>3.2357140000000002</c:v>
                      </c:pt>
                      <c:pt idx="1271">
                        <c:v>3.044286</c:v>
                      </c:pt>
                      <c:pt idx="1272">
                        <c:v>2.8685710000000002</c:v>
                      </c:pt>
                      <c:pt idx="1273">
                        <c:v>2.794286</c:v>
                      </c:pt>
                      <c:pt idx="1274">
                        <c:v>2.8814289999999998</c:v>
                      </c:pt>
                      <c:pt idx="1275">
                        <c:v>2.9214289999999998</c:v>
                      </c:pt>
                      <c:pt idx="1276">
                        <c:v>2.8957139999999999</c:v>
                      </c:pt>
                      <c:pt idx="1277">
                        <c:v>2.891429</c:v>
                      </c:pt>
                      <c:pt idx="1278">
                        <c:v>2.902857</c:v>
                      </c:pt>
                      <c:pt idx="1279">
                        <c:v>2.8742860000000001</c:v>
                      </c:pt>
                      <c:pt idx="1280">
                        <c:v>2.8542860000000001</c:v>
                      </c:pt>
                      <c:pt idx="1281">
                        <c:v>2.8557139999999999</c:v>
                      </c:pt>
                      <c:pt idx="1282">
                        <c:v>3.0371429999999999</c:v>
                      </c:pt>
                      <c:pt idx="1283">
                        <c:v>2.955714</c:v>
                      </c:pt>
                      <c:pt idx="1284">
                        <c:v>2.8814289999999998</c:v>
                      </c:pt>
                      <c:pt idx="1285">
                        <c:v>2.8357139999999998</c:v>
                      </c:pt>
                      <c:pt idx="1286">
                        <c:v>2.8557139999999999</c:v>
                      </c:pt>
                      <c:pt idx="1287">
                        <c:v>2.871429</c:v>
                      </c:pt>
                      <c:pt idx="1288">
                        <c:v>2.9257140000000001</c:v>
                      </c:pt>
                      <c:pt idx="1289">
                        <c:v>2.9571429999999999</c:v>
                      </c:pt>
                      <c:pt idx="1290">
                        <c:v>2.9771429999999999</c:v>
                      </c:pt>
                      <c:pt idx="1291">
                        <c:v>2.891429</c:v>
                      </c:pt>
                      <c:pt idx="1292">
                        <c:v>2.911429</c:v>
                      </c:pt>
                      <c:pt idx="1293">
                        <c:v>2.9214289999999998</c:v>
                      </c:pt>
                      <c:pt idx="1294">
                        <c:v>2.9014289999999998</c:v>
                      </c:pt>
                      <c:pt idx="1295">
                        <c:v>2.9</c:v>
                      </c:pt>
                      <c:pt idx="1296">
                        <c:v>2.891429</c:v>
                      </c:pt>
                      <c:pt idx="1297">
                        <c:v>2.89</c:v>
                      </c:pt>
                      <c:pt idx="1298">
                        <c:v>2.8485710000000002</c:v>
                      </c:pt>
                      <c:pt idx="1299">
                        <c:v>2.5842860000000001</c:v>
                      </c:pt>
                      <c:pt idx="1300">
                        <c:v>2.3942860000000001</c:v>
                      </c:pt>
                      <c:pt idx="1301">
                        <c:v>2.398571</c:v>
                      </c:pt>
                      <c:pt idx="1302">
                        <c:v>2.561429</c:v>
                      </c:pt>
                      <c:pt idx="1303">
                        <c:v>2.5571429999999999</c:v>
                      </c:pt>
                      <c:pt idx="1304">
                        <c:v>2.535714</c:v>
                      </c:pt>
                      <c:pt idx="1305">
                        <c:v>2.5285709999999999</c:v>
                      </c:pt>
                      <c:pt idx="1306">
                        <c:v>2.4985710000000001</c:v>
                      </c:pt>
                      <c:pt idx="1307">
                        <c:v>2.4771429999999999</c:v>
                      </c:pt>
                      <c:pt idx="1308">
                        <c:v>2.4685709999999998</c:v>
                      </c:pt>
                      <c:pt idx="1309">
                        <c:v>2.46</c:v>
                      </c:pt>
                      <c:pt idx="1310">
                        <c:v>2.4985710000000001</c:v>
                      </c:pt>
                      <c:pt idx="1311">
                        <c:v>2.6385710000000002</c:v>
                      </c:pt>
                      <c:pt idx="1312">
                        <c:v>2.54</c:v>
                      </c:pt>
                      <c:pt idx="1313">
                        <c:v>2.5657139999999998</c:v>
                      </c:pt>
                      <c:pt idx="1314">
                        <c:v>2.5857139999999998</c:v>
                      </c:pt>
                      <c:pt idx="1315">
                        <c:v>2.5514290000000002</c:v>
                      </c:pt>
                      <c:pt idx="1316">
                        <c:v>2.5571429999999999</c:v>
                      </c:pt>
                      <c:pt idx="1317">
                        <c:v>2.5714290000000002</c:v>
                      </c:pt>
                      <c:pt idx="1318">
                        <c:v>2.5642860000000001</c:v>
                      </c:pt>
                      <c:pt idx="1319">
                        <c:v>2.4985710000000001</c:v>
                      </c:pt>
                      <c:pt idx="1320">
                        <c:v>2.495714</c:v>
                      </c:pt>
                      <c:pt idx="1321">
                        <c:v>2.5028570000000001</c:v>
                      </c:pt>
                      <c:pt idx="1322">
                        <c:v>2.5</c:v>
                      </c:pt>
                      <c:pt idx="1323">
                        <c:v>2.5457139999999998</c:v>
                      </c:pt>
                      <c:pt idx="1324">
                        <c:v>2.5499999999999998</c:v>
                      </c:pt>
                      <c:pt idx="1325">
                        <c:v>2.5085709999999999</c:v>
                      </c:pt>
                      <c:pt idx="1326">
                        <c:v>2.5</c:v>
                      </c:pt>
                      <c:pt idx="1327">
                        <c:v>2.4985710000000001</c:v>
                      </c:pt>
                      <c:pt idx="1328">
                        <c:v>2.5114290000000001</c:v>
                      </c:pt>
                      <c:pt idx="1329">
                        <c:v>2.6742859999999999</c:v>
                      </c:pt>
                      <c:pt idx="1330">
                        <c:v>2.5914290000000002</c:v>
                      </c:pt>
                      <c:pt idx="1331">
                        <c:v>2.57</c:v>
                      </c:pt>
                      <c:pt idx="1332">
                        <c:v>2.58</c:v>
                      </c:pt>
                      <c:pt idx="1333">
                        <c:v>2.5742859999999999</c:v>
                      </c:pt>
                      <c:pt idx="1334">
                        <c:v>2.5485709999999999</c:v>
                      </c:pt>
                      <c:pt idx="1335">
                        <c:v>2.5228570000000001</c:v>
                      </c:pt>
                      <c:pt idx="1336">
                        <c:v>2.4985710000000001</c:v>
                      </c:pt>
                      <c:pt idx="1337">
                        <c:v>2.5428570000000001</c:v>
                      </c:pt>
                      <c:pt idx="1338">
                        <c:v>2.6642860000000002</c:v>
                      </c:pt>
                      <c:pt idx="1339">
                        <c:v>2.7714289999999999</c:v>
                      </c:pt>
                      <c:pt idx="1340">
                        <c:v>2.81</c:v>
                      </c:pt>
                      <c:pt idx="1341">
                        <c:v>2.7928570000000001</c:v>
                      </c:pt>
                      <c:pt idx="1342">
                        <c:v>2.8214290000000002</c:v>
                      </c:pt>
                      <c:pt idx="1343">
                        <c:v>2.794286</c:v>
                      </c:pt>
                      <c:pt idx="1344">
                        <c:v>3.0085709999999999</c:v>
                      </c:pt>
                      <c:pt idx="1345">
                        <c:v>3.157143</c:v>
                      </c:pt>
                      <c:pt idx="1346">
                        <c:v>3.121429</c:v>
                      </c:pt>
                      <c:pt idx="1347">
                        <c:v>3.0857139999999998</c:v>
                      </c:pt>
                      <c:pt idx="1348">
                        <c:v>3.0571429999999999</c:v>
                      </c:pt>
                      <c:pt idx="1349">
                        <c:v>3.0471430000000002</c:v>
                      </c:pt>
                      <c:pt idx="1350">
                        <c:v>3.04</c:v>
                      </c:pt>
                      <c:pt idx="1351">
                        <c:v>3.0385710000000001</c:v>
                      </c:pt>
                      <c:pt idx="1352">
                        <c:v>3.1742859999999999</c:v>
                      </c:pt>
                      <c:pt idx="1353">
                        <c:v>3.188571</c:v>
                      </c:pt>
                      <c:pt idx="1354">
                        <c:v>3.285714</c:v>
                      </c:pt>
                      <c:pt idx="1355">
                        <c:v>3.3814289999999998</c:v>
                      </c:pt>
                      <c:pt idx="1356">
                        <c:v>3.4314290000000001</c:v>
                      </c:pt>
                      <c:pt idx="1357">
                        <c:v>3.3342860000000001</c:v>
                      </c:pt>
                      <c:pt idx="1358">
                        <c:v>3.5</c:v>
                      </c:pt>
                      <c:pt idx="1359">
                        <c:v>3.464286</c:v>
                      </c:pt>
                      <c:pt idx="1360">
                        <c:v>3.4714290000000001</c:v>
                      </c:pt>
                      <c:pt idx="1361">
                        <c:v>3.4714290000000001</c:v>
                      </c:pt>
                      <c:pt idx="1362">
                        <c:v>3.47</c:v>
                      </c:pt>
                      <c:pt idx="1363">
                        <c:v>3.3242859999999999</c:v>
                      </c:pt>
                      <c:pt idx="1364">
                        <c:v>3.7428569999999999</c:v>
                      </c:pt>
                      <c:pt idx="1365">
                        <c:v>3.6257139999999999</c:v>
                      </c:pt>
                      <c:pt idx="1366">
                        <c:v>3.69</c:v>
                      </c:pt>
                      <c:pt idx="1367">
                        <c:v>3.6714289999999998</c:v>
                      </c:pt>
                      <c:pt idx="1368">
                        <c:v>3.7828569999999999</c:v>
                      </c:pt>
                      <c:pt idx="1369">
                        <c:v>3.8</c:v>
                      </c:pt>
                      <c:pt idx="1370">
                        <c:v>3.7871429999999999</c:v>
                      </c:pt>
                      <c:pt idx="1371">
                        <c:v>3.811429</c:v>
                      </c:pt>
                      <c:pt idx="1372">
                        <c:v>3.7714289999999999</c:v>
                      </c:pt>
                      <c:pt idx="1373">
                        <c:v>3.8571430000000002</c:v>
                      </c:pt>
                      <c:pt idx="1374">
                        <c:v>3.898571</c:v>
                      </c:pt>
                      <c:pt idx="1375">
                        <c:v>3.91</c:v>
                      </c:pt>
                      <c:pt idx="1376">
                        <c:v>3.93</c:v>
                      </c:pt>
                      <c:pt idx="1377">
                        <c:v>3.838571</c:v>
                      </c:pt>
                      <c:pt idx="1378">
                        <c:v>3.637143</c:v>
                      </c:pt>
                      <c:pt idx="1379">
                        <c:v>3.63</c:v>
                      </c:pt>
                      <c:pt idx="1380">
                        <c:v>3.657143</c:v>
                      </c:pt>
                      <c:pt idx="1381">
                        <c:v>3.5485709999999999</c:v>
                      </c:pt>
                      <c:pt idx="1382">
                        <c:v>3.47</c:v>
                      </c:pt>
                      <c:pt idx="1383">
                        <c:v>3.4285709999999998</c:v>
                      </c:pt>
                      <c:pt idx="1384">
                        <c:v>3.311429</c:v>
                      </c:pt>
                      <c:pt idx="1385">
                        <c:v>3.2242860000000002</c:v>
                      </c:pt>
                      <c:pt idx="1386">
                        <c:v>3.128571</c:v>
                      </c:pt>
                      <c:pt idx="1387">
                        <c:v>3.17</c:v>
                      </c:pt>
                      <c:pt idx="1388">
                        <c:v>3.1928570000000001</c:v>
                      </c:pt>
                      <c:pt idx="1389">
                        <c:v>3.32</c:v>
                      </c:pt>
                      <c:pt idx="1390">
                        <c:v>3.3614289999999998</c:v>
                      </c:pt>
                      <c:pt idx="1391">
                        <c:v>3.42</c:v>
                      </c:pt>
                      <c:pt idx="1392">
                        <c:v>3.5428570000000001</c:v>
                      </c:pt>
                      <c:pt idx="1393">
                        <c:v>3.4171429999999998</c:v>
                      </c:pt>
                      <c:pt idx="1394">
                        <c:v>3.422857</c:v>
                      </c:pt>
                      <c:pt idx="1395">
                        <c:v>3.4142860000000002</c:v>
                      </c:pt>
                      <c:pt idx="1396">
                        <c:v>3.418571</c:v>
                      </c:pt>
                      <c:pt idx="1397">
                        <c:v>3.387143</c:v>
                      </c:pt>
                      <c:pt idx="1398">
                        <c:v>3.4142860000000002</c:v>
                      </c:pt>
                      <c:pt idx="1399">
                        <c:v>3.42</c:v>
                      </c:pt>
                      <c:pt idx="1400">
                        <c:v>3.2914289999999999</c:v>
                      </c:pt>
                      <c:pt idx="1401">
                        <c:v>3.4057140000000001</c:v>
                      </c:pt>
                      <c:pt idx="1402">
                        <c:v>3.3757139999999999</c:v>
                      </c:pt>
                      <c:pt idx="1403">
                        <c:v>3.4671430000000001</c:v>
                      </c:pt>
                      <c:pt idx="1404">
                        <c:v>3.5585710000000002</c:v>
                      </c:pt>
                      <c:pt idx="1405">
                        <c:v>3.9285709999999998</c:v>
                      </c:pt>
                      <c:pt idx="1406">
                        <c:v>4.1628569999999998</c:v>
                      </c:pt>
                      <c:pt idx="1407">
                        <c:v>4.088571</c:v>
                      </c:pt>
                      <c:pt idx="1408">
                        <c:v>4.1457139999999999</c:v>
                      </c:pt>
                      <c:pt idx="1409">
                        <c:v>4.0342859999999998</c:v>
                      </c:pt>
                      <c:pt idx="1410">
                        <c:v>3.9585710000000001</c:v>
                      </c:pt>
                      <c:pt idx="1411">
                        <c:v>3.8971429999999998</c:v>
                      </c:pt>
                      <c:pt idx="1412">
                        <c:v>3.8928569999999998</c:v>
                      </c:pt>
                      <c:pt idx="1413">
                        <c:v>4.0428569999999997</c:v>
                      </c:pt>
                      <c:pt idx="1414">
                        <c:v>3.7957139999999998</c:v>
                      </c:pt>
                      <c:pt idx="1415">
                        <c:v>3.5642860000000001</c:v>
                      </c:pt>
                      <c:pt idx="1416">
                        <c:v>3.5528569999999999</c:v>
                      </c:pt>
                      <c:pt idx="1417">
                        <c:v>3.3571430000000002</c:v>
                      </c:pt>
                      <c:pt idx="1418">
                        <c:v>3.5714290000000002</c:v>
                      </c:pt>
                      <c:pt idx="1419">
                        <c:v>3.5214289999999999</c:v>
                      </c:pt>
                      <c:pt idx="1420">
                        <c:v>3.4928569999999999</c:v>
                      </c:pt>
                      <c:pt idx="1421">
                        <c:v>3.3071429999999999</c:v>
                      </c:pt>
                      <c:pt idx="1422">
                        <c:v>3.2228569999999999</c:v>
                      </c:pt>
                      <c:pt idx="1423">
                        <c:v>3.2271429999999999</c:v>
                      </c:pt>
                      <c:pt idx="1424">
                        <c:v>3.2385709999999999</c:v>
                      </c:pt>
                      <c:pt idx="1425">
                        <c:v>3.2471429999999999</c:v>
                      </c:pt>
                      <c:pt idx="1426">
                        <c:v>3.4</c:v>
                      </c:pt>
                      <c:pt idx="1427">
                        <c:v>3.3928569999999998</c:v>
                      </c:pt>
                      <c:pt idx="1428">
                        <c:v>3.2442859999999998</c:v>
                      </c:pt>
                      <c:pt idx="1429">
                        <c:v>3.285714</c:v>
                      </c:pt>
                      <c:pt idx="1430">
                        <c:v>3.3228569999999999</c:v>
                      </c:pt>
                      <c:pt idx="1431">
                        <c:v>3.358571</c:v>
                      </c:pt>
                      <c:pt idx="1432">
                        <c:v>3.621429</c:v>
                      </c:pt>
                      <c:pt idx="1433">
                        <c:v>3.657143</c:v>
                      </c:pt>
                      <c:pt idx="1434">
                        <c:v>3.7371430000000001</c:v>
                      </c:pt>
                      <c:pt idx="1435">
                        <c:v>3.6785709999999998</c:v>
                      </c:pt>
                      <c:pt idx="1436">
                        <c:v>3.842857</c:v>
                      </c:pt>
                      <c:pt idx="1437">
                        <c:v>3.84</c:v>
                      </c:pt>
                      <c:pt idx="1438">
                        <c:v>3.8571430000000002</c:v>
                      </c:pt>
                      <c:pt idx="1439">
                        <c:v>3.8642859999999999</c:v>
                      </c:pt>
                      <c:pt idx="1440">
                        <c:v>3.8957139999999999</c:v>
                      </c:pt>
                      <c:pt idx="1441">
                        <c:v>3.907143</c:v>
                      </c:pt>
                      <c:pt idx="1442">
                        <c:v>3.88</c:v>
                      </c:pt>
                      <c:pt idx="1443">
                        <c:v>3.8242859999999999</c:v>
                      </c:pt>
                      <c:pt idx="1444">
                        <c:v>3.9428570000000001</c:v>
                      </c:pt>
                      <c:pt idx="1445">
                        <c:v>3.9728569999999999</c:v>
                      </c:pt>
                      <c:pt idx="1446">
                        <c:v>3.9985710000000001</c:v>
                      </c:pt>
                      <c:pt idx="1447">
                        <c:v>3.9985710000000001</c:v>
                      </c:pt>
                      <c:pt idx="1448">
                        <c:v>4.0285710000000003</c:v>
                      </c:pt>
                      <c:pt idx="1449">
                        <c:v>4.2142860000000004</c:v>
                      </c:pt>
                      <c:pt idx="1450">
                        <c:v>4.6485709999999996</c:v>
                      </c:pt>
                      <c:pt idx="1451">
                        <c:v>4.9014290000000003</c:v>
                      </c:pt>
                      <c:pt idx="1452">
                        <c:v>4.5714290000000002</c:v>
                      </c:pt>
                      <c:pt idx="1453">
                        <c:v>4.5685710000000004</c:v>
                      </c:pt>
                      <c:pt idx="1454">
                        <c:v>4.51</c:v>
                      </c:pt>
                      <c:pt idx="1455">
                        <c:v>4.6585710000000002</c:v>
                      </c:pt>
                      <c:pt idx="1456">
                        <c:v>4.5471430000000002</c:v>
                      </c:pt>
                      <c:pt idx="1457">
                        <c:v>4.5342859999999998</c:v>
                      </c:pt>
                      <c:pt idx="1458">
                        <c:v>4.7757139999999998</c:v>
                      </c:pt>
                      <c:pt idx="1459">
                        <c:v>4.8857140000000001</c:v>
                      </c:pt>
                      <c:pt idx="1460">
                        <c:v>4.9285709999999998</c:v>
                      </c:pt>
                      <c:pt idx="1461">
                        <c:v>4.9042859999999999</c:v>
                      </c:pt>
                      <c:pt idx="1462">
                        <c:v>4.9285709999999998</c:v>
                      </c:pt>
                      <c:pt idx="1463">
                        <c:v>4.8142860000000001</c:v>
                      </c:pt>
                      <c:pt idx="1464">
                        <c:v>5</c:v>
                      </c:pt>
                      <c:pt idx="1465">
                        <c:v>5.1471429999999998</c:v>
                      </c:pt>
                      <c:pt idx="1466">
                        <c:v>5.4285709999999998</c:v>
                      </c:pt>
                      <c:pt idx="1467">
                        <c:v>5.6642859999999997</c:v>
                      </c:pt>
                      <c:pt idx="1468">
                        <c:v>5.5214290000000004</c:v>
                      </c:pt>
                      <c:pt idx="1469">
                        <c:v>5.4157140000000004</c:v>
                      </c:pt>
                      <c:pt idx="1470">
                        <c:v>5.3442860000000003</c:v>
                      </c:pt>
                      <c:pt idx="1471">
                        <c:v>5.338571</c:v>
                      </c:pt>
                      <c:pt idx="1472">
                        <c:v>5.1928570000000001</c:v>
                      </c:pt>
                      <c:pt idx="1473">
                        <c:v>5.2714290000000004</c:v>
                      </c:pt>
                      <c:pt idx="1474">
                        <c:v>5.2857139999999996</c:v>
                      </c:pt>
                      <c:pt idx="1475">
                        <c:v>5.4485710000000003</c:v>
                      </c:pt>
                      <c:pt idx="1476">
                        <c:v>5.3571429999999998</c:v>
                      </c:pt>
                      <c:pt idx="1477">
                        <c:v>5.2314290000000003</c:v>
                      </c:pt>
                      <c:pt idx="1478">
                        <c:v>5.2942859999999996</c:v>
                      </c:pt>
                      <c:pt idx="1479">
                        <c:v>5.2985709999999999</c:v>
                      </c:pt>
                      <c:pt idx="1480">
                        <c:v>5.29</c:v>
                      </c:pt>
                      <c:pt idx="1481">
                        <c:v>5.22</c:v>
                      </c:pt>
                      <c:pt idx="1482">
                        <c:v>5.1985710000000003</c:v>
                      </c:pt>
                      <c:pt idx="1483">
                        <c:v>5.2114289999999999</c:v>
                      </c:pt>
                      <c:pt idx="1484">
                        <c:v>5.5871430000000002</c:v>
                      </c:pt>
                      <c:pt idx="1485">
                        <c:v>5.84</c:v>
                      </c:pt>
                      <c:pt idx="1486">
                        <c:v>5.8428570000000004</c:v>
                      </c:pt>
                      <c:pt idx="1487">
                        <c:v>5.8042860000000003</c:v>
                      </c:pt>
                      <c:pt idx="1488">
                        <c:v>4.8214290000000002</c:v>
                      </c:pt>
                      <c:pt idx="1489">
                        <c:v>4.5</c:v>
                      </c:pt>
                      <c:pt idx="1490">
                        <c:v>4.75</c:v>
                      </c:pt>
                      <c:pt idx="1491">
                        <c:v>4.8571429999999998</c:v>
                      </c:pt>
                      <c:pt idx="1492">
                        <c:v>4.7928569999999997</c:v>
                      </c:pt>
                      <c:pt idx="1493">
                        <c:v>4.7057140000000004</c:v>
                      </c:pt>
                      <c:pt idx="1494">
                        <c:v>4.6314289999999998</c:v>
                      </c:pt>
                      <c:pt idx="1495">
                        <c:v>4.5685710000000004</c:v>
                      </c:pt>
                      <c:pt idx="1496">
                        <c:v>4.4928569999999999</c:v>
                      </c:pt>
                      <c:pt idx="1497">
                        <c:v>4.5257139999999998</c:v>
                      </c:pt>
                      <c:pt idx="1498">
                        <c:v>4.4314289999999996</c:v>
                      </c:pt>
                      <c:pt idx="1499">
                        <c:v>4.4557140000000004</c:v>
                      </c:pt>
                      <c:pt idx="1500">
                        <c:v>4.3985709999999996</c:v>
                      </c:pt>
                      <c:pt idx="1501">
                        <c:v>4.3914289999999996</c:v>
                      </c:pt>
                      <c:pt idx="1502">
                        <c:v>4.53</c:v>
                      </c:pt>
                      <c:pt idx="1503">
                        <c:v>4.402857</c:v>
                      </c:pt>
                      <c:pt idx="1504">
                        <c:v>4.4428570000000001</c:v>
                      </c:pt>
                      <c:pt idx="1505">
                        <c:v>4.3528570000000002</c:v>
                      </c:pt>
                      <c:pt idx="1506">
                        <c:v>4.5599999999999996</c:v>
                      </c:pt>
                      <c:pt idx="1507">
                        <c:v>4.6357140000000001</c:v>
                      </c:pt>
                      <c:pt idx="1508">
                        <c:v>4.9071429999999996</c:v>
                      </c:pt>
                      <c:pt idx="1509">
                        <c:v>4.6428570000000002</c:v>
                      </c:pt>
                      <c:pt idx="1510">
                        <c:v>4.5442859999999996</c:v>
                      </c:pt>
                      <c:pt idx="1511">
                        <c:v>4.5214290000000004</c:v>
                      </c:pt>
                      <c:pt idx="1512">
                        <c:v>4.5757139999999996</c:v>
                      </c:pt>
                      <c:pt idx="1513">
                        <c:v>4.628571</c:v>
                      </c:pt>
                      <c:pt idx="1514">
                        <c:v>4.4457139999999997</c:v>
                      </c:pt>
                      <c:pt idx="1515">
                        <c:v>4.4085710000000002</c:v>
                      </c:pt>
                      <c:pt idx="1516">
                        <c:v>4.4214289999999998</c:v>
                      </c:pt>
                      <c:pt idx="1517">
                        <c:v>4.58</c:v>
                      </c:pt>
                      <c:pt idx="1518">
                        <c:v>4.6399999999999997</c:v>
                      </c:pt>
                      <c:pt idx="1519">
                        <c:v>4.8571429999999998</c:v>
                      </c:pt>
                      <c:pt idx="1520">
                        <c:v>4.6914290000000003</c:v>
                      </c:pt>
                      <c:pt idx="1521">
                        <c:v>4.5714290000000002</c:v>
                      </c:pt>
                      <c:pt idx="1522">
                        <c:v>4.4785709999999996</c:v>
                      </c:pt>
                      <c:pt idx="1523">
                        <c:v>4.4485710000000003</c:v>
                      </c:pt>
                      <c:pt idx="1524">
                        <c:v>4.4828570000000001</c:v>
                      </c:pt>
                      <c:pt idx="1525">
                        <c:v>4.6100000000000003</c:v>
                      </c:pt>
                      <c:pt idx="1526">
                        <c:v>4.5828569999999997</c:v>
                      </c:pt>
                      <c:pt idx="1527">
                        <c:v>4.5642860000000001</c:v>
                      </c:pt>
                      <c:pt idx="1528">
                        <c:v>4.4542859999999997</c:v>
                      </c:pt>
                      <c:pt idx="1529">
                        <c:v>4.5985709999999997</c:v>
                      </c:pt>
                      <c:pt idx="1530">
                        <c:v>4.6085710000000004</c:v>
                      </c:pt>
                      <c:pt idx="1531">
                        <c:v>4.5014289999999999</c:v>
                      </c:pt>
                      <c:pt idx="1532">
                        <c:v>4.3214290000000002</c:v>
                      </c:pt>
                      <c:pt idx="1533">
                        <c:v>4.2685709999999997</c:v>
                      </c:pt>
                      <c:pt idx="1534">
                        <c:v>4.2485710000000001</c:v>
                      </c:pt>
                      <c:pt idx="1535">
                        <c:v>4.1028570000000002</c:v>
                      </c:pt>
                      <c:pt idx="1536">
                        <c:v>3.8571430000000002</c:v>
                      </c:pt>
                      <c:pt idx="1537">
                        <c:v>3.938571</c:v>
                      </c:pt>
                      <c:pt idx="1538">
                        <c:v>3.902857</c:v>
                      </c:pt>
                      <c:pt idx="1539">
                        <c:v>3.97</c:v>
                      </c:pt>
                      <c:pt idx="1540">
                        <c:v>4.055714</c:v>
                      </c:pt>
                      <c:pt idx="1541">
                        <c:v>4.09</c:v>
                      </c:pt>
                      <c:pt idx="1542">
                        <c:v>4.1500000000000004</c:v>
                      </c:pt>
                      <c:pt idx="1543">
                        <c:v>4.1228569999999998</c:v>
                      </c:pt>
                      <c:pt idx="1544">
                        <c:v>3.9771429999999999</c:v>
                      </c:pt>
                      <c:pt idx="1545">
                        <c:v>4.0457140000000003</c:v>
                      </c:pt>
                      <c:pt idx="1546">
                        <c:v>4.0314290000000002</c:v>
                      </c:pt>
                      <c:pt idx="1547">
                        <c:v>4.0442859999999996</c:v>
                      </c:pt>
                      <c:pt idx="1548">
                        <c:v>4.03</c:v>
                      </c:pt>
                      <c:pt idx="1549">
                        <c:v>3.9928569999999999</c:v>
                      </c:pt>
                      <c:pt idx="1550">
                        <c:v>3.9214289999999998</c:v>
                      </c:pt>
                      <c:pt idx="1551">
                        <c:v>3.955714</c:v>
                      </c:pt>
                      <c:pt idx="1552">
                        <c:v>4.0285710000000003</c:v>
                      </c:pt>
                      <c:pt idx="1553">
                        <c:v>3.9628570000000001</c:v>
                      </c:pt>
                      <c:pt idx="1554">
                        <c:v>4.1157139999999997</c:v>
                      </c:pt>
                      <c:pt idx="1555">
                        <c:v>4.137143</c:v>
                      </c:pt>
                      <c:pt idx="1556">
                        <c:v>4.4485710000000003</c:v>
                      </c:pt>
                      <c:pt idx="1557">
                        <c:v>4.4814290000000003</c:v>
                      </c:pt>
                      <c:pt idx="1558">
                        <c:v>4.4742860000000002</c:v>
                      </c:pt>
                      <c:pt idx="1559">
                        <c:v>4.3857140000000001</c:v>
                      </c:pt>
                      <c:pt idx="1560">
                        <c:v>4.3014289999999997</c:v>
                      </c:pt>
                      <c:pt idx="1561">
                        <c:v>4.3271430000000004</c:v>
                      </c:pt>
                      <c:pt idx="1562">
                        <c:v>4.3228569999999999</c:v>
                      </c:pt>
                      <c:pt idx="1563">
                        <c:v>4.4085710000000002</c:v>
                      </c:pt>
                      <c:pt idx="1564">
                        <c:v>4.5171429999999999</c:v>
                      </c:pt>
                      <c:pt idx="1565">
                        <c:v>4.6271430000000002</c:v>
                      </c:pt>
                      <c:pt idx="1566">
                        <c:v>4.6185710000000002</c:v>
                      </c:pt>
                      <c:pt idx="1567">
                        <c:v>4.4514290000000001</c:v>
                      </c:pt>
                      <c:pt idx="1568">
                        <c:v>4.5942860000000003</c:v>
                      </c:pt>
                      <c:pt idx="1569">
                        <c:v>4.652857</c:v>
                      </c:pt>
                      <c:pt idx="1570">
                        <c:v>4.4957140000000004</c:v>
                      </c:pt>
                      <c:pt idx="1571">
                        <c:v>4.3771430000000002</c:v>
                      </c:pt>
                      <c:pt idx="1572">
                        <c:v>4.3842860000000003</c:v>
                      </c:pt>
                      <c:pt idx="1573">
                        <c:v>4.3485709999999997</c:v>
                      </c:pt>
                      <c:pt idx="1574">
                        <c:v>4.3971429999999998</c:v>
                      </c:pt>
                      <c:pt idx="1575">
                        <c:v>4.3757140000000003</c:v>
                      </c:pt>
                      <c:pt idx="1576">
                        <c:v>4.3571429999999998</c:v>
                      </c:pt>
                      <c:pt idx="1577">
                        <c:v>4.4285709999999998</c:v>
                      </c:pt>
                      <c:pt idx="1578">
                        <c:v>4.4971430000000003</c:v>
                      </c:pt>
                      <c:pt idx="1579">
                        <c:v>4.4914290000000001</c:v>
                      </c:pt>
                      <c:pt idx="1580">
                        <c:v>4.5714290000000002</c:v>
                      </c:pt>
                      <c:pt idx="1581">
                        <c:v>4.53</c:v>
                      </c:pt>
                      <c:pt idx="1582">
                        <c:v>4.4714289999999997</c:v>
                      </c:pt>
                      <c:pt idx="1583">
                        <c:v>4.2614289999999997</c:v>
                      </c:pt>
                      <c:pt idx="1584">
                        <c:v>4.4014290000000003</c:v>
                      </c:pt>
                      <c:pt idx="1585">
                        <c:v>4.3428570000000004</c:v>
                      </c:pt>
                      <c:pt idx="1586">
                        <c:v>4.1642859999999997</c:v>
                      </c:pt>
                      <c:pt idx="1587">
                        <c:v>4.1442860000000001</c:v>
                      </c:pt>
                      <c:pt idx="1588">
                        <c:v>4.2428569999999999</c:v>
                      </c:pt>
                      <c:pt idx="1589">
                        <c:v>4.3114290000000004</c:v>
                      </c:pt>
                      <c:pt idx="1590">
                        <c:v>4.1071429999999998</c:v>
                      </c:pt>
                      <c:pt idx="1591">
                        <c:v>4.2571430000000001</c:v>
                      </c:pt>
                      <c:pt idx="1592">
                        <c:v>4.4542859999999997</c:v>
                      </c:pt>
                      <c:pt idx="1593">
                        <c:v>4.8528570000000002</c:v>
                      </c:pt>
                      <c:pt idx="1594">
                        <c:v>4.5999999999999996</c:v>
                      </c:pt>
                      <c:pt idx="1595">
                        <c:v>4.6428570000000002</c:v>
                      </c:pt>
                      <c:pt idx="1596">
                        <c:v>4.6314289999999998</c:v>
                      </c:pt>
                      <c:pt idx="1597">
                        <c:v>4.7285709999999996</c:v>
                      </c:pt>
                      <c:pt idx="1598">
                        <c:v>4.7057140000000004</c:v>
                      </c:pt>
                      <c:pt idx="1599">
                        <c:v>4.7014290000000001</c:v>
                      </c:pt>
                      <c:pt idx="1600">
                        <c:v>4.6414289999999996</c:v>
                      </c:pt>
                      <c:pt idx="1601">
                        <c:v>4.3814289999999998</c:v>
                      </c:pt>
                      <c:pt idx="1602">
                        <c:v>4.2857139999999996</c:v>
                      </c:pt>
                      <c:pt idx="1603">
                        <c:v>4.4285709999999998</c:v>
                      </c:pt>
                      <c:pt idx="1604">
                        <c:v>3.83</c:v>
                      </c:pt>
                      <c:pt idx="1605">
                        <c:v>3.838571</c:v>
                      </c:pt>
                      <c:pt idx="1606">
                        <c:v>3.3942860000000001</c:v>
                      </c:pt>
                      <c:pt idx="1607">
                        <c:v>3.4428570000000001</c:v>
                      </c:pt>
                      <c:pt idx="1608">
                        <c:v>3.55</c:v>
                      </c:pt>
                      <c:pt idx="1609">
                        <c:v>3.7428569999999999</c:v>
                      </c:pt>
                      <c:pt idx="1610">
                        <c:v>3.7628569999999999</c:v>
                      </c:pt>
                      <c:pt idx="1611">
                        <c:v>3.4542860000000002</c:v>
                      </c:pt>
                      <c:pt idx="1612">
                        <c:v>3.3728570000000002</c:v>
                      </c:pt>
                      <c:pt idx="1613">
                        <c:v>3.4814289999999999</c:v>
                      </c:pt>
                      <c:pt idx="1614">
                        <c:v>3.5271430000000001</c:v>
                      </c:pt>
                      <c:pt idx="1615">
                        <c:v>3.3571430000000002</c:v>
                      </c:pt>
                      <c:pt idx="1616">
                        <c:v>3.04</c:v>
                      </c:pt>
                      <c:pt idx="1617">
                        <c:v>3.0214289999999999</c:v>
                      </c:pt>
                      <c:pt idx="1618">
                        <c:v>2.891429</c:v>
                      </c:pt>
                      <c:pt idx="1619">
                        <c:v>2.8171430000000002</c:v>
                      </c:pt>
                      <c:pt idx="1620">
                        <c:v>2.9414289999999998</c:v>
                      </c:pt>
                      <c:pt idx="1621">
                        <c:v>3.285714</c:v>
                      </c:pt>
                      <c:pt idx="1622">
                        <c:v>3.3285710000000002</c:v>
                      </c:pt>
                      <c:pt idx="1623">
                        <c:v>3.6385710000000002</c:v>
                      </c:pt>
                      <c:pt idx="1624">
                        <c:v>3.544286</c:v>
                      </c:pt>
                      <c:pt idx="1625">
                        <c:v>3.4771429999999999</c:v>
                      </c:pt>
                      <c:pt idx="1626">
                        <c:v>3.4428570000000001</c:v>
                      </c:pt>
                      <c:pt idx="1627">
                        <c:v>3.2714289999999999</c:v>
                      </c:pt>
                      <c:pt idx="1628">
                        <c:v>3.1757140000000001</c:v>
                      </c:pt>
                      <c:pt idx="1629">
                        <c:v>3.24</c:v>
                      </c:pt>
                      <c:pt idx="1630">
                        <c:v>3.2385709999999999</c:v>
                      </c:pt>
                      <c:pt idx="1631">
                        <c:v>3.137143</c:v>
                      </c:pt>
                      <c:pt idx="1632">
                        <c:v>3.4985710000000001</c:v>
                      </c:pt>
                      <c:pt idx="1633">
                        <c:v>3.4457140000000002</c:v>
                      </c:pt>
                      <c:pt idx="1634">
                        <c:v>3.157143</c:v>
                      </c:pt>
                      <c:pt idx="1635">
                        <c:v>3.1428569999999998</c:v>
                      </c:pt>
                      <c:pt idx="1636">
                        <c:v>3.1557140000000001</c:v>
                      </c:pt>
                      <c:pt idx="1637">
                        <c:v>2.9328569999999998</c:v>
                      </c:pt>
                      <c:pt idx="1638">
                        <c:v>2.8657140000000001</c:v>
                      </c:pt>
                      <c:pt idx="1639">
                        <c:v>3.2414290000000001</c:v>
                      </c:pt>
                      <c:pt idx="1640">
                        <c:v>3.172857</c:v>
                      </c:pt>
                      <c:pt idx="1641">
                        <c:v>3.3071429999999999</c:v>
                      </c:pt>
                      <c:pt idx="1642">
                        <c:v>3.2885710000000001</c:v>
                      </c:pt>
                      <c:pt idx="1643">
                        <c:v>3.2571430000000001</c:v>
                      </c:pt>
                      <c:pt idx="1644">
                        <c:v>3.3685710000000002</c:v>
                      </c:pt>
                      <c:pt idx="1645">
                        <c:v>3.4214289999999998</c:v>
                      </c:pt>
                      <c:pt idx="1646">
                        <c:v>3.4928569999999999</c:v>
                      </c:pt>
                      <c:pt idx="1647">
                        <c:v>3.6314289999999998</c:v>
                      </c:pt>
                      <c:pt idx="1648">
                        <c:v>3.6785709999999998</c:v>
                      </c:pt>
                      <c:pt idx="1649">
                        <c:v>4.152857</c:v>
                      </c:pt>
                      <c:pt idx="1650">
                        <c:v>4.137143</c:v>
                      </c:pt>
                      <c:pt idx="1651">
                        <c:v>4.1571429999999996</c:v>
                      </c:pt>
                      <c:pt idx="1652">
                        <c:v>4.1085710000000004</c:v>
                      </c:pt>
                      <c:pt idx="1653">
                        <c:v>4.12</c:v>
                      </c:pt>
                      <c:pt idx="1654">
                        <c:v>4.25</c:v>
                      </c:pt>
                      <c:pt idx="1655">
                        <c:v>4.1557139999999997</c:v>
                      </c:pt>
                      <c:pt idx="1656">
                        <c:v>4.13</c:v>
                      </c:pt>
                      <c:pt idx="1657">
                        <c:v>4.1428570000000002</c:v>
                      </c:pt>
                      <c:pt idx="1658">
                        <c:v>4.0428569999999997</c:v>
                      </c:pt>
                      <c:pt idx="1659">
                        <c:v>4.0285710000000003</c:v>
                      </c:pt>
                      <c:pt idx="1660">
                        <c:v>3.9471430000000001</c:v>
                      </c:pt>
                      <c:pt idx="1661">
                        <c:v>4.0685710000000004</c:v>
                      </c:pt>
                      <c:pt idx="1662">
                        <c:v>4.2871430000000004</c:v>
                      </c:pt>
                      <c:pt idx="1663">
                        <c:v>4.1057139999999999</c:v>
                      </c:pt>
                      <c:pt idx="1664">
                        <c:v>4.3371430000000002</c:v>
                      </c:pt>
                      <c:pt idx="1665">
                        <c:v>4.3571429999999998</c:v>
                      </c:pt>
                      <c:pt idx="1666">
                        <c:v>4.5628570000000002</c:v>
                      </c:pt>
                      <c:pt idx="1667">
                        <c:v>4.75</c:v>
                      </c:pt>
                      <c:pt idx="1668">
                        <c:v>4.734286</c:v>
                      </c:pt>
                      <c:pt idx="1669">
                        <c:v>4.7971430000000002</c:v>
                      </c:pt>
                      <c:pt idx="1670">
                        <c:v>4.7699999999999996</c:v>
                      </c:pt>
                      <c:pt idx="1671">
                        <c:v>4.6457139999999999</c:v>
                      </c:pt>
                      <c:pt idx="1672">
                        <c:v>4.53</c:v>
                      </c:pt>
                      <c:pt idx="1673">
                        <c:v>4.418571</c:v>
                      </c:pt>
                      <c:pt idx="1674">
                        <c:v>4.6185710000000002</c:v>
                      </c:pt>
                      <c:pt idx="1675">
                        <c:v>4.5614290000000004</c:v>
                      </c:pt>
                      <c:pt idx="1676">
                        <c:v>4.4871429999999997</c:v>
                      </c:pt>
                      <c:pt idx="1677">
                        <c:v>4.4128569999999998</c:v>
                      </c:pt>
                      <c:pt idx="1678">
                        <c:v>4.4714289999999997</c:v>
                      </c:pt>
                      <c:pt idx="1679">
                        <c:v>4.4257140000000001</c:v>
                      </c:pt>
                      <c:pt idx="1680">
                        <c:v>4.4571430000000003</c:v>
                      </c:pt>
                      <c:pt idx="1681">
                        <c:v>5.05</c:v>
                      </c:pt>
                      <c:pt idx="1682">
                        <c:v>5.1742860000000004</c:v>
                      </c:pt>
                      <c:pt idx="1683">
                        <c:v>5.4142859999999997</c:v>
                      </c:pt>
                      <c:pt idx="1684">
                        <c:v>5.2528569999999997</c:v>
                      </c:pt>
                      <c:pt idx="1685">
                        <c:v>5.371429</c:v>
                      </c:pt>
                      <c:pt idx="1686">
                        <c:v>5.3185710000000004</c:v>
                      </c:pt>
                      <c:pt idx="1687">
                        <c:v>5.4214289999999998</c:v>
                      </c:pt>
                      <c:pt idx="1688">
                        <c:v>5.3585710000000004</c:v>
                      </c:pt>
                      <c:pt idx="1689">
                        <c:v>5.3014289999999997</c:v>
                      </c:pt>
                      <c:pt idx="1690">
                        <c:v>5.2857139999999996</c:v>
                      </c:pt>
                      <c:pt idx="1691">
                        <c:v>5.3571429999999998</c:v>
                      </c:pt>
                      <c:pt idx="1692">
                        <c:v>5.2114289999999999</c:v>
                      </c:pt>
                      <c:pt idx="1693">
                        <c:v>5.4285709999999998</c:v>
                      </c:pt>
                      <c:pt idx="1694">
                        <c:v>5.5471430000000002</c:v>
                      </c:pt>
                      <c:pt idx="1695">
                        <c:v>5.4914290000000001</c:v>
                      </c:pt>
                      <c:pt idx="1696">
                        <c:v>5.3757140000000003</c:v>
                      </c:pt>
                      <c:pt idx="1697">
                        <c:v>5.48</c:v>
                      </c:pt>
                      <c:pt idx="1698">
                        <c:v>5.3957139999999999</c:v>
                      </c:pt>
                      <c:pt idx="1699">
                        <c:v>5.274286</c:v>
                      </c:pt>
                      <c:pt idx="1700">
                        <c:v>5.19</c:v>
                      </c:pt>
                      <c:pt idx="1701">
                        <c:v>5.3071429999999999</c:v>
                      </c:pt>
                      <c:pt idx="1702">
                        <c:v>5.25</c:v>
                      </c:pt>
                      <c:pt idx="1703">
                        <c:v>5.2571430000000001</c:v>
                      </c:pt>
                      <c:pt idx="1704">
                        <c:v>5.1414289999999996</c:v>
                      </c:pt>
                      <c:pt idx="1705">
                        <c:v>5.588571</c:v>
                      </c:pt>
                      <c:pt idx="1706">
                        <c:v>5.4585710000000001</c:v>
                      </c:pt>
                      <c:pt idx="1707">
                        <c:v>5.52</c:v>
                      </c:pt>
                      <c:pt idx="1708">
                        <c:v>5.5428569999999997</c:v>
                      </c:pt>
                      <c:pt idx="1709">
                        <c:v>5.6957139999999997</c:v>
                      </c:pt>
                      <c:pt idx="1710">
                        <c:v>5.6842860000000002</c:v>
                      </c:pt>
                      <c:pt idx="1711">
                        <c:v>5.55</c:v>
                      </c:pt>
                      <c:pt idx="1712">
                        <c:v>5.7142860000000004</c:v>
                      </c:pt>
                      <c:pt idx="1713">
                        <c:v>5.7142860000000004</c:v>
                      </c:pt>
                      <c:pt idx="1714">
                        <c:v>5.7642860000000002</c:v>
                      </c:pt>
                      <c:pt idx="1715">
                        <c:v>5.8271430000000004</c:v>
                      </c:pt>
                      <c:pt idx="1716">
                        <c:v>6.0642860000000001</c:v>
                      </c:pt>
                      <c:pt idx="1717">
                        <c:v>6.0642860000000001</c:v>
                      </c:pt>
                      <c:pt idx="1718">
                        <c:v>6.0371430000000004</c:v>
                      </c:pt>
                      <c:pt idx="1719">
                        <c:v>6.2</c:v>
                      </c:pt>
                      <c:pt idx="1720">
                        <c:v>6.3457140000000001</c:v>
                      </c:pt>
                      <c:pt idx="1721">
                        <c:v>6.2571430000000001</c:v>
                      </c:pt>
                      <c:pt idx="1722">
                        <c:v>6.0542860000000003</c:v>
                      </c:pt>
                      <c:pt idx="1723">
                        <c:v>5.8914289999999996</c:v>
                      </c:pt>
                      <c:pt idx="1724">
                        <c:v>6.0485709999999999</c:v>
                      </c:pt>
                      <c:pt idx="1725">
                        <c:v>6.2814290000000002</c:v>
                      </c:pt>
                      <c:pt idx="1726">
                        <c:v>6.2828569999999999</c:v>
                      </c:pt>
                      <c:pt idx="1727">
                        <c:v>6.2757139999999998</c:v>
                      </c:pt>
                      <c:pt idx="1728">
                        <c:v>6.2642860000000002</c:v>
                      </c:pt>
                      <c:pt idx="1729">
                        <c:v>6.3771430000000002</c:v>
                      </c:pt>
                      <c:pt idx="1730">
                        <c:v>6.4142859999999997</c:v>
                      </c:pt>
                      <c:pt idx="1731">
                        <c:v>6.3814289999999998</c:v>
                      </c:pt>
                      <c:pt idx="1732">
                        <c:v>6.7128569999999996</c:v>
                      </c:pt>
                      <c:pt idx="1733">
                        <c:v>7.1771430000000001</c:v>
                      </c:pt>
                      <c:pt idx="1734">
                        <c:v>6.9714289999999997</c:v>
                      </c:pt>
                      <c:pt idx="1735">
                        <c:v>6.8085709999999997</c:v>
                      </c:pt>
                      <c:pt idx="1736">
                        <c:v>6.9485710000000003</c:v>
                      </c:pt>
                      <c:pt idx="1737">
                        <c:v>7.015714</c:v>
                      </c:pt>
                      <c:pt idx="1738">
                        <c:v>7.1014290000000004</c:v>
                      </c:pt>
                      <c:pt idx="1739">
                        <c:v>7.07</c:v>
                      </c:pt>
                      <c:pt idx="1740">
                        <c:v>6.831429</c:v>
                      </c:pt>
                      <c:pt idx="1741">
                        <c:v>6.5685710000000004</c:v>
                      </c:pt>
                      <c:pt idx="1742">
                        <c:v>6.2628570000000003</c:v>
                      </c:pt>
                      <c:pt idx="1743">
                        <c:v>6.6857139999999999</c:v>
                      </c:pt>
                      <c:pt idx="1744">
                        <c:v>6.8042860000000003</c:v>
                      </c:pt>
                      <c:pt idx="1745">
                        <c:v>6.5714290000000002</c:v>
                      </c:pt>
                      <c:pt idx="1746">
                        <c:v>6.7071430000000003</c:v>
                      </c:pt>
                      <c:pt idx="1747">
                        <c:v>6.4857139999999998</c:v>
                      </c:pt>
                      <c:pt idx="1748">
                        <c:v>6.5471430000000002</c:v>
                      </c:pt>
                      <c:pt idx="1749">
                        <c:v>6.4985710000000001</c:v>
                      </c:pt>
                      <c:pt idx="1750">
                        <c:v>6.4957140000000004</c:v>
                      </c:pt>
                      <c:pt idx="1751">
                        <c:v>6.1857139999999999</c:v>
                      </c:pt>
                      <c:pt idx="1752">
                        <c:v>5.8</c:v>
                      </c:pt>
                      <c:pt idx="1753">
                        <c:v>5.7142860000000004</c:v>
                      </c:pt>
                      <c:pt idx="1754">
                        <c:v>5.805714</c:v>
                      </c:pt>
                      <c:pt idx="1755">
                        <c:v>5.7142860000000004</c:v>
                      </c:pt>
                      <c:pt idx="1756">
                        <c:v>5.362857</c:v>
                      </c:pt>
                      <c:pt idx="1757">
                        <c:v>5.6257140000000003</c:v>
                      </c:pt>
                      <c:pt idx="1758">
                        <c:v>5.628571</c:v>
                      </c:pt>
                      <c:pt idx="1759">
                        <c:v>5.7557140000000002</c:v>
                      </c:pt>
                      <c:pt idx="1760">
                        <c:v>5.9714289999999997</c:v>
                      </c:pt>
                      <c:pt idx="1761">
                        <c:v>5.805714</c:v>
                      </c:pt>
                      <c:pt idx="1762">
                        <c:v>5.694286</c:v>
                      </c:pt>
                      <c:pt idx="1763">
                        <c:v>5.7728570000000001</c:v>
                      </c:pt>
                      <c:pt idx="1764">
                        <c:v>5.7714290000000004</c:v>
                      </c:pt>
                      <c:pt idx="1765">
                        <c:v>5.61</c:v>
                      </c:pt>
                      <c:pt idx="1766">
                        <c:v>5.6557139999999997</c:v>
                      </c:pt>
                      <c:pt idx="1767">
                        <c:v>5.8857140000000001</c:v>
                      </c:pt>
                      <c:pt idx="1768">
                        <c:v>5.9857139999999998</c:v>
                      </c:pt>
                      <c:pt idx="1769">
                        <c:v>5.89</c:v>
                      </c:pt>
                      <c:pt idx="1770">
                        <c:v>5.8485709999999997</c:v>
                      </c:pt>
                      <c:pt idx="1771">
                        <c:v>5.7614289999999997</c:v>
                      </c:pt>
                      <c:pt idx="1772">
                        <c:v>5.6</c:v>
                      </c:pt>
                      <c:pt idx="1773">
                        <c:v>5.661429</c:v>
                      </c:pt>
                      <c:pt idx="1774">
                        <c:v>5.6557139999999997</c:v>
                      </c:pt>
                      <c:pt idx="1775">
                        <c:v>5.55</c:v>
                      </c:pt>
                      <c:pt idx="1776">
                        <c:v>5.4242860000000004</c:v>
                      </c:pt>
                      <c:pt idx="1777">
                        <c:v>5.5057140000000002</c:v>
                      </c:pt>
                      <c:pt idx="1778">
                        <c:v>5.5042859999999996</c:v>
                      </c:pt>
                      <c:pt idx="1779">
                        <c:v>5.87</c:v>
                      </c:pt>
                      <c:pt idx="1780">
                        <c:v>5.94</c:v>
                      </c:pt>
                      <c:pt idx="1781">
                        <c:v>6.1157139999999997</c:v>
                      </c:pt>
                      <c:pt idx="1782">
                        <c:v>5.9071429999999996</c:v>
                      </c:pt>
                      <c:pt idx="1783">
                        <c:v>5.7428569999999999</c:v>
                      </c:pt>
                      <c:pt idx="1784">
                        <c:v>5.7457140000000004</c:v>
                      </c:pt>
                      <c:pt idx="1785">
                        <c:v>5.8828569999999996</c:v>
                      </c:pt>
                      <c:pt idx="1786">
                        <c:v>6.097143</c:v>
                      </c:pt>
                      <c:pt idx="1787">
                        <c:v>5.97</c:v>
                      </c:pt>
                      <c:pt idx="1788">
                        <c:v>5.9685709999999998</c:v>
                      </c:pt>
                      <c:pt idx="1789">
                        <c:v>6.0671429999999997</c:v>
                      </c:pt>
                      <c:pt idx="1790">
                        <c:v>5.8571429999999998</c:v>
                      </c:pt>
                      <c:pt idx="1791">
                        <c:v>5.7671429999999999</c:v>
                      </c:pt>
                      <c:pt idx="1792">
                        <c:v>5.75</c:v>
                      </c:pt>
                      <c:pt idx="1793">
                        <c:v>5.5528570000000004</c:v>
                      </c:pt>
                      <c:pt idx="1794">
                        <c:v>5.734286</c:v>
                      </c:pt>
                      <c:pt idx="1795">
                        <c:v>5.7671429999999999</c:v>
                      </c:pt>
                      <c:pt idx="1796">
                        <c:v>6.152857</c:v>
                      </c:pt>
                      <c:pt idx="1797">
                        <c:v>6.2214289999999997</c:v>
                      </c:pt>
                      <c:pt idx="1798">
                        <c:v>6.3457140000000001</c:v>
                      </c:pt>
                      <c:pt idx="1799">
                        <c:v>6.3242859999999999</c:v>
                      </c:pt>
                      <c:pt idx="1800">
                        <c:v>6.3757140000000003</c:v>
                      </c:pt>
                      <c:pt idx="1801">
                        <c:v>6.4257140000000001</c:v>
                      </c:pt>
                      <c:pt idx="1802">
                        <c:v>6.4271430000000001</c:v>
                      </c:pt>
                      <c:pt idx="1803">
                        <c:v>6.5471430000000002</c:v>
                      </c:pt>
                      <c:pt idx="1804">
                        <c:v>6.8128570000000002</c:v>
                      </c:pt>
                      <c:pt idx="1805">
                        <c:v>6.3671430000000004</c:v>
                      </c:pt>
                      <c:pt idx="1806">
                        <c:v>6.04</c:v>
                      </c:pt>
                      <c:pt idx="1807">
                        <c:v>6.0671429999999997</c:v>
                      </c:pt>
                      <c:pt idx="1808">
                        <c:v>6.1742860000000004</c:v>
                      </c:pt>
                      <c:pt idx="1809">
                        <c:v>6.3042860000000003</c:v>
                      </c:pt>
                      <c:pt idx="1810">
                        <c:v>6.3485709999999997</c:v>
                      </c:pt>
                      <c:pt idx="1811">
                        <c:v>6.4242860000000004</c:v>
                      </c:pt>
                      <c:pt idx="1812">
                        <c:v>6.4142859999999997</c:v>
                      </c:pt>
                      <c:pt idx="1813">
                        <c:v>6.3571429999999998</c:v>
                      </c:pt>
                      <c:pt idx="1814">
                        <c:v>6.3557139999999999</c:v>
                      </c:pt>
                      <c:pt idx="1815">
                        <c:v>6.4571430000000003</c:v>
                      </c:pt>
                      <c:pt idx="1816">
                        <c:v>6.5614290000000004</c:v>
                      </c:pt>
                      <c:pt idx="1817">
                        <c:v>6.6171430000000004</c:v>
                      </c:pt>
                      <c:pt idx="1818">
                        <c:v>6.6571429999999996</c:v>
                      </c:pt>
                      <c:pt idx="1819">
                        <c:v>6.6671430000000003</c:v>
                      </c:pt>
                      <c:pt idx="1820">
                        <c:v>6.5942860000000003</c:v>
                      </c:pt>
                      <c:pt idx="1821">
                        <c:v>6.2557140000000002</c:v>
                      </c:pt>
                      <c:pt idx="1822">
                        <c:v>6.234286</c:v>
                      </c:pt>
                      <c:pt idx="1823">
                        <c:v>6.5357139999999996</c:v>
                      </c:pt>
                      <c:pt idx="1824">
                        <c:v>6.5142860000000002</c:v>
                      </c:pt>
                      <c:pt idx="1825">
                        <c:v>6.5142860000000002</c:v>
                      </c:pt>
                      <c:pt idx="1826">
                        <c:v>6.55</c:v>
                      </c:pt>
                      <c:pt idx="1827">
                        <c:v>6.4142859999999997</c:v>
                      </c:pt>
                      <c:pt idx="1828">
                        <c:v>6.3942860000000001</c:v>
                      </c:pt>
                      <c:pt idx="1829">
                        <c:v>6.2928569999999997</c:v>
                      </c:pt>
                      <c:pt idx="1830">
                        <c:v>6.4128569999999998</c:v>
                      </c:pt>
                      <c:pt idx="1831">
                        <c:v>6.3757140000000003</c:v>
                      </c:pt>
                      <c:pt idx="1832">
                        <c:v>6.3414289999999998</c:v>
                      </c:pt>
                      <c:pt idx="1833">
                        <c:v>6.06</c:v>
                      </c:pt>
                      <c:pt idx="1834">
                        <c:v>5.9285709999999998</c:v>
                      </c:pt>
                      <c:pt idx="1835">
                        <c:v>5.8771430000000002</c:v>
                      </c:pt>
                      <c:pt idx="1836">
                        <c:v>5.975714</c:v>
                      </c:pt>
                      <c:pt idx="1837">
                        <c:v>6.2814290000000002</c:v>
                      </c:pt>
                      <c:pt idx="1838">
                        <c:v>6.3928570000000002</c:v>
                      </c:pt>
                      <c:pt idx="1839">
                        <c:v>6.2642860000000002</c:v>
                      </c:pt>
                      <c:pt idx="1840">
                        <c:v>6.1928570000000001</c:v>
                      </c:pt>
                      <c:pt idx="1841">
                        <c:v>6.4285709999999998</c:v>
                      </c:pt>
                      <c:pt idx="1842">
                        <c:v>6.7142860000000004</c:v>
                      </c:pt>
                      <c:pt idx="1843">
                        <c:v>6.7214289999999997</c:v>
                      </c:pt>
                      <c:pt idx="1844">
                        <c:v>6.78</c:v>
                      </c:pt>
                      <c:pt idx="1845">
                        <c:v>6.8414289999999998</c:v>
                      </c:pt>
                      <c:pt idx="1846">
                        <c:v>6.8857140000000001</c:v>
                      </c:pt>
                      <c:pt idx="1847">
                        <c:v>6.8557139999999999</c:v>
                      </c:pt>
                      <c:pt idx="1848">
                        <c:v>6.7357139999999998</c:v>
                      </c:pt>
                      <c:pt idx="1849">
                        <c:v>6.7057140000000004</c:v>
                      </c:pt>
                      <c:pt idx="1850">
                        <c:v>6.6985710000000003</c:v>
                      </c:pt>
                      <c:pt idx="1851">
                        <c:v>6.7442859999999998</c:v>
                      </c:pt>
                      <c:pt idx="1852">
                        <c:v>6.7314290000000003</c:v>
                      </c:pt>
                      <c:pt idx="1853">
                        <c:v>6.5614290000000004</c:v>
                      </c:pt>
                      <c:pt idx="1854">
                        <c:v>6.5471430000000002</c:v>
                      </c:pt>
                      <c:pt idx="1855">
                        <c:v>6.5342859999999998</c:v>
                      </c:pt>
                      <c:pt idx="1856">
                        <c:v>6.6071429999999998</c:v>
                      </c:pt>
                      <c:pt idx="1857">
                        <c:v>6.66</c:v>
                      </c:pt>
                      <c:pt idx="1858">
                        <c:v>6.7028569999999998</c:v>
                      </c:pt>
                      <c:pt idx="1859">
                        <c:v>6.7028569999999998</c:v>
                      </c:pt>
                      <c:pt idx="1860">
                        <c:v>6.8257139999999996</c:v>
                      </c:pt>
                      <c:pt idx="1861">
                        <c:v>6.7085710000000001</c:v>
                      </c:pt>
                      <c:pt idx="1862">
                        <c:v>6.87</c:v>
                      </c:pt>
                      <c:pt idx="1863">
                        <c:v>7.2757139999999998</c:v>
                      </c:pt>
                      <c:pt idx="1864">
                        <c:v>7.121429</c:v>
                      </c:pt>
                      <c:pt idx="1865">
                        <c:v>7.2042859999999997</c:v>
                      </c:pt>
                      <c:pt idx="1866">
                        <c:v>7.2485710000000001</c:v>
                      </c:pt>
                      <c:pt idx="1867">
                        <c:v>7.07</c:v>
                      </c:pt>
                      <c:pt idx="1868">
                        <c:v>7.1028570000000002</c:v>
                      </c:pt>
                      <c:pt idx="1869">
                        <c:v>8.2142859999999995</c:v>
                      </c:pt>
                      <c:pt idx="1870">
                        <c:v>8.1071430000000007</c:v>
                      </c:pt>
                      <c:pt idx="1871">
                        <c:v>7.918571</c:v>
                      </c:pt>
                      <c:pt idx="1872">
                        <c:v>7.9057139999999997</c:v>
                      </c:pt>
                      <c:pt idx="1873">
                        <c:v>7.9071429999999996</c:v>
                      </c:pt>
                      <c:pt idx="1874">
                        <c:v>7.9985710000000001</c:v>
                      </c:pt>
                      <c:pt idx="1875">
                        <c:v>7.7685709999999997</c:v>
                      </c:pt>
                      <c:pt idx="1876">
                        <c:v>7.7571430000000001</c:v>
                      </c:pt>
                      <c:pt idx="1877">
                        <c:v>7.8571429999999998</c:v>
                      </c:pt>
                      <c:pt idx="1878">
                        <c:v>8.1185709999999993</c:v>
                      </c:pt>
                      <c:pt idx="1879">
                        <c:v>8.0028570000000006</c:v>
                      </c:pt>
                      <c:pt idx="1880">
                        <c:v>8.2100000000000009</c:v>
                      </c:pt>
                      <c:pt idx="1881">
                        <c:v>8.4828569999999992</c:v>
                      </c:pt>
                      <c:pt idx="1882">
                        <c:v>8.555714</c:v>
                      </c:pt>
                      <c:pt idx="1883">
                        <c:v>8.5485710000000008</c:v>
                      </c:pt>
                      <c:pt idx="1884">
                        <c:v>8.4857139999999998</c:v>
                      </c:pt>
                      <c:pt idx="1885">
                        <c:v>8.6257140000000003</c:v>
                      </c:pt>
                      <c:pt idx="1886">
                        <c:v>8.7128569999999996</c:v>
                      </c:pt>
                      <c:pt idx="1887">
                        <c:v>8.8071429999999999</c:v>
                      </c:pt>
                      <c:pt idx="1888">
                        <c:v>8.7100000000000009</c:v>
                      </c:pt>
                      <c:pt idx="1889">
                        <c:v>8.5842860000000005</c:v>
                      </c:pt>
                      <c:pt idx="1890">
                        <c:v>8.7114290000000008</c:v>
                      </c:pt>
                      <c:pt idx="1891">
                        <c:v>8.6257140000000003</c:v>
                      </c:pt>
                      <c:pt idx="1892">
                        <c:v>8.5514290000000006</c:v>
                      </c:pt>
                      <c:pt idx="1893">
                        <c:v>8.36</c:v>
                      </c:pt>
                      <c:pt idx="1894">
                        <c:v>8.4028569999999991</c:v>
                      </c:pt>
                      <c:pt idx="1895">
                        <c:v>8.3957139999999999</c:v>
                      </c:pt>
                      <c:pt idx="1896">
                        <c:v>8.5428569999999997</c:v>
                      </c:pt>
                      <c:pt idx="1897">
                        <c:v>8.4985710000000001</c:v>
                      </c:pt>
                      <c:pt idx="1898">
                        <c:v>8.3485709999999997</c:v>
                      </c:pt>
                      <c:pt idx="1899">
                        <c:v>8.14</c:v>
                      </c:pt>
                      <c:pt idx="1900">
                        <c:v>8.0171430000000008</c:v>
                      </c:pt>
                      <c:pt idx="1901">
                        <c:v>8.0342859999999998</c:v>
                      </c:pt>
                      <c:pt idx="1902">
                        <c:v>8.1642860000000006</c:v>
                      </c:pt>
                      <c:pt idx="1903">
                        <c:v>8.1428569999999993</c:v>
                      </c:pt>
                      <c:pt idx="1904">
                        <c:v>8.0742860000000007</c:v>
                      </c:pt>
                      <c:pt idx="1905">
                        <c:v>8.2142859999999995</c:v>
                      </c:pt>
                      <c:pt idx="1906">
                        <c:v>8.1314290000000007</c:v>
                      </c:pt>
                      <c:pt idx="1907">
                        <c:v>7.831429</c:v>
                      </c:pt>
                      <c:pt idx="1908">
                        <c:v>7.7114289999999999</c:v>
                      </c:pt>
                      <c:pt idx="1909">
                        <c:v>7.7471430000000003</c:v>
                      </c:pt>
                      <c:pt idx="1910">
                        <c:v>7.8857140000000001</c:v>
                      </c:pt>
                      <c:pt idx="1911">
                        <c:v>8.1328569999999996</c:v>
                      </c:pt>
                      <c:pt idx="1912">
                        <c:v>8.2414290000000001</c:v>
                      </c:pt>
                      <c:pt idx="1913">
                        <c:v>8.2857140000000005</c:v>
                      </c:pt>
                      <c:pt idx="1914">
                        <c:v>8.2842859999999998</c:v>
                      </c:pt>
                      <c:pt idx="1915">
                        <c:v>8.1442859999999992</c:v>
                      </c:pt>
                      <c:pt idx="1916">
                        <c:v>8.0114289999999997</c:v>
                      </c:pt>
                      <c:pt idx="1917">
                        <c:v>7.9614289999999999</c:v>
                      </c:pt>
                      <c:pt idx="1918">
                        <c:v>7.6571429999999996</c:v>
                      </c:pt>
                      <c:pt idx="1919">
                        <c:v>7.6728569999999996</c:v>
                      </c:pt>
                      <c:pt idx="1920">
                        <c:v>7.7571430000000001</c:v>
                      </c:pt>
                      <c:pt idx="1921">
                        <c:v>7.7428569999999999</c:v>
                      </c:pt>
                      <c:pt idx="1922">
                        <c:v>7.7042859999999997</c:v>
                      </c:pt>
                      <c:pt idx="1923">
                        <c:v>7.5828569999999997</c:v>
                      </c:pt>
                      <c:pt idx="1924">
                        <c:v>7.7542859999999996</c:v>
                      </c:pt>
                      <c:pt idx="1925">
                        <c:v>7.5757139999999996</c:v>
                      </c:pt>
                      <c:pt idx="1926">
                        <c:v>7.4071429999999996</c:v>
                      </c:pt>
                      <c:pt idx="1927">
                        <c:v>7.3828569999999996</c:v>
                      </c:pt>
                      <c:pt idx="1928">
                        <c:v>7.4928569999999999</c:v>
                      </c:pt>
                      <c:pt idx="1929">
                        <c:v>7.4542859999999997</c:v>
                      </c:pt>
                      <c:pt idx="1930">
                        <c:v>7.484286</c:v>
                      </c:pt>
                      <c:pt idx="1931">
                        <c:v>7.3571429999999998</c:v>
                      </c:pt>
                      <c:pt idx="1932">
                        <c:v>7.1785709999999998</c:v>
                      </c:pt>
                      <c:pt idx="1933">
                        <c:v>7.3114290000000004</c:v>
                      </c:pt>
                      <c:pt idx="1934">
                        <c:v>9.1214289999999991</c:v>
                      </c:pt>
                      <c:pt idx="1935">
                        <c:v>9.2242859999999993</c:v>
                      </c:pt>
                      <c:pt idx="1936">
                        <c:v>8.9814290000000003</c:v>
                      </c:pt>
                      <c:pt idx="1937">
                        <c:v>8.8785710000000009</c:v>
                      </c:pt>
                      <c:pt idx="1938">
                        <c:v>8.9828569999999992</c:v>
                      </c:pt>
                      <c:pt idx="1939">
                        <c:v>8.8928569999999993</c:v>
                      </c:pt>
                      <c:pt idx="1940">
                        <c:v>8.7157140000000002</c:v>
                      </c:pt>
                      <c:pt idx="1941">
                        <c:v>8.8157139999999998</c:v>
                      </c:pt>
                      <c:pt idx="1942">
                        <c:v>8.8800000000000008</c:v>
                      </c:pt>
                      <c:pt idx="1943">
                        <c:v>8.918571</c:v>
                      </c:pt>
                      <c:pt idx="1944">
                        <c:v>9.07</c:v>
                      </c:pt>
                      <c:pt idx="1945">
                        <c:v>9.0257140000000007</c:v>
                      </c:pt>
                      <c:pt idx="1946">
                        <c:v>9.2871430000000004</c:v>
                      </c:pt>
                      <c:pt idx="1947">
                        <c:v>9.2557139999999993</c:v>
                      </c:pt>
                      <c:pt idx="1948">
                        <c:v>9.4671430000000001</c:v>
                      </c:pt>
                      <c:pt idx="1949">
                        <c:v>9.581429</c:v>
                      </c:pt>
                      <c:pt idx="1950">
                        <c:v>9.6142859999999999</c:v>
                      </c:pt>
                      <c:pt idx="1951">
                        <c:v>9.3214290000000002</c:v>
                      </c:pt>
                      <c:pt idx="1952">
                        <c:v>9.34</c:v>
                      </c:pt>
                      <c:pt idx="1953">
                        <c:v>9.3742859999999997</c:v>
                      </c:pt>
                      <c:pt idx="1954">
                        <c:v>9.5471430000000002</c:v>
                      </c:pt>
                      <c:pt idx="1955">
                        <c:v>9.9642859999999995</c:v>
                      </c:pt>
                      <c:pt idx="1956">
                        <c:v>10</c:v>
                      </c:pt>
                      <c:pt idx="1957">
                        <c:v>9.77</c:v>
                      </c:pt>
                      <c:pt idx="1958">
                        <c:v>9.7957140000000003</c:v>
                      </c:pt>
                      <c:pt idx="1959">
                        <c:v>9.8142859999999992</c:v>
                      </c:pt>
                      <c:pt idx="1960">
                        <c:v>9.8228570000000008</c:v>
                      </c:pt>
                      <c:pt idx="1961">
                        <c:v>10.192857</c:v>
                      </c:pt>
                      <c:pt idx="1962">
                        <c:v>10.221429000000001</c:v>
                      </c:pt>
                      <c:pt idx="1963">
                        <c:v>10.227143</c:v>
                      </c:pt>
                      <c:pt idx="1964">
                        <c:v>10.071429</c:v>
                      </c:pt>
                      <c:pt idx="1965">
                        <c:v>9.9971429999999994</c:v>
                      </c:pt>
                      <c:pt idx="1966">
                        <c:v>10.121428999999999</c:v>
                      </c:pt>
                      <c:pt idx="1967">
                        <c:v>10.248571</c:v>
                      </c:pt>
                      <c:pt idx="1968">
                        <c:v>10.161429</c:v>
                      </c:pt>
                      <c:pt idx="1969">
                        <c:v>10.128571000000001</c:v>
                      </c:pt>
                      <c:pt idx="1970">
                        <c:v>10.428571</c:v>
                      </c:pt>
                      <c:pt idx="1971">
                        <c:v>10.498571</c:v>
                      </c:pt>
                      <c:pt idx="1972">
                        <c:v>10.452857</c:v>
                      </c:pt>
                      <c:pt idx="1973">
                        <c:v>10.714286</c:v>
                      </c:pt>
                      <c:pt idx="1974">
                        <c:v>10.701428999999999</c:v>
                      </c:pt>
                      <c:pt idx="1975">
                        <c:v>10.714286</c:v>
                      </c:pt>
                      <c:pt idx="1976">
                        <c:v>10.807143</c:v>
                      </c:pt>
                      <c:pt idx="1977">
                        <c:v>10.722856999999999</c:v>
                      </c:pt>
                      <c:pt idx="1978">
                        <c:v>10.814285999999999</c:v>
                      </c:pt>
                      <c:pt idx="1979">
                        <c:v>11.437143000000001</c:v>
                      </c:pt>
                      <c:pt idx="1980">
                        <c:v>11.995714</c:v>
                      </c:pt>
                      <c:pt idx="1981">
                        <c:v>11.767143000000001</c:v>
                      </c:pt>
                      <c:pt idx="1982">
                        <c:v>11.714286</c:v>
                      </c:pt>
                      <c:pt idx="1983">
                        <c:v>11.785714</c:v>
                      </c:pt>
                      <c:pt idx="1984">
                        <c:v>11.892856999999999</c:v>
                      </c:pt>
                      <c:pt idx="1985">
                        <c:v>12.378571000000001</c:v>
                      </c:pt>
                      <c:pt idx="1986">
                        <c:v>12.728571000000001</c:v>
                      </c:pt>
                      <c:pt idx="1987">
                        <c:v>12.552856999999999</c:v>
                      </c:pt>
                      <c:pt idx="1988">
                        <c:v>12.414286000000001</c:v>
                      </c:pt>
                      <c:pt idx="1989">
                        <c:v>12.371428999999999</c:v>
                      </c:pt>
                      <c:pt idx="1990">
                        <c:v>12.488571</c:v>
                      </c:pt>
                      <c:pt idx="1991">
                        <c:v>12.714286</c:v>
                      </c:pt>
                      <c:pt idx="1992">
                        <c:v>14.641429</c:v>
                      </c:pt>
                      <c:pt idx="1993">
                        <c:v>14.365714000000001</c:v>
                      </c:pt>
                      <c:pt idx="1994">
                        <c:v>15.671429</c:v>
                      </c:pt>
                      <c:pt idx="1995">
                        <c:v>15.151429</c:v>
                      </c:pt>
                      <c:pt idx="1996">
                        <c:v>14.68</c:v>
                      </c:pt>
                      <c:pt idx="1997">
                        <c:v>14.85</c:v>
                      </c:pt>
                      <c:pt idx="1998">
                        <c:v>14.838571</c:v>
                      </c:pt>
                      <c:pt idx="1999">
                        <c:v>14.83</c:v>
                      </c:pt>
                      <c:pt idx="2000">
                        <c:v>14.412857000000001</c:v>
                      </c:pt>
                      <c:pt idx="2001">
                        <c:v>14.527143000000001</c:v>
                      </c:pt>
                      <c:pt idx="2002">
                        <c:v>14.427142999999999</c:v>
                      </c:pt>
                      <c:pt idx="2003">
                        <c:v>14.285714</c:v>
                      </c:pt>
                      <c:pt idx="2004">
                        <c:v>13.994286000000001</c:v>
                      </c:pt>
                      <c:pt idx="2005">
                        <c:v>14.592857</c:v>
                      </c:pt>
                      <c:pt idx="2006">
                        <c:v>15.415713999999999</c:v>
                      </c:pt>
                      <c:pt idx="2007">
                        <c:v>17.071428000000001</c:v>
                      </c:pt>
                      <c:pt idx="2008">
                        <c:v>15.138571000000001</c:v>
                      </c:pt>
                      <c:pt idx="2009">
                        <c:v>15.291429000000001</c:v>
                      </c:pt>
                      <c:pt idx="2010">
                        <c:v>15.39</c:v>
                      </c:pt>
                      <c:pt idx="2011">
                        <c:v>14.927142999999999</c:v>
                      </c:pt>
                      <c:pt idx="2012">
                        <c:v>13.995714</c:v>
                      </c:pt>
                      <c:pt idx="2013">
                        <c:v>14.284286</c:v>
                      </c:pt>
                      <c:pt idx="2014">
                        <c:v>14.908571</c:v>
                      </c:pt>
                      <c:pt idx="2015">
                        <c:v>15</c:v>
                      </c:pt>
                      <c:pt idx="2016">
                        <c:v>15.547143</c:v>
                      </c:pt>
                      <c:pt idx="2017">
                        <c:v>15.57</c:v>
                      </c:pt>
                      <c:pt idx="2018">
                        <c:v>16.277142999999999</c:v>
                      </c:pt>
                      <c:pt idx="2019">
                        <c:v>15.882857</c:v>
                      </c:pt>
                      <c:pt idx="2020">
                        <c:v>15.865714000000001</c:v>
                      </c:pt>
                      <c:pt idx="2021">
                        <c:v>16.381430000000002</c:v>
                      </c:pt>
                      <c:pt idx="2022">
                        <c:v>16.385714</c:v>
                      </c:pt>
                      <c:pt idx="2023">
                        <c:v>16.177143000000001</c:v>
                      </c:pt>
                      <c:pt idx="2024">
                        <c:v>16.071428000000001</c:v>
                      </c:pt>
                      <c:pt idx="2025">
                        <c:v>16.838571999999999</c:v>
                      </c:pt>
                      <c:pt idx="2026">
                        <c:v>17.125713000000001</c:v>
                      </c:pt>
                      <c:pt idx="2027">
                        <c:v>17.364286</c:v>
                      </c:pt>
                      <c:pt idx="2028">
                        <c:v>18.280000999999999</c:v>
                      </c:pt>
                      <c:pt idx="2029">
                        <c:v>17.884287</c:v>
                      </c:pt>
                      <c:pt idx="2030">
                        <c:v>18</c:v>
                      </c:pt>
                      <c:pt idx="2031">
                        <c:v>18.257142999999999</c:v>
                      </c:pt>
                      <c:pt idx="2032">
                        <c:v>18.157143000000001</c:v>
                      </c:pt>
                      <c:pt idx="2033">
                        <c:v>18.100000000000001</c:v>
                      </c:pt>
                      <c:pt idx="2034">
                        <c:v>17.200001</c:v>
                      </c:pt>
                      <c:pt idx="2035">
                        <c:v>17</c:v>
                      </c:pt>
                      <c:pt idx="2036">
                        <c:v>16.837143000000001</c:v>
                      </c:pt>
                      <c:pt idx="2037">
                        <c:v>16.945715</c:v>
                      </c:pt>
                      <c:pt idx="2038">
                        <c:v>17.125713000000001</c:v>
                      </c:pt>
                      <c:pt idx="2039">
                        <c:v>16.547143999999999</c:v>
                      </c:pt>
                      <c:pt idx="2040">
                        <c:v>16.184286</c:v>
                      </c:pt>
                      <c:pt idx="2041">
                        <c:v>15.78</c:v>
                      </c:pt>
                      <c:pt idx="2042">
                        <c:v>15.92</c:v>
                      </c:pt>
                      <c:pt idx="2043">
                        <c:v>15.915713999999999</c:v>
                      </c:pt>
                      <c:pt idx="2044">
                        <c:v>16.928571999999999</c:v>
                      </c:pt>
                      <c:pt idx="2045">
                        <c:v>17.535713000000001</c:v>
                      </c:pt>
                      <c:pt idx="2046">
                        <c:v>16.834285999999999</c:v>
                      </c:pt>
                      <c:pt idx="2047">
                        <c:v>17.214286999999999</c:v>
                      </c:pt>
                      <c:pt idx="2048">
                        <c:v>17.387142000000001</c:v>
                      </c:pt>
                      <c:pt idx="2049">
                        <c:v>17.714286999999999</c:v>
                      </c:pt>
                      <c:pt idx="2050">
                        <c:v>17.464286999999999</c:v>
                      </c:pt>
                      <c:pt idx="2051">
                        <c:v>17.282858000000001</c:v>
                      </c:pt>
                      <c:pt idx="2052">
                        <c:v>17.161428000000001</c:v>
                      </c:pt>
                      <c:pt idx="2053">
                        <c:v>17.271429000000001</c:v>
                      </c:pt>
                      <c:pt idx="2054">
                        <c:v>17.657143000000001</c:v>
                      </c:pt>
                      <c:pt idx="2055">
                        <c:v>16.067142</c:v>
                      </c:pt>
                      <c:pt idx="2056">
                        <c:v>15.535714</c:v>
                      </c:pt>
                      <c:pt idx="2057">
                        <c:v>15.57</c:v>
                      </c:pt>
                      <c:pt idx="2058">
                        <c:v>15.065714</c:v>
                      </c:pt>
                      <c:pt idx="2059">
                        <c:v>14.908571</c:v>
                      </c:pt>
                      <c:pt idx="2060">
                        <c:v>14.45</c:v>
                      </c:pt>
                      <c:pt idx="2061">
                        <c:v>14.74</c:v>
                      </c:pt>
                      <c:pt idx="2062">
                        <c:v>15</c:v>
                      </c:pt>
                      <c:pt idx="2063">
                        <c:v>14.961429000000001</c:v>
                      </c:pt>
                      <c:pt idx="2064">
                        <c:v>15.5</c:v>
                      </c:pt>
                      <c:pt idx="2065">
                        <c:v>15.814285999999999</c:v>
                      </c:pt>
                      <c:pt idx="2066">
                        <c:v>16.964286999999999</c:v>
                      </c:pt>
                      <c:pt idx="2067">
                        <c:v>16.992857000000001</c:v>
                      </c:pt>
                      <c:pt idx="2068">
                        <c:v>18.068570999999999</c:v>
                      </c:pt>
                      <c:pt idx="2069">
                        <c:v>18.345714999999998</c:v>
                      </c:pt>
                      <c:pt idx="2070">
                        <c:v>19.114286</c:v>
                      </c:pt>
                      <c:pt idx="2071">
                        <c:v>19.195715</c:v>
                      </c:pt>
                      <c:pt idx="2072">
                        <c:v>19.700001</c:v>
                      </c:pt>
                      <c:pt idx="2073">
                        <c:v>20.128571000000001</c:v>
                      </c:pt>
                      <c:pt idx="2074">
                        <c:v>18.592856999999999</c:v>
                      </c:pt>
                      <c:pt idx="2075">
                        <c:v>18.53857</c:v>
                      </c:pt>
                      <c:pt idx="2076">
                        <c:v>18.68</c:v>
                      </c:pt>
                      <c:pt idx="2077">
                        <c:v>18.925713999999999</c:v>
                      </c:pt>
                      <c:pt idx="2078">
                        <c:v>17.950001</c:v>
                      </c:pt>
                      <c:pt idx="2079">
                        <c:v>17.837143000000001</c:v>
                      </c:pt>
                      <c:pt idx="2080">
                        <c:v>18.244285999999999</c:v>
                      </c:pt>
                      <c:pt idx="2081">
                        <c:v>18.225714</c:v>
                      </c:pt>
                      <c:pt idx="2082">
                        <c:v>17.957144</c:v>
                      </c:pt>
                      <c:pt idx="2083">
                        <c:v>18.135714</c:v>
                      </c:pt>
                      <c:pt idx="2084">
                        <c:v>19.464286999999999</c:v>
                      </c:pt>
                      <c:pt idx="2085">
                        <c:v>19.797143999999999</c:v>
                      </c:pt>
                      <c:pt idx="2086">
                        <c:v>20.357143000000001</c:v>
                      </c:pt>
                      <c:pt idx="2087">
                        <c:v>20.421429</c:v>
                      </c:pt>
                      <c:pt idx="2088">
                        <c:v>21.105715</c:v>
                      </c:pt>
                      <c:pt idx="2089">
                        <c:v>21.39143</c:v>
                      </c:pt>
                      <c:pt idx="2090">
                        <c:v>20.981428000000001</c:v>
                      </c:pt>
                      <c:pt idx="2091">
                        <c:v>21.421429</c:v>
                      </c:pt>
                      <c:pt idx="2092">
                        <c:v>21.27</c:v>
                      </c:pt>
                      <c:pt idx="2093">
                        <c:v>20.941428999999999</c:v>
                      </c:pt>
                      <c:pt idx="2094">
                        <c:v>20.5</c:v>
                      </c:pt>
                      <c:pt idx="2095">
                        <c:v>20.350000000000001</c:v>
                      </c:pt>
                      <c:pt idx="2096">
                        <c:v>20.571428000000001</c:v>
                      </c:pt>
                      <c:pt idx="2097">
                        <c:v>21.228570999999999</c:v>
                      </c:pt>
                      <c:pt idx="2098">
                        <c:v>22.424285999999999</c:v>
                      </c:pt>
                      <c:pt idx="2099">
                        <c:v>23.388570999999999</c:v>
                      </c:pt>
                      <c:pt idx="2100">
                        <c:v>23.874286999999999</c:v>
                      </c:pt>
                      <c:pt idx="2101">
                        <c:v>23.737143</c:v>
                      </c:pt>
                      <c:pt idx="2102">
                        <c:v>23.57</c:v>
                      </c:pt>
                      <c:pt idx="2103">
                        <c:v>24.392856999999999</c:v>
                      </c:pt>
                      <c:pt idx="2104">
                        <c:v>24.914286000000001</c:v>
                      </c:pt>
                      <c:pt idx="2105">
                        <c:v>22.957144</c:v>
                      </c:pt>
                      <c:pt idx="2106">
                        <c:v>22.684286</c:v>
                      </c:pt>
                      <c:pt idx="2107">
                        <c:v>22.85857</c:v>
                      </c:pt>
                      <c:pt idx="2108">
                        <c:v>22.678571999999999</c:v>
                      </c:pt>
                      <c:pt idx="2109">
                        <c:v>22.012857</c:v>
                      </c:pt>
                      <c:pt idx="2110">
                        <c:v>21.857143000000001</c:v>
                      </c:pt>
                      <c:pt idx="2111">
                        <c:v>22.354285999999998</c:v>
                      </c:pt>
                      <c:pt idx="2112">
                        <c:v>22.261429</c:v>
                      </c:pt>
                      <c:pt idx="2113">
                        <c:v>22.785713000000001</c:v>
                      </c:pt>
                      <c:pt idx="2114">
                        <c:v>22.394285</c:v>
                      </c:pt>
                      <c:pt idx="2115">
                        <c:v>22.261429</c:v>
                      </c:pt>
                      <c:pt idx="2116">
                        <c:v>22.378571000000001</c:v>
                      </c:pt>
                      <c:pt idx="2117">
                        <c:v>21.775715000000002</c:v>
                      </c:pt>
                      <c:pt idx="2118">
                        <c:v>22.252856999999999</c:v>
                      </c:pt>
                      <c:pt idx="2119">
                        <c:v>24.991427999999999</c:v>
                      </c:pt>
                      <c:pt idx="2120">
                        <c:v>24.497143000000001</c:v>
                      </c:pt>
                      <c:pt idx="2121">
                        <c:v>24.264285999999998</c:v>
                      </c:pt>
                      <c:pt idx="2122">
                        <c:v>25.651427999999999</c:v>
                      </c:pt>
                      <c:pt idx="2123">
                        <c:v>26.39143</c:v>
                      </c:pt>
                      <c:pt idx="2124">
                        <c:v>25.602858000000001</c:v>
                      </c:pt>
                      <c:pt idx="2125">
                        <c:v>25.114286</c:v>
                      </c:pt>
                      <c:pt idx="2126">
                        <c:v>24.857143000000001</c:v>
                      </c:pt>
                      <c:pt idx="2127">
                        <c:v>24.768571999999999</c:v>
                      </c:pt>
                      <c:pt idx="2128">
                        <c:v>24.862857999999999</c:v>
                      </c:pt>
                      <c:pt idx="2129">
                        <c:v>24.775715000000002</c:v>
                      </c:pt>
                      <c:pt idx="2130">
                        <c:v>24.415714000000001</c:v>
                      </c:pt>
                      <c:pt idx="2131">
                        <c:v>24.362857999999999</c:v>
                      </c:pt>
                      <c:pt idx="2132">
                        <c:v>24.985714000000002</c:v>
                      </c:pt>
                      <c:pt idx="2133">
                        <c:v>25.322856999999999</c:v>
                      </c:pt>
                      <c:pt idx="2134">
                        <c:v>25.527142999999999</c:v>
                      </c:pt>
                      <c:pt idx="2135">
                        <c:v>25.27</c:v>
                      </c:pt>
                      <c:pt idx="2136">
                        <c:v>24.791429999999998</c:v>
                      </c:pt>
                      <c:pt idx="2137">
                        <c:v>24.175713999999999</c:v>
                      </c:pt>
                      <c:pt idx="2138">
                        <c:v>24.072856999999999</c:v>
                      </c:pt>
                      <c:pt idx="2139">
                        <c:v>24.4</c:v>
                      </c:pt>
                      <c:pt idx="2140">
                        <c:v>24.75</c:v>
                      </c:pt>
                      <c:pt idx="2141">
                        <c:v>26.957144</c:v>
                      </c:pt>
                      <c:pt idx="2142">
                        <c:v>27.442858000000001</c:v>
                      </c:pt>
                      <c:pt idx="2143">
                        <c:v>27.404285000000002</c:v>
                      </c:pt>
                      <c:pt idx="2144">
                        <c:v>27.497143000000001</c:v>
                      </c:pt>
                      <c:pt idx="2145">
                        <c:v>28.571428000000001</c:v>
                      </c:pt>
                      <c:pt idx="2146">
                        <c:v>29.542856</c:v>
                      </c:pt>
                      <c:pt idx="2147">
                        <c:v>29.89143</c:v>
                      </c:pt>
                      <c:pt idx="2148">
                        <c:v>28.064285000000002</c:v>
                      </c:pt>
                      <c:pt idx="2149">
                        <c:v>27.885714</c:v>
                      </c:pt>
                      <c:pt idx="2150">
                        <c:v>27.667142999999999</c:v>
                      </c:pt>
                      <c:pt idx="2151">
                        <c:v>28.485714000000002</c:v>
                      </c:pt>
                      <c:pt idx="2152">
                        <c:v>26.927143000000001</c:v>
                      </c:pt>
                      <c:pt idx="2153">
                        <c:v>27.44857</c:v>
                      </c:pt>
                      <c:pt idx="2154">
                        <c:v>28.281428999999999</c:v>
                      </c:pt>
                      <c:pt idx="2155">
                        <c:v>27.515715</c:v>
                      </c:pt>
                      <c:pt idx="2156">
                        <c:v>26.1</c:v>
                      </c:pt>
                      <c:pt idx="2157">
                        <c:v>25.917142999999999</c:v>
                      </c:pt>
                      <c:pt idx="2158">
                        <c:v>26.104285999999998</c:v>
                      </c:pt>
                      <c:pt idx="2159">
                        <c:v>26.357143000000001</c:v>
                      </c:pt>
                      <c:pt idx="2160">
                        <c:v>25.864286</c:v>
                      </c:pt>
                      <c:pt idx="2161">
                        <c:v>26.644285</c:v>
                      </c:pt>
                      <c:pt idx="2162">
                        <c:v>27.10857</c:v>
                      </c:pt>
                      <c:pt idx="2163">
                        <c:v>26.484285</c:v>
                      </c:pt>
                      <c:pt idx="2164">
                        <c:v>25.834285999999999</c:v>
                      </c:pt>
                      <c:pt idx="2165">
                        <c:v>26.338571999999999</c:v>
                      </c:pt>
                      <c:pt idx="2166">
                        <c:v>26.357143000000001</c:v>
                      </c:pt>
                      <c:pt idx="2167">
                        <c:v>25.764285999999998</c:v>
                      </c:pt>
                      <c:pt idx="2168">
                        <c:v>25.677143000000001</c:v>
                      </c:pt>
                      <c:pt idx="2169">
                        <c:v>25.838571999999999</c:v>
                      </c:pt>
                      <c:pt idx="2170">
                        <c:v>26.414286000000001</c:v>
                      </c:pt>
                      <c:pt idx="2171">
                        <c:v>26.112857999999999</c:v>
                      </c:pt>
                      <c:pt idx="2172">
                        <c:v>25.67</c:v>
                      </c:pt>
                      <c:pt idx="2173">
                        <c:v>25.792856</c:v>
                      </c:pt>
                      <c:pt idx="2174">
                        <c:v>26.85</c:v>
                      </c:pt>
                      <c:pt idx="2175">
                        <c:v>27.328571</c:v>
                      </c:pt>
                      <c:pt idx="2176">
                        <c:v>27</c:v>
                      </c:pt>
                      <c:pt idx="2177">
                        <c:v>27.478570999999999</c:v>
                      </c:pt>
                      <c:pt idx="2178">
                        <c:v>27.607143000000001</c:v>
                      </c:pt>
                      <c:pt idx="2179">
                        <c:v>27.834285999999999</c:v>
                      </c:pt>
                      <c:pt idx="2180">
                        <c:v>27.692858000000001</c:v>
                      </c:pt>
                      <c:pt idx="2181">
                        <c:v>26.889999</c:v>
                      </c:pt>
                      <c:pt idx="2182">
                        <c:v>26.511429</c:v>
                      </c:pt>
                      <c:pt idx="2183">
                        <c:v>26.345714999999998</c:v>
                      </c:pt>
                      <c:pt idx="2184">
                        <c:v>26.692858000000001</c:v>
                      </c:pt>
                      <c:pt idx="2185">
                        <c:v>26.798570999999999</c:v>
                      </c:pt>
                      <c:pt idx="2186">
                        <c:v>30.255714000000001</c:v>
                      </c:pt>
                      <c:pt idx="2187">
                        <c:v>31.142856999999999</c:v>
                      </c:pt>
                      <c:pt idx="2188">
                        <c:v>30.93</c:v>
                      </c:pt>
                      <c:pt idx="2189">
                        <c:v>30.968571000000001</c:v>
                      </c:pt>
                      <c:pt idx="2190">
                        <c:v>30.524286</c:v>
                      </c:pt>
                      <c:pt idx="2191">
                        <c:v>30.474284999999998</c:v>
                      </c:pt>
                      <c:pt idx="2192">
                        <c:v>31.571428000000001</c:v>
                      </c:pt>
                      <c:pt idx="2193">
                        <c:v>31.83</c:v>
                      </c:pt>
                      <c:pt idx="2194">
                        <c:v>31.19857</c:v>
                      </c:pt>
                      <c:pt idx="2195">
                        <c:v>31.997143000000001</c:v>
                      </c:pt>
                      <c:pt idx="2196">
                        <c:v>32.142856999999999</c:v>
                      </c:pt>
                      <c:pt idx="2197">
                        <c:v>33.085712000000001</c:v>
                      </c:pt>
                      <c:pt idx="2198">
                        <c:v>35.364285000000002</c:v>
                      </c:pt>
                      <c:pt idx="2199">
                        <c:v>34.950001</c:v>
                      </c:pt>
                      <c:pt idx="2200">
                        <c:v>34.984287000000002</c:v>
                      </c:pt>
                      <c:pt idx="2201">
                        <c:v>34.542858000000003</c:v>
                      </c:pt>
                      <c:pt idx="2202">
                        <c:v>34.052855999999998</c:v>
                      </c:pt>
                      <c:pt idx="2203">
                        <c:v>32.772857999999999</c:v>
                      </c:pt>
                      <c:pt idx="2204">
                        <c:v>31.128571000000001</c:v>
                      </c:pt>
                      <c:pt idx="2205">
                        <c:v>30.912856999999999</c:v>
                      </c:pt>
                      <c:pt idx="2206">
                        <c:v>31.07</c:v>
                      </c:pt>
                      <c:pt idx="2207">
                        <c:v>30.615713</c:v>
                      </c:pt>
                      <c:pt idx="2208">
                        <c:v>29.637142000000001</c:v>
                      </c:pt>
                      <c:pt idx="2209">
                        <c:v>29.642856999999999</c:v>
                      </c:pt>
                      <c:pt idx="2210">
                        <c:v>29.584285999999999</c:v>
                      </c:pt>
                      <c:pt idx="2211">
                        <c:v>30.182858</c:v>
                      </c:pt>
                      <c:pt idx="2212">
                        <c:v>30.69857</c:v>
                      </c:pt>
                      <c:pt idx="2213">
                        <c:v>28.892856999999999</c:v>
                      </c:pt>
                      <c:pt idx="2214">
                        <c:v>28.491427999999999</c:v>
                      </c:pt>
                      <c:pt idx="2215">
                        <c:v>29.105715</c:v>
                      </c:pt>
                      <c:pt idx="2216">
                        <c:v>29.32</c:v>
                      </c:pt>
                      <c:pt idx="2217">
                        <c:v>29.571428000000001</c:v>
                      </c:pt>
                      <c:pt idx="2218">
                        <c:v>31.314285000000002</c:v>
                      </c:pt>
                      <c:pt idx="2219">
                        <c:v>31.91</c:v>
                      </c:pt>
                      <c:pt idx="2220">
                        <c:v>31.381430000000002</c:v>
                      </c:pt>
                      <c:pt idx="2221">
                        <c:v>30.634287</c:v>
                      </c:pt>
                      <c:pt idx="2222">
                        <c:v>30.954287000000001</c:v>
                      </c:pt>
                      <c:pt idx="2223">
                        <c:v>31.814285000000002</c:v>
                      </c:pt>
                      <c:pt idx="2224">
                        <c:v>32.857143000000001</c:v>
                      </c:pt>
                      <c:pt idx="2225">
                        <c:v>33.302855999999998</c:v>
                      </c:pt>
                      <c:pt idx="2226">
                        <c:v>33.144286999999998</c:v>
                      </c:pt>
                      <c:pt idx="2227">
                        <c:v>34.471428000000003</c:v>
                      </c:pt>
                      <c:pt idx="2228">
                        <c:v>34.125712999999998</c:v>
                      </c:pt>
                      <c:pt idx="2229">
                        <c:v>34.595714999999998</c:v>
                      </c:pt>
                      <c:pt idx="2230">
                        <c:v>34.242859000000003</c:v>
                      </c:pt>
                      <c:pt idx="2231">
                        <c:v>34.919998</c:v>
                      </c:pt>
                      <c:pt idx="2232">
                        <c:v>35.315716000000002</c:v>
                      </c:pt>
                      <c:pt idx="2233">
                        <c:v>35.521427000000003</c:v>
                      </c:pt>
                      <c:pt idx="2234">
                        <c:v>35.554287000000002</c:v>
                      </c:pt>
                      <c:pt idx="2235">
                        <c:v>33.781429000000003</c:v>
                      </c:pt>
                      <c:pt idx="2236">
                        <c:v>34.242859000000003</c:v>
                      </c:pt>
                      <c:pt idx="2237">
                        <c:v>33.672854999999998</c:v>
                      </c:pt>
                      <c:pt idx="2238">
                        <c:v>33.417144999999998</c:v>
                      </c:pt>
                      <c:pt idx="2239">
                        <c:v>34.121428999999999</c:v>
                      </c:pt>
                      <c:pt idx="2240">
                        <c:v>34.349997999999999</c:v>
                      </c:pt>
                      <c:pt idx="2241">
                        <c:v>33.851429000000003</c:v>
                      </c:pt>
                      <c:pt idx="2242">
                        <c:v>33.452857999999999</c:v>
                      </c:pt>
                      <c:pt idx="2243">
                        <c:v>34.612858000000003</c:v>
                      </c:pt>
                      <c:pt idx="2244">
                        <c:v>35.072856999999999</c:v>
                      </c:pt>
                      <c:pt idx="2245">
                        <c:v>36.045715000000001</c:v>
                      </c:pt>
                      <c:pt idx="2246">
                        <c:v>36.425713000000002</c:v>
                      </c:pt>
                      <c:pt idx="2247">
                        <c:v>34.604286000000002</c:v>
                      </c:pt>
                      <c:pt idx="2248">
                        <c:v>33.801430000000003</c:v>
                      </c:pt>
                      <c:pt idx="2249">
                        <c:v>34.205714999999998</c:v>
                      </c:pt>
                      <c:pt idx="2250">
                        <c:v>33.638573000000001</c:v>
                      </c:pt>
                      <c:pt idx="2251">
                        <c:v>34.267142999999997</c:v>
                      </c:pt>
                      <c:pt idx="2252">
                        <c:v>33.705714999999998</c:v>
                      </c:pt>
                      <c:pt idx="2253">
                        <c:v>33.142856999999999</c:v>
                      </c:pt>
                      <c:pt idx="2254">
                        <c:v>33.397143999999997</c:v>
                      </c:pt>
                      <c:pt idx="2255">
                        <c:v>33.305714000000002</c:v>
                      </c:pt>
                      <c:pt idx="2256">
                        <c:v>33.828570999999997</c:v>
                      </c:pt>
                      <c:pt idx="2257">
                        <c:v>34.214286999999999</c:v>
                      </c:pt>
                      <c:pt idx="2258">
                        <c:v>34.642856999999999</c:v>
                      </c:pt>
                      <c:pt idx="2259">
                        <c:v>35.25</c:v>
                      </c:pt>
                      <c:pt idx="2260">
                        <c:v>35.659999999999997</c:v>
                      </c:pt>
                      <c:pt idx="2261">
                        <c:v>35.152858999999999</c:v>
                      </c:pt>
                      <c:pt idx="2262">
                        <c:v>34.011429</c:v>
                      </c:pt>
                      <c:pt idx="2263">
                        <c:v>34.814284999999998</c:v>
                      </c:pt>
                      <c:pt idx="2264">
                        <c:v>35.055714000000002</c:v>
                      </c:pt>
                      <c:pt idx="2265">
                        <c:v>35.270000000000003</c:v>
                      </c:pt>
                      <c:pt idx="2266">
                        <c:v>35.697144000000002</c:v>
                      </c:pt>
                      <c:pt idx="2267">
                        <c:v>36.097141000000001</c:v>
                      </c:pt>
                      <c:pt idx="2268">
                        <c:v>37.134284999999998</c:v>
                      </c:pt>
                      <c:pt idx="2269">
                        <c:v>37.982857000000003</c:v>
                      </c:pt>
                      <c:pt idx="2270">
                        <c:v>37.869999</c:v>
                      </c:pt>
                      <c:pt idx="2271">
                        <c:v>38.685715000000002</c:v>
                      </c:pt>
                      <c:pt idx="2272">
                        <c:v>39.091431</c:v>
                      </c:pt>
                      <c:pt idx="2273">
                        <c:v>38.997143000000001</c:v>
                      </c:pt>
                      <c:pt idx="2274">
                        <c:v>39.462856000000002</c:v>
                      </c:pt>
                      <c:pt idx="2275">
                        <c:v>39.671429000000003</c:v>
                      </c:pt>
                      <c:pt idx="2276">
                        <c:v>38.205714999999998</c:v>
                      </c:pt>
                      <c:pt idx="2277">
                        <c:v>37.919998</c:v>
                      </c:pt>
                      <c:pt idx="2278">
                        <c:v>37.782856000000002</c:v>
                      </c:pt>
                      <c:pt idx="2279">
                        <c:v>37.799999</c:v>
                      </c:pt>
                      <c:pt idx="2280">
                        <c:v>37.571429999999999</c:v>
                      </c:pt>
                      <c:pt idx="2281">
                        <c:v>37.371428999999999</c:v>
                      </c:pt>
                      <c:pt idx="2282">
                        <c:v>37.53857</c:v>
                      </c:pt>
                      <c:pt idx="2283">
                        <c:v>36.812859000000003</c:v>
                      </c:pt>
                      <c:pt idx="2284">
                        <c:v>35.977142000000001</c:v>
                      </c:pt>
                      <c:pt idx="2285">
                        <c:v>35.401428000000003</c:v>
                      </c:pt>
                      <c:pt idx="2286">
                        <c:v>36.400002000000001</c:v>
                      </c:pt>
                      <c:pt idx="2287">
                        <c:v>36.177143000000001</c:v>
                      </c:pt>
                      <c:pt idx="2288">
                        <c:v>37.264285999999998</c:v>
                      </c:pt>
                      <c:pt idx="2289">
                        <c:v>37.214286999999999</c:v>
                      </c:pt>
                      <c:pt idx="2290">
                        <c:v>37.494286000000002</c:v>
                      </c:pt>
                      <c:pt idx="2291">
                        <c:v>38.084285999999999</c:v>
                      </c:pt>
                      <c:pt idx="2292">
                        <c:v>38.39143</c:v>
                      </c:pt>
                      <c:pt idx="2293">
                        <c:v>37.857143000000001</c:v>
                      </c:pt>
                      <c:pt idx="2294">
                        <c:v>38.322856999999999</c:v>
                      </c:pt>
                      <c:pt idx="2295">
                        <c:v>41.604286000000002</c:v>
                      </c:pt>
                      <c:pt idx="2296">
                        <c:v>41.682858000000003</c:v>
                      </c:pt>
                      <c:pt idx="2297">
                        <c:v>42.478572999999997</c:v>
                      </c:pt>
                      <c:pt idx="2298">
                        <c:v>42.257140999999997</c:v>
                      </c:pt>
                      <c:pt idx="2299">
                        <c:v>43.071429999999999</c:v>
                      </c:pt>
                      <c:pt idx="2300">
                        <c:v>42.327145000000002</c:v>
                      </c:pt>
                      <c:pt idx="2301">
                        <c:v>43.541428000000003</c:v>
                      </c:pt>
                      <c:pt idx="2302">
                        <c:v>42.857143000000001</c:v>
                      </c:pt>
                      <c:pt idx="2303">
                        <c:v>41.392856999999999</c:v>
                      </c:pt>
                      <c:pt idx="2304">
                        <c:v>40.352856000000003</c:v>
                      </c:pt>
                      <c:pt idx="2305">
                        <c:v>41.330002</c:v>
                      </c:pt>
                      <c:pt idx="2306">
                        <c:v>40.700001</c:v>
                      </c:pt>
                      <c:pt idx="2307">
                        <c:v>40.682858000000003</c:v>
                      </c:pt>
                      <c:pt idx="2308">
                        <c:v>39.814284999999998</c:v>
                      </c:pt>
                      <c:pt idx="2309">
                        <c:v>40.785713000000001</c:v>
                      </c:pt>
                      <c:pt idx="2310">
                        <c:v>38.327145000000002</c:v>
                      </c:pt>
                      <c:pt idx="2311">
                        <c:v>39.142856999999999</c:v>
                      </c:pt>
                      <c:pt idx="2312">
                        <c:v>38.672854999999998</c:v>
                      </c:pt>
                      <c:pt idx="2313">
                        <c:v>38.102856000000003</c:v>
                      </c:pt>
                      <c:pt idx="2314">
                        <c:v>38.5</c:v>
                      </c:pt>
                      <c:pt idx="2315">
                        <c:v>38.228572999999997</c:v>
                      </c:pt>
                      <c:pt idx="2316">
                        <c:v>37.357143000000001</c:v>
                      </c:pt>
                      <c:pt idx="2317">
                        <c:v>37.181431000000003</c:v>
                      </c:pt>
                      <c:pt idx="2318">
                        <c:v>35.838569999999997</c:v>
                      </c:pt>
                      <c:pt idx="2319">
                        <c:v>33.665714000000001</c:v>
                      </c:pt>
                      <c:pt idx="2320">
                        <c:v>34.299999</c:v>
                      </c:pt>
                      <c:pt idx="2321">
                        <c:v>34.284286000000002</c:v>
                      </c:pt>
                      <c:pt idx="2322">
                        <c:v>35.099997999999999</c:v>
                      </c:pt>
                      <c:pt idx="2323">
                        <c:v>35.407142999999998</c:v>
                      </c:pt>
                      <c:pt idx="2324">
                        <c:v>35.254288000000003</c:v>
                      </c:pt>
                      <c:pt idx="2325">
                        <c:v>35.048572999999998</c:v>
                      </c:pt>
                      <c:pt idx="2326">
                        <c:v>34.439999</c:v>
                      </c:pt>
                      <c:pt idx="2327">
                        <c:v>32.285713000000001</c:v>
                      </c:pt>
                      <c:pt idx="2328">
                        <c:v>31.571428000000001</c:v>
                      </c:pt>
                      <c:pt idx="2329">
                        <c:v>30.338571999999999</c:v>
                      </c:pt>
                      <c:pt idx="2330">
                        <c:v>31.392856999999999</c:v>
                      </c:pt>
                      <c:pt idx="2331">
                        <c:v>31.428571999999999</c:v>
                      </c:pt>
                      <c:pt idx="2332">
                        <c:v>31.958570000000002</c:v>
                      </c:pt>
                      <c:pt idx="2333">
                        <c:v>31.785713000000001</c:v>
                      </c:pt>
                      <c:pt idx="2334">
                        <c:v>32.425713000000002</c:v>
                      </c:pt>
                      <c:pt idx="2335">
                        <c:v>34.115715000000002</c:v>
                      </c:pt>
                      <c:pt idx="2336">
                        <c:v>34.554287000000002</c:v>
                      </c:pt>
                      <c:pt idx="2337">
                        <c:v>34.071429999999999</c:v>
                      </c:pt>
                      <c:pt idx="2338">
                        <c:v>30.69857</c:v>
                      </c:pt>
                      <c:pt idx="2339">
                        <c:v>31.278569999999998</c:v>
                      </c:pt>
                      <c:pt idx="2340">
                        <c:v>31.71143</c:v>
                      </c:pt>
                      <c:pt idx="2341">
                        <c:v>31.25</c:v>
                      </c:pt>
                      <c:pt idx="2342">
                        <c:v>30.299999</c:v>
                      </c:pt>
                      <c:pt idx="2343">
                        <c:v>30.09</c:v>
                      </c:pt>
                      <c:pt idx="2344">
                        <c:v>29.997143000000001</c:v>
                      </c:pt>
                      <c:pt idx="2345">
                        <c:v>30.178571999999999</c:v>
                      </c:pt>
                      <c:pt idx="2346">
                        <c:v>26.485714000000002</c:v>
                      </c:pt>
                      <c:pt idx="2347">
                        <c:v>24</c:v>
                      </c:pt>
                      <c:pt idx="2348">
                        <c:v>23.284286000000002</c:v>
                      </c:pt>
                      <c:pt idx="2349">
                        <c:v>20.425713999999999</c:v>
                      </c:pt>
                      <c:pt idx="2350">
                        <c:v>19.182858</c:v>
                      </c:pt>
                      <c:pt idx="2351">
                        <c:v>18.985714000000002</c:v>
                      </c:pt>
                      <c:pt idx="2352">
                        <c:v>19.170000000000002</c:v>
                      </c:pt>
                      <c:pt idx="2353">
                        <c:v>19.697144000000002</c:v>
                      </c:pt>
                      <c:pt idx="2354">
                        <c:v>19.284286000000002</c:v>
                      </c:pt>
                      <c:pt idx="2355">
                        <c:v>18.899999999999999</c:v>
                      </c:pt>
                      <c:pt idx="2356">
                        <c:v>18.347142999999999</c:v>
                      </c:pt>
                      <c:pt idx="2357">
                        <c:v>16.535713000000001</c:v>
                      </c:pt>
                      <c:pt idx="2358">
                        <c:v>17.134287</c:v>
                      </c:pt>
                      <c:pt idx="2359">
                        <c:v>16.714286999999999</c:v>
                      </c:pt>
                      <c:pt idx="2360">
                        <c:v>17.122855999999999</c:v>
                      </c:pt>
                      <c:pt idx="2361">
                        <c:v>17.75</c:v>
                      </c:pt>
                      <c:pt idx="2362">
                        <c:v>17.739999999999998</c:v>
                      </c:pt>
                      <c:pt idx="2363">
                        <c:v>18.357143000000001</c:v>
                      </c:pt>
                      <c:pt idx="2364">
                        <c:v>15.848571</c:v>
                      </c:pt>
                      <c:pt idx="2365">
                        <c:v>16.605715</c:v>
                      </c:pt>
                      <c:pt idx="2366">
                        <c:v>16.995714</c:v>
                      </c:pt>
                      <c:pt idx="2367">
                        <c:v>17.428571999999999</c:v>
                      </c:pt>
                      <c:pt idx="2368">
                        <c:v>17.035713000000001</c:v>
                      </c:pt>
                      <c:pt idx="2369">
                        <c:v>16.784286000000002</c:v>
                      </c:pt>
                      <c:pt idx="2370">
                        <c:v>16.298570999999999</c:v>
                      </c:pt>
                      <c:pt idx="2371">
                        <c:v>15.998571</c:v>
                      </c:pt>
                      <c:pt idx="2372">
                        <c:v>16.732856999999999</c:v>
                      </c:pt>
                      <c:pt idx="2373">
                        <c:v>17.182858</c:v>
                      </c:pt>
                      <c:pt idx="2374">
                        <c:v>11.341429</c:v>
                      </c:pt>
                      <c:pt idx="2375">
                        <c:v>11.631429000000001</c:v>
                      </c:pt>
                      <c:pt idx="2376">
                        <c:v>11.817143</c:v>
                      </c:pt>
                      <c:pt idx="2377">
                        <c:v>12.094286</c:v>
                      </c:pt>
                      <c:pt idx="2378">
                        <c:v>12.012857</c:v>
                      </c:pt>
                      <c:pt idx="2379">
                        <c:v>11.571429</c:v>
                      </c:pt>
                      <c:pt idx="2380">
                        <c:v>12.057143</c:v>
                      </c:pt>
                      <c:pt idx="2381">
                        <c:v>13.228571000000001</c:v>
                      </c:pt>
                      <c:pt idx="2382">
                        <c:v>13.27</c:v>
                      </c:pt>
                      <c:pt idx="2383">
                        <c:v>13.405714</c:v>
                      </c:pt>
                      <c:pt idx="2384">
                        <c:v>13.228571000000001</c:v>
                      </c:pt>
                      <c:pt idx="2385">
                        <c:v>12.92</c:v>
                      </c:pt>
                      <c:pt idx="2386">
                        <c:v>12.9</c:v>
                      </c:pt>
                      <c:pt idx="2387">
                        <c:v>12.564285999999999</c:v>
                      </c:pt>
                      <c:pt idx="2388">
                        <c:v>12.585713999999999</c:v>
                      </c:pt>
                      <c:pt idx="2389">
                        <c:v>12.435714000000001</c:v>
                      </c:pt>
                      <c:pt idx="2390">
                        <c:v>12.351429</c:v>
                      </c:pt>
                      <c:pt idx="2391">
                        <c:v>11.571429</c:v>
                      </c:pt>
                      <c:pt idx="2392">
                        <c:v>11.285714</c:v>
                      </c:pt>
                      <c:pt idx="2393">
                        <c:v>11.425713999999999</c:v>
                      </c:pt>
                      <c:pt idx="2394">
                        <c:v>10.6</c:v>
                      </c:pt>
                      <c:pt idx="2395">
                        <c:v>10.111428999999999</c:v>
                      </c:pt>
                      <c:pt idx="2396">
                        <c:v>9.9457140000000006</c:v>
                      </c:pt>
                      <c:pt idx="2397">
                        <c:v>10.108571</c:v>
                      </c:pt>
                      <c:pt idx="2398">
                        <c:v>9.9128570000000007</c:v>
                      </c:pt>
                      <c:pt idx="2399">
                        <c:v>9.9028569999999991</c:v>
                      </c:pt>
                      <c:pt idx="2400">
                        <c:v>9.7771430000000006</c:v>
                      </c:pt>
                      <c:pt idx="2401">
                        <c:v>9.6985709999999994</c:v>
                      </c:pt>
                      <c:pt idx="2402">
                        <c:v>10.272857</c:v>
                      </c:pt>
                      <c:pt idx="2403">
                        <c:v>10.11</c:v>
                      </c:pt>
                      <c:pt idx="2404">
                        <c:v>10.395714</c:v>
                      </c:pt>
                      <c:pt idx="2405">
                        <c:v>10.421429</c:v>
                      </c:pt>
                      <c:pt idx="2406">
                        <c:v>10.24</c:v>
                      </c:pt>
                      <c:pt idx="2407">
                        <c:v>10.975714</c:v>
                      </c:pt>
                      <c:pt idx="2408">
                        <c:v>11.084286000000001</c:v>
                      </c:pt>
                      <c:pt idx="2409">
                        <c:v>10.235714</c:v>
                      </c:pt>
                      <c:pt idx="2410">
                        <c:v>10.28</c:v>
                      </c:pt>
                      <c:pt idx="2411">
                        <c:v>10.121428999999999</c:v>
                      </c:pt>
                      <c:pt idx="2412">
                        <c:v>9.9700000000000006</c:v>
                      </c:pt>
                      <c:pt idx="2413">
                        <c:v>10.227143</c:v>
                      </c:pt>
                      <c:pt idx="2414">
                        <c:v>10.344286</c:v>
                      </c:pt>
                      <c:pt idx="2415">
                        <c:v>10.628571000000001</c:v>
                      </c:pt>
                      <c:pt idx="2416">
                        <c:v>10.654286000000001</c:v>
                      </c:pt>
                      <c:pt idx="2417">
                        <c:v>10.355714000000001</c:v>
                      </c:pt>
                      <c:pt idx="2418">
                        <c:v>10.142856999999999</c:v>
                      </c:pt>
                      <c:pt idx="2419">
                        <c:v>9.9842860000000009</c:v>
                      </c:pt>
                      <c:pt idx="2420">
                        <c:v>10.084286000000001</c:v>
                      </c:pt>
                      <c:pt idx="2421">
                        <c:v>10.388571000000001</c:v>
                      </c:pt>
                      <c:pt idx="2422">
                        <c:v>11.567143</c:v>
                      </c:pt>
                      <c:pt idx="2423">
                        <c:v>11.694286</c:v>
                      </c:pt>
                      <c:pt idx="2424">
                        <c:v>12.471429000000001</c:v>
                      </c:pt>
                      <c:pt idx="2425">
                        <c:v>14.235714</c:v>
                      </c:pt>
                      <c:pt idx="2426">
                        <c:v>14.262857</c:v>
                      </c:pt>
                      <c:pt idx="2427">
                        <c:v>13.657143</c:v>
                      </c:pt>
                      <c:pt idx="2428">
                        <c:v>13.338571</c:v>
                      </c:pt>
                      <c:pt idx="2429">
                        <c:v>13.792857</c:v>
                      </c:pt>
                      <c:pt idx="2430">
                        <c:v>13.978571000000001</c:v>
                      </c:pt>
                      <c:pt idx="2431">
                        <c:v>14.131429000000001</c:v>
                      </c:pt>
                      <c:pt idx="2432">
                        <c:v>14.942857</c:v>
                      </c:pt>
                      <c:pt idx="2433">
                        <c:v>14.967143</c:v>
                      </c:pt>
                      <c:pt idx="2434">
                        <c:v>14.231429</c:v>
                      </c:pt>
                      <c:pt idx="2435">
                        <c:v>13.527143000000001</c:v>
                      </c:pt>
                      <c:pt idx="2436">
                        <c:v>13.642856999999999</c:v>
                      </c:pt>
                      <c:pt idx="2437">
                        <c:v>17.052855999999998</c:v>
                      </c:pt>
                      <c:pt idx="2438">
                        <c:v>17.712855999999999</c:v>
                      </c:pt>
                      <c:pt idx="2439">
                        <c:v>18.497143000000001</c:v>
                      </c:pt>
                      <c:pt idx="2440">
                        <c:v>17.927143000000001</c:v>
                      </c:pt>
                      <c:pt idx="2441">
                        <c:v>17.678571999999999</c:v>
                      </c:pt>
                      <c:pt idx="2442">
                        <c:v>17.964286999999999</c:v>
                      </c:pt>
                      <c:pt idx="2443">
                        <c:v>18.212855999999999</c:v>
                      </c:pt>
                      <c:pt idx="2444">
                        <c:v>18.657143000000001</c:v>
                      </c:pt>
                      <c:pt idx="2445">
                        <c:v>19.061427999999999</c:v>
                      </c:pt>
                      <c:pt idx="2446">
                        <c:v>18.19857</c:v>
                      </c:pt>
                      <c:pt idx="2447">
                        <c:v>18.139999</c:v>
                      </c:pt>
                      <c:pt idx="2448">
                        <c:v>18.035713000000001</c:v>
                      </c:pt>
                      <c:pt idx="2449">
                        <c:v>17.854285999999998</c:v>
                      </c:pt>
                      <c:pt idx="2450">
                        <c:v>17.75</c:v>
                      </c:pt>
                      <c:pt idx="2451">
                        <c:v>17.902857000000001</c:v>
                      </c:pt>
                      <c:pt idx="2452">
                        <c:v>17.732856999999999</c:v>
                      </c:pt>
                      <c:pt idx="2453">
                        <c:v>17.552855999999998</c:v>
                      </c:pt>
                      <c:pt idx="2454">
                        <c:v>18.021429000000001</c:v>
                      </c:pt>
                      <c:pt idx="2455">
                        <c:v>16.428571999999999</c:v>
                      </c:pt>
                      <c:pt idx="2456">
                        <c:v>16.307141999999999</c:v>
                      </c:pt>
                      <c:pt idx="2457">
                        <c:v>16.278569999999998</c:v>
                      </c:pt>
                      <c:pt idx="2458">
                        <c:v>15.77</c:v>
                      </c:pt>
                      <c:pt idx="2459">
                        <c:v>16.41</c:v>
                      </c:pt>
                      <c:pt idx="2460">
                        <c:v>16.27</c:v>
                      </c:pt>
                      <c:pt idx="2461">
                        <c:v>16.238571</c:v>
                      </c:pt>
                      <c:pt idx="2462">
                        <c:v>16.834285999999999</c:v>
                      </c:pt>
                      <c:pt idx="2463">
                        <c:v>16.645714000000002</c:v>
                      </c:pt>
                      <c:pt idx="2464">
                        <c:v>15.654286000000001</c:v>
                      </c:pt>
                      <c:pt idx="2465">
                        <c:v>15.92</c:v>
                      </c:pt>
                      <c:pt idx="2466">
                        <c:v>15.491429</c:v>
                      </c:pt>
                      <c:pt idx="2467">
                        <c:v>15.751429</c:v>
                      </c:pt>
                      <c:pt idx="2468">
                        <c:v>15.821429</c:v>
                      </c:pt>
                      <c:pt idx="2469">
                        <c:v>15.614286</c:v>
                      </c:pt>
                      <c:pt idx="2470">
                        <c:v>15.135714</c:v>
                      </c:pt>
                      <c:pt idx="2471">
                        <c:v>15.807143</c:v>
                      </c:pt>
                      <c:pt idx="2472">
                        <c:v>15.958570999999999</c:v>
                      </c:pt>
                      <c:pt idx="2473">
                        <c:v>16.428571999999999</c:v>
                      </c:pt>
                      <c:pt idx="2474">
                        <c:v>16.678571999999999</c:v>
                      </c:pt>
                      <c:pt idx="2475">
                        <c:v>17.27</c:v>
                      </c:pt>
                      <c:pt idx="2476">
                        <c:v>17.639999</c:v>
                      </c:pt>
                      <c:pt idx="2477">
                        <c:v>17.311427999999999</c:v>
                      </c:pt>
                      <c:pt idx="2478">
                        <c:v>17.455712999999999</c:v>
                      </c:pt>
                      <c:pt idx="2479">
                        <c:v>17.638570999999999</c:v>
                      </c:pt>
                      <c:pt idx="2480">
                        <c:v>17.285713000000001</c:v>
                      </c:pt>
                      <c:pt idx="2481">
                        <c:v>16.941428999999999</c:v>
                      </c:pt>
                      <c:pt idx="2482">
                        <c:v>16.755714000000001</c:v>
                      </c:pt>
                      <c:pt idx="2483">
                        <c:v>16.399999999999999</c:v>
                      </c:pt>
                      <c:pt idx="2484">
                        <c:v>16.321428000000001</c:v>
                      </c:pt>
                      <c:pt idx="2485">
                        <c:v>16.078571</c:v>
                      </c:pt>
                      <c:pt idx="2486">
                        <c:v>15.944286</c:v>
                      </c:pt>
                      <c:pt idx="2487">
                        <c:v>15.668571</c:v>
                      </c:pt>
                      <c:pt idx="2488">
                        <c:v>15.4</c:v>
                      </c:pt>
                      <c:pt idx="2489">
                        <c:v>14.817143</c:v>
                      </c:pt>
                      <c:pt idx="2490">
                        <c:v>14.99</c:v>
                      </c:pt>
                      <c:pt idx="2491">
                        <c:v>15.214286</c:v>
                      </c:pt>
                      <c:pt idx="2492">
                        <c:v>15</c:v>
                      </c:pt>
                      <c:pt idx="2493">
                        <c:v>15.38</c:v>
                      </c:pt>
                      <c:pt idx="2494">
                        <c:v>15.531428999999999</c:v>
                      </c:pt>
                      <c:pt idx="2495">
                        <c:v>15.672857</c:v>
                      </c:pt>
                      <c:pt idx="2496">
                        <c:v>15.452857</c:v>
                      </c:pt>
                      <c:pt idx="2497">
                        <c:v>15</c:v>
                      </c:pt>
                      <c:pt idx="2498">
                        <c:v>12.857143000000001</c:v>
                      </c:pt>
                      <c:pt idx="2499">
                        <c:v>12.655714</c:v>
                      </c:pt>
                      <c:pt idx="2500">
                        <c:v>12.548571000000001</c:v>
                      </c:pt>
                      <c:pt idx="2501">
                        <c:v>12.27</c:v>
                      </c:pt>
                      <c:pt idx="2502">
                        <c:v>11.838571</c:v>
                      </c:pt>
                      <c:pt idx="2503">
                        <c:v>11.812856999999999</c:v>
                      </c:pt>
                      <c:pt idx="2504">
                        <c:v>11.854286</c:v>
                      </c:pt>
                      <c:pt idx="2505">
                        <c:v>11.74</c:v>
                      </c:pt>
                      <c:pt idx="2506">
                        <c:v>10.914286000000001</c:v>
                      </c:pt>
                      <c:pt idx="2507">
                        <c:v>10.802856999999999</c:v>
                      </c:pt>
                      <c:pt idx="2508">
                        <c:v>10.472856999999999</c:v>
                      </c:pt>
                      <c:pt idx="2509">
                        <c:v>10.704286</c:v>
                      </c:pt>
                      <c:pt idx="2510">
                        <c:v>10.711429000000001</c:v>
                      </c:pt>
                      <c:pt idx="2511">
                        <c:v>11.198570999999999</c:v>
                      </c:pt>
                      <c:pt idx="2512">
                        <c:v>11.235714</c:v>
                      </c:pt>
                      <c:pt idx="2513">
                        <c:v>11.328571</c:v>
                      </c:pt>
                      <c:pt idx="2514">
                        <c:v>11.205714</c:v>
                      </c:pt>
                      <c:pt idx="2515">
                        <c:v>10.63</c:v>
                      </c:pt>
                      <c:pt idx="2516">
                        <c:v>10.392856999999999</c:v>
                      </c:pt>
                      <c:pt idx="2517">
                        <c:v>10.312856999999999</c:v>
                      </c:pt>
                      <c:pt idx="2518">
                        <c:v>10.342857</c:v>
                      </c:pt>
                      <c:pt idx="2519">
                        <c:v>10.307143</c:v>
                      </c:pt>
                      <c:pt idx="2520">
                        <c:v>10.241429</c:v>
                      </c:pt>
                      <c:pt idx="2521">
                        <c:v>10.501429</c:v>
                      </c:pt>
                      <c:pt idx="2522">
                        <c:v>10.164286000000001</c:v>
                      </c:pt>
                      <c:pt idx="2523">
                        <c:v>9.8571430000000007</c:v>
                      </c:pt>
                      <c:pt idx="2524">
                        <c:v>9.6814289999999996</c:v>
                      </c:pt>
                      <c:pt idx="2525">
                        <c:v>9.1042860000000001</c:v>
                      </c:pt>
                      <c:pt idx="2526">
                        <c:v>9.32</c:v>
                      </c:pt>
                      <c:pt idx="2527">
                        <c:v>9.475714</c:v>
                      </c:pt>
                      <c:pt idx="2528">
                        <c:v>9.7671430000000008</c:v>
                      </c:pt>
                      <c:pt idx="2529">
                        <c:v>9.5571429999999999</c:v>
                      </c:pt>
                      <c:pt idx="2530">
                        <c:v>9.4457140000000006</c:v>
                      </c:pt>
                      <c:pt idx="2531">
                        <c:v>9.5128570000000003</c:v>
                      </c:pt>
                      <c:pt idx="2532">
                        <c:v>9.194286</c:v>
                      </c:pt>
                      <c:pt idx="2533">
                        <c:v>9.2057140000000004</c:v>
                      </c:pt>
                      <c:pt idx="2534">
                        <c:v>9.0214289999999995</c:v>
                      </c:pt>
                      <c:pt idx="2535">
                        <c:v>9.418571</c:v>
                      </c:pt>
                      <c:pt idx="2536">
                        <c:v>9.5642859999999992</c:v>
                      </c:pt>
                      <c:pt idx="2537">
                        <c:v>10.068571</c:v>
                      </c:pt>
                      <c:pt idx="2538">
                        <c:v>9.9357140000000008</c:v>
                      </c:pt>
                      <c:pt idx="2539">
                        <c:v>9.7771430000000006</c:v>
                      </c:pt>
                      <c:pt idx="2540">
                        <c:v>9.7528570000000006</c:v>
                      </c:pt>
                      <c:pt idx="2541">
                        <c:v>9.9328570000000003</c:v>
                      </c:pt>
                      <c:pt idx="2542">
                        <c:v>9.6728570000000005</c:v>
                      </c:pt>
                      <c:pt idx="2543">
                        <c:v>9.6071430000000007</c:v>
                      </c:pt>
                      <c:pt idx="2544">
                        <c:v>9.7228569999999994</c:v>
                      </c:pt>
                      <c:pt idx="2545">
                        <c:v>9.8228570000000008</c:v>
                      </c:pt>
                      <c:pt idx="2546">
                        <c:v>9.8428570000000004</c:v>
                      </c:pt>
                      <c:pt idx="2547">
                        <c:v>10.397143</c:v>
                      </c:pt>
                      <c:pt idx="2548">
                        <c:v>11.842857</c:v>
                      </c:pt>
                      <c:pt idx="2549">
                        <c:v>12.2</c:v>
                      </c:pt>
                      <c:pt idx="2550">
                        <c:v>12.027143000000001</c:v>
                      </c:pt>
                      <c:pt idx="2551">
                        <c:v>11.971429000000001</c:v>
                      </c:pt>
                      <c:pt idx="2552">
                        <c:v>12.124286</c:v>
                      </c:pt>
                      <c:pt idx="2553">
                        <c:v>12.214286</c:v>
                      </c:pt>
                      <c:pt idx="2554">
                        <c:v>12.378571000000001</c:v>
                      </c:pt>
                      <c:pt idx="2555">
                        <c:v>12.221429000000001</c:v>
                      </c:pt>
                      <c:pt idx="2556">
                        <c:v>11.927142999999999</c:v>
                      </c:pt>
                      <c:pt idx="2557">
                        <c:v>11.844286</c:v>
                      </c:pt>
                      <c:pt idx="2558">
                        <c:v>12.118570999999999</c:v>
                      </c:pt>
                      <c:pt idx="2559">
                        <c:v>11.931429</c:v>
                      </c:pt>
                      <c:pt idx="2560">
                        <c:v>11.602857</c:v>
                      </c:pt>
                      <c:pt idx="2561">
                        <c:v>11.781428999999999</c:v>
                      </c:pt>
                      <c:pt idx="2562">
                        <c:v>9.5428569999999997</c:v>
                      </c:pt>
                      <c:pt idx="2563">
                        <c:v>8.4942860000000007</c:v>
                      </c:pt>
                      <c:pt idx="2564">
                        <c:v>8.4671430000000001</c:v>
                      </c:pt>
                      <c:pt idx="2565">
                        <c:v>8.5657139999999998</c:v>
                      </c:pt>
                      <c:pt idx="2566">
                        <c:v>8.331429</c:v>
                      </c:pt>
                      <c:pt idx="2567">
                        <c:v>8.2542860000000005</c:v>
                      </c:pt>
                      <c:pt idx="2568">
                        <c:v>7.9557140000000004</c:v>
                      </c:pt>
                      <c:pt idx="2569">
                        <c:v>7.9257140000000001</c:v>
                      </c:pt>
                      <c:pt idx="2570">
                        <c:v>8.1671429999999994</c:v>
                      </c:pt>
                      <c:pt idx="2571">
                        <c:v>8.4957139999999995</c:v>
                      </c:pt>
                      <c:pt idx="2572">
                        <c:v>8.4128570000000007</c:v>
                      </c:pt>
                      <c:pt idx="2573">
                        <c:v>8.35</c:v>
                      </c:pt>
                      <c:pt idx="2574">
                        <c:v>8.6514290000000003</c:v>
                      </c:pt>
                      <c:pt idx="2575">
                        <c:v>8.75</c:v>
                      </c:pt>
                      <c:pt idx="2576">
                        <c:v>9.0142860000000002</c:v>
                      </c:pt>
                      <c:pt idx="2577">
                        <c:v>9.0971430000000009</c:v>
                      </c:pt>
                      <c:pt idx="2578">
                        <c:v>9.2271429999999999</c:v>
                      </c:pt>
                      <c:pt idx="2579">
                        <c:v>9.36</c:v>
                      </c:pt>
                      <c:pt idx="2580">
                        <c:v>9.3357139999999994</c:v>
                      </c:pt>
                      <c:pt idx="2581">
                        <c:v>9.5214289999999995</c:v>
                      </c:pt>
                      <c:pt idx="2582">
                        <c:v>9.4857139999999998</c:v>
                      </c:pt>
                      <c:pt idx="2583">
                        <c:v>9.4914290000000001</c:v>
                      </c:pt>
                      <c:pt idx="2584">
                        <c:v>9.1142859999999999</c:v>
                      </c:pt>
                      <c:pt idx="2585">
                        <c:v>9.1385710000000007</c:v>
                      </c:pt>
                      <c:pt idx="2586">
                        <c:v>9.0842860000000005</c:v>
                      </c:pt>
                      <c:pt idx="2587">
                        <c:v>9.1214289999999991</c:v>
                      </c:pt>
                      <c:pt idx="2588">
                        <c:v>9.0542859999999994</c:v>
                      </c:pt>
                      <c:pt idx="2589">
                        <c:v>8.7899999999999991</c:v>
                      </c:pt>
                      <c:pt idx="2590">
                        <c:v>8.2857140000000005</c:v>
                      </c:pt>
                      <c:pt idx="2591">
                        <c:v>7.9542859999999997</c:v>
                      </c:pt>
                      <c:pt idx="2592">
                        <c:v>8.112857</c:v>
                      </c:pt>
                      <c:pt idx="2593">
                        <c:v>8.2571429999999992</c:v>
                      </c:pt>
                      <c:pt idx="2594">
                        <c:v>8.1471429999999998</c:v>
                      </c:pt>
                      <c:pt idx="2595">
                        <c:v>8.1957140000000006</c:v>
                      </c:pt>
                      <c:pt idx="2596">
                        <c:v>8.3614289999999993</c:v>
                      </c:pt>
                      <c:pt idx="2597">
                        <c:v>8.3114290000000004</c:v>
                      </c:pt>
                      <c:pt idx="2598">
                        <c:v>8.774286</c:v>
                      </c:pt>
                      <c:pt idx="2599">
                        <c:v>8.4285709999999998</c:v>
                      </c:pt>
                      <c:pt idx="2600">
                        <c:v>8.331429</c:v>
                      </c:pt>
                      <c:pt idx="2601">
                        <c:v>8.2714289999999995</c:v>
                      </c:pt>
                      <c:pt idx="2602">
                        <c:v>8.3985710000000005</c:v>
                      </c:pt>
                      <c:pt idx="2603">
                        <c:v>8.5314289999999993</c:v>
                      </c:pt>
                      <c:pt idx="2604">
                        <c:v>8.2628570000000003</c:v>
                      </c:pt>
                      <c:pt idx="2605">
                        <c:v>8.137143</c:v>
                      </c:pt>
                      <c:pt idx="2606">
                        <c:v>7.99</c:v>
                      </c:pt>
                      <c:pt idx="2607">
                        <c:v>8.0142860000000002</c:v>
                      </c:pt>
                      <c:pt idx="2608">
                        <c:v>7.9728570000000003</c:v>
                      </c:pt>
                      <c:pt idx="2609">
                        <c:v>8.0857139999999994</c:v>
                      </c:pt>
                      <c:pt idx="2610">
                        <c:v>8.1842860000000002</c:v>
                      </c:pt>
                      <c:pt idx="2611">
                        <c:v>8.9499999999999993</c:v>
                      </c:pt>
                      <c:pt idx="2612">
                        <c:v>9.61</c:v>
                      </c:pt>
                      <c:pt idx="2613">
                        <c:v>9.7428570000000008</c:v>
                      </c:pt>
                      <c:pt idx="2614">
                        <c:v>10.604286</c:v>
                      </c:pt>
                      <c:pt idx="2615">
                        <c:v>9.9257139999999993</c:v>
                      </c:pt>
                      <c:pt idx="2616">
                        <c:v>9.7042859999999997</c:v>
                      </c:pt>
                      <c:pt idx="2617">
                        <c:v>9.5857139999999994</c:v>
                      </c:pt>
                      <c:pt idx="2618">
                        <c:v>9.5142860000000002</c:v>
                      </c:pt>
                      <c:pt idx="2619">
                        <c:v>9.3114290000000004</c:v>
                      </c:pt>
                      <c:pt idx="2620">
                        <c:v>9.4585709999999992</c:v>
                      </c:pt>
                      <c:pt idx="2621">
                        <c:v>9.831429</c:v>
                      </c:pt>
                      <c:pt idx="2622">
                        <c:v>9.9771429999999999</c:v>
                      </c:pt>
                      <c:pt idx="2623">
                        <c:v>9.6428569999999993</c:v>
                      </c:pt>
                      <c:pt idx="2624">
                        <c:v>9.9614290000000008</c:v>
                      </c:pt>
                      <c:pt idx="2625">
                        <c:v>9.8785710000000009</c:v>
                      </c:pt>
                      <c:pt idx="2626">
                        <c:v>8.7142859999999995</c:v>
                      </c:pt>
                      <c:pt idx="2627">
                        <c:v>8.81</c:v>
                      </c:pt>
                      <c:pt idx="2628">
                        <c:v>10.034286</c:v>
                      </c:pt>
                      <c:pt idx="2629">
                        <c:v>12.135714</c:v>
                      </c:pt>
                      <c:pt idx="2630">
                        <c:v>11.384285999999999</c:v>
                      </c:pt>
                      <c:pt idx="2631">
                        <c:v>11.407143</c:v>
                      </c:pt>
                      <c:pt idx="2632">
                        <c:v>11.277143000000001</c:v>
                      </c:pt>
                      <c:pt idx="2633">
                        <c:v>11.421429</c:v>
                      </c:pt>
                      <c:pt idx="2634">
                        <c:v>11.321429</c:v>
                      </c:pt>
                      <c:pt idx="2635">
                        <c:v>11.475714</c:v>
                      </c:pt>
                      <c:pt idx="2636">
                        <c:v>11.268571</c:v>
                      </c:pt>
                      <c:pt idx="2637">
                        <c:v>11.472856999999999</c:v>
                      </c:pt>
                      <c:pt idx="2638">
                        <c:v>11.562856999999999</c:v>
                      </c:pt>
                      <c:pt idx="2639">
                        <c:v>11.617143</c:v>
                      </c:pt>
                      <c:pt idx="2640">
                        <c:v>11.7</c:v>
                      </c:pt>
                      <c:pt idx="2641">
                        <c:v>11.871428999999999</c:v>
                      </c:pt>
                      <c:pt idx="2642">
                        <c:v>11.855714000000001</c:v>
                      </c:pt>
                      <c:pt idx="2643">
                        <c:v>11.957143</c:v>
                      </c:pt>
                      <c:pt idx="2644">
                        <c:v>12.08</c:v>
                      </c:pt>
                      <c:pt idx="2645">
                        <c:v>11.964286</c:v>
                      </c:pt>
                      <c:pt idx="2646">
                        <c:v>11.84</c:v>
                      </c:pt>
                      <c:pt idx="2647">
                        <c:v>11.928571</c:v>
                      </c:pt>
                      <c:pt idx="2648">
                        <c:v>11.938571</c:v>
                      </c:pt>
                      <c:pt idx="2649">
                        <c:v>11.825714</c:v>
                      </c:pt>
                      <c:pt idx="2650">
                        <c:v>11.672857</c:v>
                      </c:pt>
                      <c:pt idx="2651">
                        <c:v>11.71</c:v>
                      </c:pt>
                      <c:pt idx="2652">
                        <c:v>12.571429</c:v>
                      </c:pt>
                      <c:pt idx="2653">
                        <c:v>12.511429</c:v>
                      </c:pt>
                      <c:pt idx="2654">
                        <c:v>12.651429</c:v>
                      </c:pt>
                      <c:pt idx="2655">
                        <c:v>12.825714</c:v>
                      </c:pt>
                      <c:pt idx="2656">
                        <c:v>12.428571</c:v>
                      </c:pt>
                      <c:pt idx="2657">
                        <c:v>12.461429000000001</c:v>
                      </c:pt>
                      <c:pt idx="2658">
                        <c:v>13.307143</c:v>
                      </c:pt>
                      <c:pt idx="2659">
                        <c:v>13.331429</c:v>
                      </c:pt>
                      <c:pt idx="2660">
                        <c:v>13.527143000000001</c:v>
                      </c:pt>
                      <c:pt idx="2661">
                        <c:v>13.57</c:v>
                      </c:pt>
                      <c:pt idx="2662">
                        <c:v>13.935714000000001</c:v>
                      </c:pt>
                      <c:pt idx="2663">
                        <c:v>13.971429000000001</c:v>
                      </c:pt>
                      <c:pt idx="2664">
                        <c:v>13.5</c:v>
                      </c:pt>
                      <c:pt idx="2665">
                        <c:v>13.268571</c:v>
                      </c:pt>
                      <c:pt idx="2666">
                        <c:v>13.121428999999999</c:v>
                      </c:pt>
                      <c:pt idx="2667">
                        <c:v>13.271428999999999</c:v>
                      </c:pt>
                      <c:pt idx="2668">
                        <c:v>13.062856999999999</c:v>
                      </c:pt>
                      <c:pt idx="2669">
                        <c:v>12.935714000000001</c:v>
                      </c:pt>
                      <c:pt idx="2670">
                        <c:v>13.357143000000001</c:v>
                      </c:pt>
                      <c:pt idx="2671">
                        <c:v>13.687143000000001</c:v>
                      </c:pt>
                      <c:pt idx="2672">
                        <c:v>13.988571</c:v>
                      </c:pt>
                      <c:pt idx="2673">
                        <c:v>13.958570999999999</c:v>
                      </c:pt>
                      <c:pt idx="2674">
                        <c:v>14.535714</c:v>
                      </c:pt>
                      <c:pt idx="2675">
                        <c:v>14.427142999999999</c:v>
                      </c:pt>
                      <c:pt idx="2676">
                        <c:v>13.992857000000001</c:v>
                      </c:pt>
                      <c:pt idx="2677">
                        <c:v>14.274286</c:v>
                      </c:pt>
                      <c:pt idx="2678">
                        <c:v>14.56</c:v>
                      </c:pt>
                      <c:pt idx="2679">
                        <c:v>14.928571</c:v>
                      </c:pt>
                      <c:pt idx="2680">
                        <c:v>14.908571</c:v>
                      </c:pt>
                      <c:pt idx="2681">
                        <c:v>14.614286</c:v>
                      </c:pt>
                      <c:pt idx="2682">
                        <c:v>14.085713999999999</c:v>
                      </c:pt>
                      <c:pt idx="2683">
                        <c:v>14.562856999999999</c:v>
                      </c:pt>
                      <c:pt idx="2684">
                        <c:v>14.235714</c:v>
                      </c:pt>
                      <c:pt idx="2685">
                        <c:v>14.832857000000001</c:v>
                      </c:pt>
                      <c:pt idx="2686">
                        <c:v>21.309999000000001</c:v>
                      </c:pt>
                      <c:pt idx="2687">
                        <c:v>24.668571</c:v>
                      </c:pt>
                      <c:pt idx="2688">
                        <c:v>25.321428000000001</c:v>
                      </c:pt>
                      <c:pt idx="2689">
                        <c:v>24.268571999999999</c:v>
                      </c:pt>
                      <c:pt idx="2690">
                        <c:v>25.071428000000001</c:v>
                      </c:pt>
                      <c:pt idx="2691">
                        <c:v>24.142856999999999</c:v>
                      </c:pt>
                      <c:pt idx="2692">
                        <c:v>24.714286999999999</c:v>
                      </c:pt>
                      <c:pt idx="2693">
                        <c:v>25.018571999999999</c:v>
                      </c:pt>
                      <c:pt idx="2694">
                        <c:v>25.412856999999999</c:v>
                      </c:pt>
                      <c:pt idx="2695">
                        <c:v>26.478570999999999</c:v>
                      </c:pt>
                      <c:pt idx="2696">
                        <c:v>26.982856999999999</c:v>
                      </c:pt>
                      <c:pt idx="2697">
                        <c:v>26.280000999999999</c:v>
                      </c:pt>
                      <c:pt idx="2698">
                        <c:v>26.007142999999999</c:v>
                      </c:pt>
                      <c:pt idx="2699">
                        <c:v>26.222857000000001</c:v>
                      </c:pt>
                      <c:pt idx="2700">
                        <c:v>26.628571000000001</c:v>
                      </c:pt>
                      <c:pt idx="2701">
                        <c:v>27.121428999999999</c:v>
                      </c:pt>
                      <c:pt idx="2702">
                        <c:v>27.142856999999999</c:v>
                      </c:pt>
                      <c:pt idx="2703">
                        <c:v>28.167142999999999</c:v>
                      </c:pt>
                      <c:pt idx="2704">
                        <c:v>28.231428000000001</c:v>
                      </c:pt>
                      <c:pt idx="2705">
                        <c:v>27.457144</c:v>
                      </c:pt>
                      <c:pt idx="2706">
                        <c:v>26.255714000000001</c:v>
                      </c:pt>
                      <c:pt idx="2707">
                        <c:v>26.728570999999999</c:v>
                      </c:pt>
                      <c:pt idx="2708">
                        <c:v>26.459999</c:v>
                      </c:pt>
                      <c:pt idx="2709">
                        <c:v>26.571428000000001</c:v>
                      </c:pt>
                      <c:pt idx="2710">
                        <c:v>27.447144000000002</c:v>
                      </c:pt>
                      <c:pt idx="2711">
                        <c:v>27.191428999999999</c:v>
                      </c:pt>
                      <c:pt idx="2712">
                        <c:v>27.154285000000002</c:v>
                      </c:pt>
                      <c:pt idx="2713">
                        <c:v>26.472857000000001</c:v>
                      </c:pt>
                      <c:pt idx="2714">
                        <c:v>26.422857</c:v>
                      </c:pt>
                      <c:pt idx="2715">
                        <c:v>26.071428000000001</c:v>
                      </c:pt>
                      <c:pt idx="2716">
                        <c:v>26.549999</c:v>
                      </c:pt>
                      <c:pt idx="2717">
                        <c:v>26.360001</c:v>
                      </c:pt>
                      <c:pt idx="2718">
                        <c:v>26.309999000000001</c:v>
                      </c:pt>
                      <c:pt idx="2719">
                        <c:v>27.884287</c:v>
                      </c:pt>
                      <c:pt idx="2720">
                        <c:v>27.527142999999999</c:v>
                      </c:pt>
                      <c:pt idx="2721">
                        <c:v>27.14143</c:v>
                      </c:pt>
                      <c:pt idx="2722">
                        <c:v>26.681429000000001</c:v>
                      </c:pt>
                      <c:pt idx="2723">
                        <c:v>26.678571999999999</c:v>
                      </c:pt>
                      <c:pt idx="2724">
                        <c:v>26.264285999999998</c:v>
                      </c:pt>
                      <c:pt idx="2725">
                        <c:v>26.771429000000001</c:v>
                      </c:pt>
                      <c:pt idx="2726">
                        <c:v>26.265715</c:v>
                      </c:pt>
                      <c:pt idx="2727">
                        <c:v>26.405714</c:v>
                      </c:pt>
                      <c:pt idx="2728">
                        <c:v>27.52</c:v>
                      </c:pt>
                      <c:pt idx="2729">
                        <c:v>28.151427999999999</c:v>
                      </c:pt>
                      <c:pt idx="2730">
                        <c:v>27.557141999999999</c:v>
                      </c:pt>
                      <c:pt idx="2731">
                        <c:v>27.357143000000001</c:v>
                      </c:pt>
                      <c:pt idx="2732">
                        <c:v>26.454287000000001</c:v>
                      </c:pt>
                      <c:pt idx="2733">
                        <c:v>25.475714</c:v>
                      </c:pt>
                      <c:pt idx="2734">
                        <c:v>24.304285</c:v>
                      </c:pt>
                      <c:pt idx="2735">
                        <c:v>24.357143000000001</c:v>
                      </c:pt>
                      <c:pt idx="2736">
                        <c:v>23.757142999999999</c:v>
                      </c:pt>
                      <c:pt idx="2737">
                        <c:v>24.481428000000001</c:v>
                      </c:pt>
                      <c:pt idx="2738">
                        <c:v>24.207144</c:v>
                      </c:pt>
                      <c:pt idx="2739">
                        <c:v>24.771429000000001</c:v>
                      </c:pt>
                      <c:pt idx="2740">
                        <c:v>25.377144000000001</c:v>
                      </c:pt>
                      <c:pt idx="2741">
                        <c:v>26.049999</c:v>
                      </c:pt>
                      <c:pt idx="2742">
                        <c:v>25.389999</c:v>
                      </c:pt>
                      <c:pt idx="2743">
                        <c:v>25.341429000000002</c:v>
                      </c:pt>
                      <c:pt idx="2744">
                        <c:v>24.557141999999999</c:v>
                      </c:pt>
                      <c:pt idx="2745">
                        <c:v>24.167142999999999</c:v>
                      </c:pt>
                      <c:pt idx="2746">
                        <c:v>25.214286999999999</c:v>
                      </c:pt>
                      <c:pt idx="2747">
                        <c:v>31.34</c:v>
                      </c:pt>
                      <c:pt idx="2748">
                        <c:v>32.042858000000003</c:v>
                      </c:pt>
                      <c:pt idx="2749">
                        <c:v>31.255714000000001</c:v>
                      </c:pt>
                      <c:pt idx="2750">
                        <c:v>31.018571999999999</c:v>
                      </c:pt>
                      <c:pt idx="2751">
                        <c:v>31.104285999999998</c:v>
                      </c:pt>
                      <c:pt idx="2752">
                        <c:v>31.392856999999999</c:v>
                      </c:pt>
                      <c:pt idx="2753">
                        <c:v>31.055713999999998</c:v>
                      </c:pt>
                      <c:pt idx="2754">
                        <c:v>30.778569999999998</c:v>
                      </c:pt>
                      <c:pt idx="2755">
                        <c:v>31.175713999999999</c:v>
                      </c:pt>
                      <c:pt idx="2756">
                        <c:v>30.35</c:v>
                      </c:pt>
                      <c:pt idx="2757">
                        <c:v>30.074286000000001</c:v>
                      </c:pt>
                      <c:pt idx="2758">
                        <c:v>30.057141999999999</c:v>
                      </c:pt>
                      <c:pt idx="2759">
                        <c:v>31.268571999999999</c:v>
                      </c:pt>
                      <c:pt idx="2760">
                        <c:v>31.392856999999999</c:v>
                      </c:pt>
                      <c:pt idx="2761">
                        <c:v>32.812859000000003</c:v>
                      </c:pt>
                      <c:pt idx="2762">
                        <c:v>33.798572999999998</c:v>
                      </c:pt>
                      <c:pt idx="2763">
                        <c:v>35.061427999999999</c:v>
                      </c:pt>
                      <c:pt idx="2764">
                        <c:v>35.549999</c:v>
                      </c:pt>
                      <c:pt idx="2765">
                        <c:v>34.678570000000001</c:v>
                      </c:pt>
                      <c:pt idx="2766">
                        <c:v>34.521427000000003</c:v>
                      </c:pt>
                      <c:pt idx="2767">
                        <c:v>34.414287999999999</c:v>
                      </c:pt>
                      <c:pt idx="2768">
                        <c:v>34.028571999999997</c:v>
                      </c:pt>
                      <c:pt idx="2769">
                        <c:v>32.599997999999999</c:v>
                      </c:pt>
                      <c:pt idx="2770">
                        <c:v>32.714286999999999</c:v>
                      </c:pt>
                      <c:pt idx="2771">
                        <c:v>33.708571999999997</c:v>
                      </c:pt>
                      <c:pt idx="2772">
                        <c:v>31.625713000000001</c:v>
                      </c:pt>
                      <c:pt idx="2773">
                        <c:v>31.857143000000001</c:v>
                      </c:pt>
                      <c:pt idx="2774">
                        <c:v>32.797142000000001</c:v>
                      </c:pt>
                      <c:pt idx="2775">
                        <c:v>32.5</c:v>
                      </c:pt>
                      <c:pt idx="2776">
                        <c:v>32.507140999999997</c:v>
                      </c:pt>
                      <c:pt idx="2777">
                        <c:v>32.571429999999999</c:v>
                      </c:pt>
                      <c:pt idx="2778">
                        <c:v>32.200001</c:v>
                      </c:pt>
                      <c:pt idx="2779">
                        <c:v>31.545712999999999</c:v>
                      </c:pt>
                      <c:pt idx="2780">
                        <c:v>31.904285000000002</c:v>
                      </c:pt>
                      <c:pt idx="2781">
                        <c:v>31.467141999999999</c:v>
                      </c:pt>
                      <c:pt idx="2782">
                        <c:v>30.832857000000001</c:v>
                      </c:pt>
                      <c:pt idx="2783">
                        <c:v>30.792856</c:v>
                      </c:pt>
                      <c:pt idx="2784">
                        <c:v>31.041429999999998</c:v>
                      </c:pt>
                      <c:pt idx="2785">
                        <c:v>32.928570000000001</c:v>
                      </c:pt>
                      <c:pt idx="2786">
                        <c:v>33</c:v>
                      </c:pt>
                      <c:pt idx="2787">
                        <c:v>33.697144000000002</c:v>
                      </c:pt>
                      <c:pt idx="2788">
                        <c:v>33</c:v>
                      </c:pt>
                      <c:pt idx="2789">
                        <c:v>32.340000000000003</c:v>
                      </c:pt>
                      <c:pt idx="2790">
                        <c:v>31.297143999999999</c:v>
                      </c:pt>
                      <c:pt idx="2791">
                        <c:v>30.5</c:v>
                      </c:pt>
                      <c:pt idx="2792">
                        <c:v>31.178571999999999</c:v>
                      </c:pt>
                      <c:pt idx="2793">
                        <c:v>30.96143</c:v>
                      </c:pt>
                      <c:pt idx="2794">
                        <c:v>30.9</c:v>
                      </c:pt>
                      <c:pt idx="2795">
                        <c:v>32.189999</c:v>
                      </c:pt>
                      <c:pt idx="2796">
                        <c:v>32.495711999999997</c:v>
                      </c:pt>
                      <c:pt idx="2797">
                        <c:v>32</c:v>
                      </c:pt>
                      <c:pt idx="2798">
                        <c:v>32.178570000000001</c:v>
                      </c:pt>
                      <c:pt idx="2799">
                        <c:v>33.605713000000002</c:v>
                      </c:pt>
                      <c:pt idx="2800">
                        <c:v>35.344287999999999</c:v>
                      </c:pt>
                      <c:pt idx="2801">
                        <c:v>35.271427000000003</c:v>
                      </c:pt>
                      <c:pt idx="2802">
                        <c:v>35.599997999999999</c:v>
                      </c:pt>
                      <c:pt idx="2803">
                        <c:v>36.775714999999998</c:v>
                      </c:pt>
                      <c:pt idx="2804">
                        <c:v>37.121428999999999</c:v>
                      </c:pt>
                      <c:pt idx="2805">
                        <c:v>38.052855999999998</c:v>
                      </c:pt>
                      <c:pt idx="2806">
                        <c:v>38.322856999999999</c:v>
                      </c:pt>
                      <c:pt idx="2807">
                        <c:v>38.615715000000002</c:v>
                      </c:pt>
                      <c:pt idx="2808">
                        <c:v>38.278571999999997</c:v>
                      </c:pt>
                      <c:pt idx="2809">
                        <c:v>38.392856999999999</c:v>
                      </c:pt>
                      <c:pt idx="2810">
                        <c:v>37.46143</c:v>
                      </c:pt>
                      <c:pt idx="2811">
                        <c:v>36.035713000000001</c:v>
                      </c:pt>
                      <c:pt idx="2812">
                        <c:v>35.380001</c:v>
                      </c:pt>
                      <c:pt idx="2813">
                        <c:v>35.282856000000002</c:v>
                      </c:pt>
                      <c:pt idx="2814">
                        <c:v>35.810001</c:v>
                      </c:pt>
                      <c:pt idx="2815">
                        <c:v>35.415714000000001</c:v>
                      </c:pt>
                      <c:pt idx="2816">
                        <c:v>35.299999</c:v>
                      </c:pt>
                      <c:pt idx="2817">
                        <c:v>35.714286999999999</c:v>
                      </c:pt>
                      <c:pt idx="2818">
                        <c:v>35.619999</c:v>
                      </c:pt>
                      <c:pt idx="2819">
                        <c:v>36.271427000000003</c:v>
                      </c:pt>
                      <c:pt idx="2820">
                        <c:v>36.799999</c:v>
                      </c:pt>
                      <c:pt idx="2821">
                        <c:v>36.781429000000003</c:v>
                      </c:pt>
                      <c:pt idx="2822">
                        <c:v>36.271427000000003</c:v>
                      </c:pt>
                      <c:pt idx="2823">
                        <c:v>36.244286000000002</c:v>
                      </c:pt>
                      <c:pt idx="2824">
                        <c:v>36.714286999999999</c:v>
                      </c:pt>
                      <c:pt idx="2825">
                        <c:v>37.457141999999997</c:v>
                      </c:pt>
                      <c:pt idx="2826">
                        <c:v>37.684283999999998</c:v>
                      </c:pt>
                      <c:pt idx="2827">
                        <c:v>37.212856000000002</c:v>
                      </c:pt>
                      <c:pt idx="2828">
                        <c:v>37.164287999999999</c:v>
                      </c:pt>
                      <c:pt idx="2829">
                        <c:v>37.642856999999999</c:v>
                      </c:pt>
                      <c:pt idx="2830">
                        <c:v>39.077145000000002</c:v>
                      </c:pt>
                      <c:pt idx="2831">
                        <c:v>39.235714000000002</c:v>
                      </c:pt>
                      <c:pt idx="2832">
                        <c:v>39.065716000000002</c:v>
                      </c:pt>
                      <c:pt idx="2833">
                        <c:v>39.770000000000003</c:v>
                      </c:pt>
                      <c:pt idx="2834">
                        <c:v>41.419998</c:v>
                      </c:pt>
                      <c:pt idx="2835">
                        <c:v>40.840000000000003</c:v>
                      </c:pt>
                      <c:pt idx="2836">
                        <c:v>40.714286999999999</c:v>
                      </c:pt>
                      <c:pt idx="2837">
                        <c:v>41.46143</c:v>
                      </c:pt>
                      <c:pt idx="2838">
                        <c:v>41.261429</c:v>
                      </c:pt>
                      <c:pt idx="2839">
                        <c:v>41.529998999999997</c:v>
                      </c:pt>
                      <c:pt idx="2840">
                        <c:v>41.865715000000002</c:v>
                      </c:pt>
                      <c:pt idx="2841">
                        <c:v>42.704284999999999</c:v>
                      </c:pt>
                      <c:pt idx="2842">
                        <c:v>42.35857</c:v>
                      </c:pt>
                      <c:pt idx="2843">
                        <c:v>42.185715000000002</c:v>
                      </c:pt>
                      <c:pt idx="2844">
                        <c:v>44.748569000000003</c:v>
                      </c:pt>
                      <c:pt idx="2845">
                        <c:v>44.882857999999999</c:v>
                      </c:pt>
                      <c:pt idx="2846">
                        <c:v>43.778571999999997</c:v>
                      </c:pt>
                      <c:pt idx="2847">
                        <c:v>43.714286999999999</c:v>
                      </c:pt>
                      <c:pt idx="2848">
                        <c:v>44.312859000000003</c:v>
                      </c:pt>
                      <c:pt idx="2849">
                        <c:v>43.322856999999999</c:v>
                      </c:pt>
                      <c:pt idx="2850">
                        <c:v>43.954284999999999</c:v>
                      </c:pt>
                      <c:pt idx="2851">
                        <c:v>44.107143000000001</c:v>
                      </c:pt>
                      <c:pt idx="2852">
                        <c:v>45.127144000000001</c:v>
                      </c:pt>
                      <c:pt idx="2853">
                        <c:v>45.77</c:v>
                      </c:pt>
                      <c:pt idx="2854">
                        <c:v>44.200001</c:v>
                      </c:pt>
                      <c:pt idx="2855">
                        <c:v>44.400002000000001</c:v>
                      </c:pt>
                      <c:pt idx="2856">
                        <c:v>44.927143000000001</c:v>
                      </c:pt>
                      <c:pt idx="2857">
                        <c:v>44.78857</c:v>
                      </c:pt>
                      <c:pt idx="2858">
                        <c:v>44.592857000000002</c:v>
                      </c:pt>
                      <c:pt idx="2859">
                        <c:v>46.385714999999998</c:v>
                      </c:pt>
                      <c:pt idx="2860">
                        <c:v>47.657142999999998</c:v>
                      </c:pt>
                      <c:pt idx="2861">
                        <c:v>47.785713000000001</c:v>
                      </c:pt>
                      <c:pt idx="2862">
                        <c:v>46.900002000000001</c:v>
                      </c:pt>
                      <c:pt idx="2863">
                        <c:v>46.709999000000003</c:v>
                      </c:pt>
                      <c:pt idx="2864">
                        <c:v>45.931431000000003</c:v>
                      </c:pt>
                      <c:pt idx="2865">
                        <c:v>42.939999</c:v>
                      </c:pt>
                      <c:pt idx="2866">
                        <c:v>43.918571</c:v>
                      </c:pt>
                      <c:pt idx="2867">
                        <c:v>43.944285999999998</c:v>
                      </c:pt>
                      <c:pt idx="2868">
                        <c:v>46.467143999999998</c:v>
                      </c:pt>
                      <c:pt idx="2869">
                        <c:v>46.761429</c:v>
                      </c:pt>
                      <c:pt idx="2870">
                        <c:v>46.5</c:v>
                      </c:pt>
                      <c:pt idx="2871">
                        <c:v>47.172854999999998</c:v>
                      </c:pt>
                      <c:pt idx="2872">
                        <c:v>48.068568999999997</c:v>
                      </c:pt>
                      <c:pt idx="2873">
                        <c:v>50.774284000000002</c:v>
                      </c:pt>
                      <c:pt idx="2874">
                        <c:v>55.594287999999999</c:v>
                      </c:pt>
                      <c:pt idx="2875">
                        <c:v>47.884284999999998</c:v>
                      </c:pt>
                      <c:pt idx="2876">
                        <c:v>48.121428999999999</c:v>
                      </c:pt>
                      <c:pt idx="2877">
                        <c:v>48.171429000000003</c:v>
                      </c:pt>
                      <c:pt idx="2878">
                        <c:v>47.279998999999997</c:v>
                      </c:pt>
                      <c:pt idx="2879">
                        <c:v>46.767142999999997</c:v>
                      </c:pt>
                      <c:pt idx="2880">
                        <c:v>46.990001999999997</c:v>
                      </c:pt>
                      <c:pt idx="2881">
                        <c:v>46.664287999999999</c:v>
                      </c:pt>
                      <c:pt idx="2882">
                        <c:v>47.642856999999999</c:v>
                      </c:pt>
                      <c:pt idx="2883">
                        <c:v>48.255713999999998</c:v>
                      </c:pt>
                      <c:pt idx="2884">
                        <c:v>48.914287999999999</c:v>
                      </c:pt>
                      <c:pt idx="2885">
                        <c:v>49.195712999999998</c:v>
                      </c:pt>
                      <c:pt idx="2886">
                        <c:v>48.524284000000002</c:v>
                      </c:pt>
                      <c:pt idx="2887">
                        <c:v>47.942855999999999</c:v>
                      </c:pt>
                      <c:pt idx="2888">
                        <c:v>48.5</c:v>
                      </c:pt>
                      <c:pt idx="2889">
                        <c:v>48.5</c:v>
                      </c:pt>
                      <c:pt idx="2890">
                        <c:v>47.922854999999998</c:v>
                      </c:pt>
                      <c:pt idx="2891">
                        <c:v>49.142856999999999</c:v>
                      </c:pt>
                      <c:pt idx="2892">
                        <c:v>49.984287000000002</c:v>
                      </c:pt>
                      <c:pt idx="2893">
                        <c:v>50.07</c:v>
                      </c:pt>
                      <c:pt idx="2894">
                        <c:v>49.545715000000001</c:v>
                      </c:pt>
                      <c:pt idx="2895">
                        <c:v>49.478572999999997</c:v>
                      </c:pt>
                      <c:pt idx="2896">
                        <c:v>49.811427999999999</c:v>
                      </c:pt>
                      <c:pt idx="2897">
                        <c:v>50.085712000000001</c:v>
                      </c:pt>
                      <c:pt idx="2898">
                        <c:v>50.418571</c:v>
                      </c:pt>
                      <c:pt idx="2899">
                        <c:v>50.922854999999998</c:v>
                      </c:pt>
                      <c:pt idx="2900">
                        <c:v>51.978572999999997</c:v>
                      </c:pt>
                      <c:pt idx="2901">
                        <c:v>52.542858000000003</c:v>
                      </c:pt>
                      <c:pt idx="2902">
                        <c:v>52.565716000000002</c:v>
                      </c:pt>
                      <c:pt idx="2903">
                        <c:v>51.939999</c:v>
                      </c:pt>
                      <c:pt idx="2904">
                        <c:v>52.664287999999999</c:v>
                      </c:pt>
                      <c:pt idx="2905">
                        <c:v>51.59</c:v>
                      </c:pt>
                      <c:pt idx="2906">
                        <c:v>51.618572</c:v>
                      </c:pt>
                      <c:pt idx="2907">
                        <c:v>51.41</c:v>
                      </c:pt>
                      <c:pt idx="2908">
                        <c:v>52.062859000000003</c:v>
                      </c:pt>
                      <c:pt idx="2909">
                        <c:v>53.022857999999999</c:v>
                      </c:pt>
                      <c:pt idx="2910">
                        <c:v>53.548572999999998</c:v>
                      </c:pt>
                      <c:pt idx="2911">
                        <c:v>53.857143000000001</c:v>
                      </c:pt>
                      <c:pt idx="2912">
                        <c:v>53</c:v>
                      </c:pt>
                      <c:pt idx="2913">
                        <c:v>53.957141999999997</c:v>
                      </c:pt>
                      <c:pt idx="2914">
                        <c:v>53.857143000000001</c:v>
                      </c:pt>
                      <c:pt idx="2915">
                        <c:v>54.265712999999998</c:v>
                      </c:pt>
                      <c:pt idx="2916">
                        <c:v>54.241427999999999</c:v>
                      </c:pt>
                      <c:pt idx="2917">
                        <c:v>54.775714999999998</c:v>
                      </c:pt>
                      <c:pt idx="2918">
                        <c:v>54.851429000000003</c:v>
                      </c:pt>
                      <c:pt idx="2919">
                        <c:v>54.415714000000001</c:v>
                      </c:pt>
                      <c:pt idx="2920">
                        <c:v>54.107143000000001</c:v>
                      </c:pt>
                      <c:pt idx="2921">
                        <c:v>52.791428000000003</c:v>
                      </c:pt>
                      <c:pt idx="2922">
                        <c:v>52.735714000000002</c:v>
                      </c:pt>
                      <c:pt idx="2923">
                        <c:v>52.511429</c:v>
                      </c:pt>
                      <c:pt idx="2924">
                        <c:v>52.495711999999997</c:v>
                      </c:pt>
                      <c:pt idx="2925">
                        <c:v>52.044285000000002</c:v>
                      </c:pt>
                      <c:pt idx="2926">
                        <c:v>49.698569999999997</c:v>
                      </c:pt>
                      <c:pt idx="2927">
                        <c:v>49.425713000000002</c:v>
                      </c:pt>
                      <c:pt idx="2928">
                        <c:v>49.139999000000003</c:v>
                      </c:pt>
                      <c:pt idx="2929">
                        <c:v>48.377144000000001</c:v>
                      </c:pt>
                      <c:pt idx="2930">
                        <c:v>49.810001</c:v>
                      </c:pt>
                      <c:pt idx="2931">
                        <c:v>48.799999</c:v>
                      </c:pt>
                      <c:pt idx="2932">
                        <c:v>48.367142000000001</c:v>
                      </c:pt>
                      <c:pt idx="2933">
                        <c:v>47.695712999999998</c:v>
                      </c:pt>
                      <c:pt idx="2934">
                        <c:v>47.831429</c:v>
                      </c:pt>
                      <c:pt idx="2935">
                        <c:v>47.495711999999997</c:v>
                      </c:pt>
                      <c:pt idx="2936">
                        <c:v>47.777141999999998</c:v>
                      </c:pt>
                      <c:pt idx="2937">
                        <c:v>56.518569999999997</c:v>
                      </c:pt>
                      <c:pt idx="2938">
                        <c:v>55.814284999999998</c:v>
                      </c:pt>
                      <c:pt idx="2939">
                        <c:v>55.928570000000001</c:v>
                      </c:pt>
                      <c:pt idx="2940">
                        <c:v>58.201427000000002</c:v>
                      </c:pt>
                      <c:pt idx="2941">
                        <c:v>58.191428999999999</c:v>
                      </c:pt>
                      <c:pt idx="2942">
                        <c:v>58.455714999999998</c:v>
                      </c:pt>
                      <c:pt idx="2943">
                        <c:v>58.914287999999999</c:v>
                      </c:pt>
                      <c:pt idx="2944">
                        <c:v>58.878571000000001</c:v>
                      </c:pt>
                      <c:pt idx="2945">
                        <c:v>58.361426999999999</c:v>
                      </c:pt>
                      <c:pt idx="2946">
                        <c:v>58.25</c:v>
                      </c:pt>
                      <c:pt idx="2947">
                        <c:v>58.701427000000002</c:v>
                      </c:pt>
                      <c:pt idx="2948">
                        <c:v>61.5</c:v>
                      </c:pt>
                      <c:pt idx="2949">
                        <c:v>61.767142999999997</c:v>
                      </c:pt>
                      <c:pt idx="2950">
                        <c:v>62.251430999999997</c:v>
                      </c:pt>
                      <c:pt idx="2951">
                        <c:v>62.128571000000001</c:v>
                      </c:pt>
                      <c:pt idx="2952">
                        <c:v>62.784286000000002</c:v>
                      </c:pt>
                      <c:pt idx="2953">
                        <c:v>62.528571999999997</c:v>
                      </c:pt>
                      <c:pt idx="2954">
                        <c:v>63.034286000000002</c:v>
                      </c:pt>
                      <c:pt idx="2955">
                        <c:v>62.321429999999999</c:v>
                      </c:pt>
                      <c:pt idx="2956">
                        <c:v>62.53857</c:v>
                      </c:pt>
                      <c:pt idx="2957">
                        <c:v>62.671429000000003</c:v>
                      </c:pt>
                      <c:pt idx="2958">
                        <c:v>64.241432000000003</c:v>
                      </c:pt>
                      <c:pt idx="2959">
                        <c:v>65.398567</c:v>
                      </c:pt>
                      <c:pt idx="2960">
                        <c:v>65.142859999999999</c:v>
                      </c:pt>
                      <c:pt idx="2961">
                        <c:v>64.875716999999995</c:v>
                      </c:pt>
                      <c:pt idx="2962">
                        <c:v>64.885711999999998</c:v>
                      </c:pt>
                      <c:pt idx="2963">
                        <c:v>63.678570000000001</c:v>
                      </c:pt>
                      <c:pt idx="2964">
                        <c:v>65</c:v>
                      </c:pt>
                      <c:pt idx="2965">
                        <c:v>65.262855999999999</c:v>
                      </c:pt>
                      <c:pt idx="2966">
                        <c:v>65.428573999999998</c:v>
                      </c:pt>
                      <c:pt idx="2967">
                        <c:v>64.934287999999995</c:v>
                      </c:pt>
                      <c:pt idx="2968">
                        <c:v>64.111427000000006</c:v>
                      </c:pt>
                      <c:pt idx="2969">
                        <c:v>63.811427999999999</c:v>
                      </c:pt>
                      <c:pt idx="2970">
                        <c:v>62.785713000000001</c:v>
                      </c:pt>
                      <c:pt idx="2971">
                        <c:v>62.897143999999997</c:v>
                      </c:pt>
                      <c:pt idx="2972">
                        <c:v>62.14143</c:v>
                      </c:pt>
                      <c:pt idx="2973">
                        <c:v>61.542858000000003</c:v>
                      </c:pt>
                      <c:pt idx="2974">
                        <c:v>60.894286999999998</c:v>
                      </c:pt>
                      <c:pt idx="2975">
                        <c:v>60.778571999999997</c:v>
                      </c:pt>
                      <c:pt idx="2976">
                        <c:v>61.742859000000003</c:v>
                      </c:pt>
                      <c:pt idx="2977">
                        <c:v>61.191428999999999</c:v>
                      </c:pt>
                      <c:pt idx="2978">
                        <c:v>58.064284999999998</c:v>
                      </c:pt>
                      <c:pt idx="2979">
                        <c:v>54.990001999999997</c:v>
                      </c:pt>
                      <c:pt idx="2980">
                        <c:v>53.921429000000003</c:v>
                      </c:pt>
                      <c:pt idx="2981">
                        <c:v>53.975715999999998</c:v>
                      </c:pt>
                      <c:pt idx="2982">
                        <c:v>52.714286999999999</c:v>
                      </c:pt>
                      <c:pt idx="2983">
                        <c:v>52.408569</c:v>
                      </c:pt>
                      <c:pt idx="2984">
                        <c:v>52.178570000000001</c:v>
                      </c:pt>
                      <c:pt idx="2985">
                        <c:v>53.007140999999997</c:v>
                      </c:pt>
                      <c:pt idx="2986">
                        <c:v>52.157142999999998</c:v>
                      </c:pt>
                      <c:pt idx="2987">
                        <c:v>50.857143000000001</c:v>
                      </c:pt>
                      <c:pt idx="2988">
                        <c:v>49.741427999999999</c:v>
                      </c:pt>
                      <c:pt idx="2989">
                        <c:v>50.112858000000003</c:v>
                      </c:pt>
                      <c:pt idx="2990">
                        <c:v>50.557144000000001</c:v>
                      </c:pt>
                      <c:pt idx="2991">
                        <c:v>51.068568999999997</c:v>
                      </c:pt>
                      <c:pt idx="2992">
                        <c:v>47.831429</c:v>
                      </c:pt>
                      <c:pt idx="2993">
                        <c:v>47.857143000000001</c:v>
                      </c:pt>
                      <c:pt idx="2994">
                        <c:v>47.367142000000001</c:v>
                      </c:pt>
                      <c:pt idx="2995">
                        <c:v>47.709999000000003</c:v>
                      </c:pt>
                      <c:pt idx="2996">
                        <c:v>49.96143</c:v>
                      </c:pt>
                      <c:pt idx="2997">
                        <c:v>49.914287999999999</c:v>
                      </c:pt>
                      <c:pt idx="2998">
                        <c:v>54.411430000000003</c:v>
                      </c:pt>
                      <c:pt idx="2999">
                        <c:v>52.5</c:v>
                      </c:pt>
                      <c:pt idx="3000">
                        <c:v>50.842857000000002</c:v>
                      </c:pt>
                      <c:pt idx="3001">
                        <c:v>48.772857999999999</c:v>
                      </c:pt>
                      <c:pt idx="3002">
                        <c:v>45.842857000000002</c:v>
                      </c:pt>
                      <c:pt idx="3003">
                        <c:v>46.375712999999998</c:v>
                      </c:pt>
                      <c:pt idx="3004">
                        <c:v>46.057144000000001</c:v>
                      </c:pt>
                      <c:pt idx="3005">
                        <c:v>49.384284999999998</c:v>
                      </c:pt>
                      <c:pt idx="3006">
                        <c:v>49.128571000000001</c:v>
                      </c:pt>
                      <c:pt idx="3007">
                        <c:v>49.354286000000002</c:v>
                      </c:pt>
                      <c:pt idx="3008">
                        <c:v>49.674286000000002</c:v>
                      </c:pt>
                      <c:pt idx="3009">
                        <c:v>46.834285999999999</c:v>
                      </c:pt>
                      <c:pt idx="3010">
                        <c:v>47.388573000000001</c:v>
                      </c:pt>
                      <c:pt idx="3011">
                        <c:v>47.134284999999998</c:v>
                      </c:pt>
                      <c:pt idx="3012">
                        <c:v>49.361426999999999</c:v>
                      </c:pt>
                      <c:pt idx="3013">
                        <c:v>50.610000999999997</c:v>
                      </c:pt>
                      <c:pt idx="3014">
                        <c:v>50.628571000000001</c:v>
                      </c:pt>
                      <c:pt idx="3015">
                        <c:v>50.255713999999998</c:v>
                      </c:pt>
                      <c:pt idx="3016">
                        <c:v>49.995711999999997</c:v>
                      </c:pt>
                      <c:pt idx="3017">
                        <c:v>52.459999000000003</c:v>
                      </c:pt>
                      <c:pt idx="3018">
                        <c:v>53.242859000000003</c:v>
                      </c:pt>
                      <c:pt idx="3019">
                        <c:v>55.812859000000003</c:v>
                      </c:pt>
                      <c:pt idx="3020">
                        <c:v>56.785713000000001</c:v>
                      </c:pt>
                      <c:pt idx="3021">
                        <c:v>57.495711999999997</c:v>
                      </c:pt>
                      <c:pt idx="3022">
                        <c:v>57.459999000000003</c:v>
                      </c:pt>
                      <c:pt idx="3023">
                        <c:v>57.885714999999998</c:v>
                      </c:pt>
                      <c:pt idx="3024">
                        <c:v>59.427143000000001</c:v>
                      </c:pt>
                      <c:pt idx="3025">
                        <c:v>60.248569000000003</c:v>
                      </c:pt>
                      <c:pt idx="3026">
                        <c:v>60.415714000000001</c:v>
                      </c:pt>
                      <c:pt idx="3027">
                        <c:v>60.799999</c:v>
                      </c:pt>
                      <c:pt idx="3028">
                        <c:v>60.642856999999999</c:v>
                      </c:pt>
                      <c:pt idx="3029">
                        <c:v>61.342857000000002</c:v>
                      </c:pt>
                      <c:pt idx="3030">
                        <c:v>62.127144000000001</c:v>
                      </c:pt>
                      <c:pt idx="3031">
                        <c:v>61.521427000000003</c:v>
                      </c:pt>
                      <c:pt idx="3032">
                        <c:v>62.291428000000003</c:v>
                      </c:pt>
                      <c:pt idx="3033">
                        <c:v>61.799999</c:v>
                      </c:pt>
                      <c:pt idx="3034">
                        <c:v>61.464286999999999</c:v>
                      </c:pt>
                      <c:pt idx="3035">
                        <c:v>61.128571000000001</c:v>
                      </c:pt>
                      <c:pt idx="3036">
                        <c:v>61.601429000000003</c:v>
                      </c:pt>
                      <c:pt idx="3037">
                        <c:v>64.012855999999999</c:v>
                      </c:pt>
                      <c:pt idx="3038">
                        <c:v>64.402855000000002</c:v>
                      </c:pt>
                      <c:pt idx="3039">
                        <c:v>64.212860000000006</c:v>
                      </c:pt>
                      <c:pt idx="3040">
                        <c:v>63.268569999999997</c:v>
                      </c:pt>
                      <c:pt idx="3041">
                        <c:v>63.122855999999999</c:v>
                      </c:pt>
                      <c:pt idx="3042">
                        <c:v>64.277145000000004</c:v>
                      </c:pt>
                      <c:pt idx="3043">
                        <c:v>63.537143999999998</c:v>
                      </c:pt>
                      <c:pt idx="3044">
                        <c:v>63.162857000000002</c:v>
                      </c:pt>
                      <c:pt idx="3045">
                        <c:v>63.312859000000003</c:v>
                      </c:pt>
                      <c:pt idx="3046">
                        <c:v>63.838569999999997</c:v>
                      </c:pt>
                      <c:pt idx="3047">
                        <c:v>67.668571</c:v>
                      </c:pt>
                      <c:pt idx="3048">
                        <c:v>67.981430000000003</c:v>
                      </c:pt>
                      <c:pt idx="3049">
                        <c:v>67.517143000000004</c:v>
                      </c:pt>
                      <c:pt idx="3050">
                        <c:v>67.461426000000003</c:v>
                      </c:pt>
                      <c:pt idx="3051">
                        <c:v>65.857140000000001</c:v>
                      </c:pt>
                      <c:pt idx="3052">
                        <c:v>64.191428999999999</c:v>
                      </c:pt>
                      <c:pt idx="3053">
                        <c:v>63.455714999999998</c:v>
                      </c:pt>
                      <c:pt idx="3054">
                        <c:v>63.447144000000002</c:v>
                      </c:pt>
                      <c:pt idx="3055">
                        <c:v>65.068573000000001</c:v>
                      </c:pt>
                      <c:pt idx="3056">
                        <c:v>64.481430000000003</c:v>
                      </c:pt>
                      <c:pt idx="3057">
                        <c:v>65.099997999999999</c:v>
                      </c:pt>
                      <c:pt idx="3058">
                        <c:v>64.121429000000006</c:v>
                      </c:pt>
                      <c:pt idx="3059">
                        <c:v>63.471428000000003</c:v>
                      </c:pt>
                      <c:pt idx="3060">
                        <c:v>65.357140000000001</c:v>
                      </c:pt>
                      <c:pt idx="3061">
                        <c:v>63.524284000000002</c:v>
                      </c:pt>
                      <c:pt idx="3062">
                        <c:v>62.201427000000002</c:v>
                      </c:pt>
                      <c:pt idx="3063">
                        <c:v>61.458571999999997</c:v>
                      </c:pt>
                      <c:pt idx="3064">
                        <c:v>61.167144999999998</c:v>
                      </c:pt>
                      <c:pt idx="3065">
                        <c:v>60.844287999999999</c:v>
                      </c:pt>
                      <c:pt idx="3066">
                        <c:v>61.198569999999997</c:v>
                      </c:pt>
                      <c:pt idx="3067">
                        <c:v>62.184283999999998</c:v>
                      </c:pt>
                      <c:pt idx="3068">
                        <c:v>61.852856000000003</c:v>
                      </c:pt>
                      <c:pt idx="3069">
                        <c:v>61.104286000000002</c:v>
                      </c:pt>
                      <c:pt idx="3070">
                        <c:v>61.428570000000001</c:v>
                      </c:pt>
                      <c:pt idx="3071">
                        <c:v>61.142856999999999</c:v>
                      </c:pt>
                      <c:pt idx="3072">
                        <c:v>62.128571000000001</c:v>
                      </c:pt>
                      <c:pt idx="3073">
                        <c:v>64.278571999999997</c:v>
                      </c:pt>
                      <c:pt idx="3074">
                        <c:v>64.424285999999995</c:v>
                      </c:pt>
                      <c:pt idx="3075">
                        <c:v>65.378570999999994</c:v>
                      </c:pt>
                      <c:pt idx="3076">
                        <c:v>64.714286999999999</c:v>
                      </c:pt>
                      <c:pt idx="3077">
                        <c:v>64.888572999999994</c:v>
                      </c:pt>
                      <c:pt idx="3078">
                        <c:v>65</c:v>
                      </c:pt>
                      <c:pt idx="3079">
                        <c:v>66</c:v>
                      </c:pt>
                      <c:pt idx="3080">
                        <c:v>67.071426000000002</c:v>
                      </c:pt>
                      <c:pt idx="3081">
                        <c:v>67.214286999999999</c:v>
                      </c:pt>
                      <c:pt idx="3082">
                        <c:v>67.678573999999998</c:v>
                      </c:pt>
                      <c:pt idx="3083">
                        <c:v>68.021431000000007</c:v>
                      </c:pt>
                      <c:pt idx="3084">
                        <c:v>68.507141000000004</c:v>
                      </c:pt>
                      <c:pt idx="3085">
                        <c:v>69.328568000000004</c:v>
                      </c:pt>
                      <c:pt idx="3086">
                        <c:v>68.835716000000005</c:v>
                      </c:pt>
                      <c:pt idx="3087">
                        <c:v>68.607140000000001</c:v>
                      </c:pt>
                      <c:pt idx="3088">
                        <c:v>68.211426000000003</c:v>
                      </c:pt>
                      <c:pt idx="3089">
                        <c:v>68.642859999999999</c:v>
                      </c:pt>
                      <c:pt idx="3090">
                        <c:v>68.398567</c:v>
                      </c:pt>
                      <c:pt idx="3091">
                        <c:v>69.657143000000005</c:v>
                      </c:pt>
                      <c:pt idx="3092">
                        <c:v>68.812859000000003</c:v>
                      </c:pt>
                      <c:pt idx="3093">
                        <c:v>68.192856000000006</c:v>
                      </c:pt>
                      <c:pt idx="3094">
                        <c:v>68.657143000000005</c:v>
                      </c:pt>
                      <c:pt idx="3095">
                        <c:v>69.898567</c:v>
                      </c:pt>
                      <c:pt idx="3096">
                        <c:v>69.25</c:v>
                      </c:pt>
                      <c:pt idx="3097">
                        <c:v>69.194282999999999</c:v>
                      </c:pt>
                      <c:pt idx="3098">
                        <c:v>69.269997000000004</c:v>
                      </c:pt>
                      <c:pt idx="3099">
                        <c:v>68.220000999999996</c:v>
                      </c:pt>
                      <c:pt idx="3100">
                        <c:v>65.448570000000004</c:v>
                      </c:pt>
                      <c:pt idx="3101">
                        <c:v>65.552856000000006</c:v>
                      </c:pt>
                      <c:pt idx="3102">
                        <c:v>65.908569</c:v>
                      </c:pt>
                      <c:pt idx="3103">
                        <c:v>65.904289000000006</c:v>
                      </c:pt>
                      <c:pt idx="3104">
                        <c:v>65.278571999999997</c:v>
                      </c:pt>
                      <c:pt idx="3105">
                        <c:v>64.001427000000007</c:v>
                      </c:pt>
                      <c:pt idx="3106">
                        <c:v>64.522857999999999</c:v>
                      </c:pt>
                      <c:pt idx="3107">
                        <c:v>64.621429000000006</c:v>
                      </c:pt>
                      <c:pt idx="3108">
                        <c:v>64.377144000000001</c:v>
                      </c:pt>
                      <c:pt idx="3109">
                        <c:v>64.362853999999999</c:v>
                      </c:pt>
                      <c:pt idx="3110">
                        <c:v>65.312859000000003</c:v>
                      </c:pt>
                      <c:pt idx="3111">
                        <c:v>64.285713000000001</c:v>
                      </c:pt>
                      <c:pt idx="3112">
                        <c:v>64.355712999999994</c:v>
                      </c:pt>
                      <c:pt idx="3113">
                        <c:v>65.800003000000004</c:v>
                      </c:pt>
                      <c:pt idx="3114">
                        <c:v>66.744286000000002</c:v>
                      </c:pt>
                      <c:pt idx="3115">
                        <c:v>66.611427000000006</c:v>
                      </c:pt>
                      <c:pt idx="3116">
                        <c:v>66.800003000000004</c:v>
                      </c:pt>
                      <c:pt idx="3117">
                        <c:v>66.855712999999994</c:v>
                      </c:pt>
                      <c:pt idx="3118">
                        <c:v>66.405715999999998</c:v>
                      </c:pt>
                      <c:pt idx="3119">
                        <c:v>64.638572999999994</c:v>
                      </c:pt>
                      <c:pt idx="3120">
                        <c:v>64.569999999999993</c:v>
                      </c:pt>
                      <c:pt idx="3121">
                        <c:v>64.425713000000002</c:v>
                      </c:pt>
                      <c:pt idx="3122">
                        <c:v>52.310001</c:v>
                      </c:pt>
                      <c:pt idx="3123">
                        <c:v>51.438572000000001</c:v>
                      </c:pt>
                      <c:pt idx="3124">
                        <c:v>52.741427999999999</c:v>
                      </c:pt>
                      <c:pt idx="3125">
                        <c:v>52.398570999999997</c:v>
                      </c:pt>
                      <c:pt idx="3126">
                        <c:v>54.568568999999997</c:v>
                      </c:pt>
                      <c:pt idx="3127">
                        <c:v>55.110000999999997</c:v>
                      </c:pt>
                      <c:pt idx="3128">
                        <c:v>55.285713000000001</c:v>
                      </c:pt>
                      <c:pt idx="3129">
                        <c:v>54.928570000000001</c:v>
                      </c:pt>
                      <c:pt idx="3130">
                        <c:v>55.267142999999997</c:v>
                      </c:pt>
                      <c:pt idx="3131">
                        <c:v>55.240001999999997</c:v>
                      </c:pt>
                      <c:pt idx="3132">
                        <c:v>54.619999</c:v>
                      </c:pt>
                      <c:pt idx="3133">
                        <c:v>56.252856999999999</c:v>
                      </c:pt>
                      <c:pt idx="3134">
                        <c:v>56.502856999999999</c:v>
                      </c:pt>
                      <c:pt idx="3135">
                        <c:v>55.321429999999999</c:v>
                      </c:pt>
                      <c:pt idx="3136">
                        <c:v>55.405712000000001</c:v>
                      </c:pt>
                      <c:pt idx="3137">
                        <c:v>55.047142000000001</c:v>
                      </c:pt>
                      <c:pt idx="3138">
                        <c:v>55.035713000000001</c:v>
                      </c:pt>
                      <c:pt idx="3139">
                        <c:v>55.635714999999998</c:v>
                      </c:pt>
                      <c:pt idx="3140">
                        <c:v>56.299999</c:v>
                      </c:pt>
                      <c:pt idx="3141">
                        <c:v>55.137141999999997</c:v>
                      </c:pt>
                      <c:pt idx="3142">
                        <c:v>55.007140999999997</c:v>
                      </c:pt>
                      <c:pt idx="3143">
                        <c:v>55.317141999999997</c:v>
                      </c:pt>
                      <c:pt idx="3144">
                        <c:v>55.642856999999999</c:v>
                      </c:pt>
                      <c:pt idx="3145">
                        <c:v>54.985714000000002</c:v>
                      </c:pt>
                      <c:pt idx="3146">
                        <c:v>55.292858000000003</c:v>
                      </c:pt>
                      <c:pt idx="3147">
                        <c:v>53.322856999999999</c:v>
                      </c:pt>
                      <c:pt idx="3148">
                        <c:v>53.321429999999999</c:v>
                      </c:pt>
                      <c:pt idx="3149">
                        <c:v>51.922854999999998</c:v>
                      </c:pt>
                      <c:pt idx="3150">
                        <c:v>50.347141000000001</c:v>
                      </c:pt>
                      <c:pt idx="3151">
                        <c:v>50.527141999999998</c:v>
                      </c:pt>
                      <c:pt idx="3152">
                        <c:v>50.571429999999999</c:v>
                      </c:pt>
                      <c:pt idx="3153">
                        <c:v>49.571429999999999</c:v>
                      </c:pt>
                      <c:pt idx="3154">
                        <c:v>50.477142000000001</c:v>
                      </c:pt>
                      <c:pt idx="3155">
                        <c:v>50.731430000000003</c:v>
                      </c:pt>
                      <c:pt idx="3156">
                        <c:v>51.135714999999998</c:v>
                      </c:pt>
                      <c:pt idx="3157">
                        <c:v>50.642856999999999</c:v>
                      </c:pt>
                      <c:pt idx="3158">
                        <c:v>49.982857000000003</c:v>
                      </c:pt>
                      <c:pt idx="3159">
                        <c:v>49.337142999999998</c:v>
                      </c:pt>
                      <c:pt idx="3160">
                        <c:v>49.247143000000001</c:v>
                      </c:pt>
                      <c:pt idx="3161">
                        <c:v>48.700001</c:v>
                      </c:pt>
                      <c:pt idx="3162">
                        <c:v>48.322856999999999</c:v>
                      </c:pt>
                      <c:pt idx="3163">
                        <c:v>48.418571</c:v>
                      </c:pt>
                      <c:pt idx="3164">
                        <c:v>47.07</c:v>
                      </c:pt>
                      <c:pt idx="3165">
                        <c:v>47.867142000000001</c:v>
                      </c:pt>
                      <c:pt idx="3166">
                        <c:v>48.928570000000001</c:v>
                      </c:pt>
                      <c:pt idx="3167">
                        <c:v>48.720001000000003</c:v>
                      </c:pt>
                      <c:pt idx="3168">
                        <c:v>49.240001999999997</c:v>
                      </c:pt>
                      <c:pt idx="3169">
                        <c:v>48.428570000000001</c:v>
                      </c:pt>
                      <c:pt idx="3170">
                        <c:v>49.07</c:v>
                      </c:pt>
                      <c:pt idx="3171">
                        <c:v>49.484287000000002</c:v>
                      </c:pt>
                      <c:pt idx="3172">
                        <c:v>49.104286000000002</c:v>
                      </c:pt>
                      <c:pt idx="3173">
                        <c:v>49.139999000000003</c:v>
                      </c:pt>
                      <c:pt idx="3174">
                        <c:v>49.39143</c:v>
                      </c:pt>
                      <c:pt idx="3175">
                        <c:v>50.331429</c:v>
                      </c:pt>
                      <c:pt idx="3176">
                        <c:v>49.258572000000001</c:v>
                      </c:pt>
                      <c:pt idx="3177">
                        <c:v>47.639999000000003</c:v>
                      </c:pt>
                      <c:pt idx="3178">
                        <c:v>47.421429000000003</c:v>
                      </c:pt>
                      <c:pt idx="3179">
                        <c:v>47.835712000000001</c:v>
                      </c:pt>
                      <c:pt idx="3180">
                        <c:v>48.02</c:v>
                      </c:pt>
                      <c:pt idx="3181">
                        <c:v>47.198569999999997</c:v>
                      </c:pt>
                      <c:pt idx="3182">
                        <c:v>47.048572999999998</c:v>
                      </c:pt>
                      <c:pt idx="3183">
                        <c:v>47.369999</c:v>
                      </c:pt>
                      <c:pt idx="3184">
                        <c:v>46.785713000000001</c:v>
                      </c:pt>
                      <c:pt idx="3185">
                        <c:v>48.25</c:v>
                      </c:pt>
                      <c:pt idx="3186">
                        <c:v>50</c:v>
                      </c:pt>
                      <c:pt idx="3187">
                        <c:v>59.240001999999997</c:v>
                      </c:pt>
                      <c:pt idx="3188">
                        <c:v>61.374287000000002</c:v>
                      </c:pt>
                      <c:pt idx="3189">
                        <c:v>62.742859000000003</c:v>
                      </c:pt>
                      <c:pt idx="3190">
                        <c:v>63.898570999999997</c:v>
                      </c:pt>
                      <c:pt idx="3191">
                        <c:v>65.339995999999999</c:v>
                      </c:pt>
                      <c:pt idx="3192">
                        <c:v>64.821426000000002</c:v>
                      </c:pt>
                      <c:pt idx="3193">
                        <c:v>63.927143000000001</c:v>
                      </c:pt>
                      <c:pt idx="3194">
                        <c:v>63.984287000000002</c:v>
                      </c:pt>
                      <c:pt idx="3195">
                        <c:v>63.428570000000001</c:v>
                      </c:pt>
                      <c:pt idx="3196">
                        <c:v>65.467140000000001</c:v>
                      </c:pt>
                      <c:pt idx="3197">
                        <c:v>65.174285999999995</c:v>
                      </c:pt>
                      <c:pt idx="3198">
                        <c:v>65.138572999999994</c:v>
                      </c:pt>
                      <c:pt idx="3199">
                        <c:v>64.428573999999998</c:v>
                      </c:pt>
                      <c:pt idx="3200">
                        <c:v>63.785713000000001</c:v>
                      </c:pt>
                      <c:pt idx="3201">
                        <c:v>65.157143000000005</c:v>
                      </c:pt>
                      <c:pt idx="3202">
                        <c:v>66.141425999999996</c:v>
                      </c:pt>
                      <c:pt idx="3203">
                        <c:v>65.607140000000001</c:v>
                      </c:pt>
                      <c:pt idx="3204">
                        <c:v>66.629997000000003</c:v>
                      </c:pt>
                      <c:pt idx="3205">
                        <c:v>67.371429000000006</c:v>
                      </c:pt>
                      <c:pt idx="3206">
                        <c:v>68.069999999999993</c:v>
                      </c:pt>
                      <c:pt idx="3207">
                        <c:v>68.714286999999999</c:v>
                      </c:pt>
                      <c:pt idx="3208">
                        <c:v>68.374283000000005</c:v>
                      </c:pt>
                      <c:pt idx="3209">
                        <c:v>68.314284999999998</c:v>
                      </c:pt>
                      <c:pt idx="3210">
                        <c:v>68.084289999999996</c:v>
                      </c:pt>
                      <c:pt idx="3211">
                        <c:v>68.794289000000006</c:v>
                      </c:pt>
                      <c:pt idx="3212">
                        <c:v>69.5</c:v>
                      </c:pt>
                      <c:pt idx="3213">
                        <c:v>69.428573999999998</c:v>
                      </c:pt>
                      <c:pt idx="3214">
                        <c:v>68.607140000000001</c:v>
                      </c:pt>
                      <c:pt idx="3215">
                        <c:v>68.457145999999995</c:v>
                      </c:pt>
                      <c:pt idx="3216">
                        <c:v>67.925713000000002</c:v>
                      </c:pt>
                      <c:pt idx="3217">
                        <c:v>67.464286999999999</c:v>
                      </c:pt>
                      <c:pt idx="3218">
                        <c:v>66.925713000000002</c:v>
                      </c:pt>
                      <c:pt idx="3219">
                        <c:v>65.092856999999995</c:v>
                      </c:pt>
                      <c:pt idx="3220">
                        <c:v>63.351429000000003</c:v>
                      </c:pt>
                      <c:pt idx="3221">
                        <c:v>63.939999</c:v>
                      </c:pt>
                      <c:pt idx="3222">
                        <c:v>64.582854999999995</c:v>
                      </c:pt>
                      <c:pt idx="3223">
                        <c:v>64.057143999999994</c:v>
                      </c:pt>
                      <c:pt idx="3224">
                        <c:v>61.547142000000001</c:v>
                      </c:pt>
                      <c:pt idx="3225">
                        <c:v>60.694285999999998</c:v>
                      </c:pt>
                      <c:pt idx="3226">
                        <c:v>60.650002000000001</c:v>
                      </c:pt>
                      <c:pt idx="3227">
                        <c:v>61.21143</c:v>
                      </c:pt>
                      <c:pt idx="3228">
                        <c:v>61.785713000000001</c:v>
                      </c:pt>
                      <c:pt idx="3229">
                        <c:v>61.155712000000001</c:v>
                      </c:pt>
                      <c:pt idx="3230">
                        <c:v>63.098571999999997</c:v>
                      </c:pt>
                      <c:pt idx="3231">
                        <c:v>62.691428999999999</c:v>
                      </c:pt>
                      <c:pt idx="3232">
                        <c:v>60.447144000000002</c:v>
                      </c:pt>
                      <c:pt idx="3233">
                        <c:v>59.847141000000001</c:v>
                      </c:pt>
                      <c:pt idx="3234">
                        <c:v>60.564284999999998</c:v>
                      </c:pt>
                      <c:pt idx="3235">
                        <c:v>60.419998</c:v>
                      </c:pt>
                      <c:pt idx="3236">
                        <c:v>59.785713000000001</c:v>
                      </c:pt>
                      <c:pt idx="3237">
                        <c:v>59.607143000000001</c:v>
                      </c:pt>
                      <c:pt idx="3238">
                        <c:v>60.447144000000002</c:v>
                      </c:pt>
                      <c:pt idx="3239">
                        <c:v>60.848571999999997</c:v>
                      </c:pt>
                      <c:pt idx="3240">
                        <c:v>63.107143000000001</c:v>
                      </c:pt>
                      <c:pt idx="3241">
                        <c:v>63.135714999999998</c:v>
                      </c:pt>
                      <c:pt idx="3242">
                        <c:v>64.995711999999997</c:v>
                      </c:pt>
                      <c:pt idx="3243">
                        <c:v>69.285713000000001</c:v>
                      </c:pt>
                      <c:pt idx="3244">
                        <c:v>69.142859999999999</c:v>
                      </c:pt>
                      <c:pt idx="3245">
                        <c:v>68.704284999999999</c:v>
                      </c:pt>
                      <c:pt idx="3246">
                        <c:v>81.25</c:v>
                      </c:pt>
                      <c:pt idx="3247">
                        <c:v>82.142859999999999</c:v>
                      </c:pt>
                      <c:pt idx="3248">
                        <c:v>82.304282999999998</c:v>
                      </c:pt>
                      <c:pt idx="3249">
                        <c:v>81.484283000000005</c:v>
                      </c:pt>
                      <c:pt idx="3250">
                        <c:v>80.712860000000006</c:v>
                      </c:pt>
                      <c:pt idx="3251">
                        <c:v>80.342856999999995</c:v>
                      </c:pt>
                      <c:pt idx="3252">
                        <c:v>80.808571000000001</c:v>
                      </c:pt>
                      <c:pt idx="3253">
                        <c:v>81.785713000000001</c:v>
                      </c:pt>
                      <c:pt idx="3254">
                        <c:v>81.278571999999997</c:v>
                      </c:pt>
                      <c:pt idx="3255">
                        <c:v>81.055717000000001</c:v>
                      </c:pt>
                      <c:pt idx="3256">
                        <c:v>80.835716000000005</c:v>
                      </c:pt>
                      <c:pt idx="3257">
                        <c:v>79.967140000000001</c:v>
                      </c:pt>
                      <c:pt idx="3258">
                        <c:v>79.714286999999999</c:v>
                      </c:pt>
                      <c:pt idx="3259">
                        <c:v>82.442856000000006</c:v>
                      </c:pt>
                      <c:pt idx="3260">
                        <c:v>81.214286999999999</c:v>
                      </c:pt>
                      <c:pt idx="3261">
                        <c:v>80.794289000000006</c:v>
                      </c:pt>
                      <c:pt idx="3262">
                        <c:v>82.152855000000002</c:v>
                      </c:pt>
                      <c:pt idx="3263">
                        <c:v>84.857140000000001</c:v>
                      </c:pt>
                      <c:pt idx="3264">
                        <c:v>83.808571000000001</c:v>
                      </c:pt>
                      <c:pt idx="3265">
                        <c:v>84.197143999999994</c:v>
                      </c:pt>
                      <c:pt idx="3266">
                        <c:v>83.924285999999995</c:v>
                      </c:pt>
                      <c:pt idx="3267">
                        <c:v>88.348572000000004</c:v>
                      </c:pt>
                      <c:pt idx="3268">
                        <c:v>88.534285999999994</c:v>
                      </c:pt>
                      <c:pt idx="3269">
                        <c:v>89.785713000000001</c:v>
                      </c:pt>
                      <c:pt idx="3270">
                        <c:v>89.108574000000004</c:v>
                      </c:pt>
                      <c:pt idx="3271">
                        <c:v>89.571426000000002</c:v>
                      </c:pt>
                      <c:pt idx="3272">
                        <c:v>89.407143000000005</c:v>
                      </c:pt>
                      <c:pt idx="3273">
                        <c:v>89.061431999999996</c:v>
                      </c:pt>
                      <c:pt idx="3274">
                        <c:v>89.907143000000005</c:v>
                      </c:pt>
                      <c:pt idx="3275">
                        <c:v>89.855712999999994</c:v>
                      </c:pt>
                      <c:pt idx="3276">
                        <c:v>90.205710999999994</c:v>
                      </c:pt>
                      <c:pt idx="3277">
                        <c:v>89.121429000000006</c:v>
                      </c:pt>
                      <c:pt idx="3278">
                        <c:v>89.678573999999998</c:v>
                      </c:pt>
                      <c:pt idx="3279">
                        <c:v>89.732856999999996</c:v>
                      </c:pt>
                      <c:pt idx="3280">
                        <c:v>89.428573999999998</c:v>
                      </c:pt>
                      <c:pt idx="3281">
                        <c:v>90.540001000000004</c:v>
                      </c:pt>
                      <c:pt idx="3282">
                        <c:v>90.815712000000005</c:v>
                      </c:pt>
                      <c:pt idx="3283">
                        <c:v>92.714286999999999</c:v>
                      </c:pt>
                      <c:pt idx="3284">
                        <c:v>98.970000999999996</c:v>
                      </c:pt>
                      <c:pt idx="3285">
                        <c:v>96.918571</c:v>
                      </c:pt>
                      <c:pt idx="3286">
                        <c:v>95.342856999999995</c:v>
                      </c:pt>
                      <c:pt idx="3287">
                        <c:v>93.591431</c:v>
                      </c:pt>
                      <c:pt idx="3288">
                        <c:v>95.607140000000001</c:v>
                      </c:pt>
                      <c:pt idx="3289">
                        <c:v>95.132857999999999</c:v>
                      </c:pt>
                      <c:pt idx="3290">
                        <c:v>95.341431</c:v>
                      </c:pt>
                      <c:pt idx="3291">
                        <c:v>96.418571</c:v>
                      </c:pt>
                      <c:pt idx="3292">
                        <c:v>96.692856000000006</c:v>
                      </c:pt>
                      <c:pt idx="3293">
                        <c:v>97.389999000000003</c:v>
                      </c:pt>
                      <c:pt idx="3294">
                        <c:v>100.891426</c:v>
                      </c:pt>
                      <c:pt idx="3295">
                        <c:v>96</c:v>
                      </c:pt>
                      <c:pt idx="3296">
                        <c:v>95.314284999999998</c:v>
                      </c:pt>
                      <c:pt idx="3297">
                        <c:v>92.912857000000002</c:v>
                      </c:pt>
                      <c:pt idx="3298">
                        <c:v>94.355712999999994</c:v>
                      </c:pt>
                      <c:pt idx="3299">
                        <c:v>95.238570999999993</c:v>
                      </c:pt>
                      <c:pt idx="3300">
                        <c:v>94.198570000000004</c:v>
                      </c:pt>
                      <c:pt idx="3301">
                        <c:v>94.928573999999998</c:v>
                      </c:pt>
                      <c:pt idx="3302">
                        <c:v>95.427138999999997</c:v>
                      </c:pt>
                      <c:pt idx="3303">
                        <c:v>93.995711999999997</c:v>
                      </c:pt>
                      <c:pt idx="3304">
                        <c:v>95.845710999999994</c:v>
                      </c:pt>
                      <c:pt idx="3305">
                        <c:v>98.502853000000002</c:v>
                      </c:pt>
                      <c:pt idx="3306">
                        <c:v>102.308571</c:v>
                      </c:pt>
                      <c:pt idx="3307">
                        <c:v>101.635712</c:v>
                      </c:pt>
                      <c:pt idx="3308">
                        <c:v>100.75</c:v>
                      </c:pt>
                      <c:pt idx="3309">
                        <c:v>116.489998</c:v>
                      </c:pt>
                      <c:pt idx="3310">
                        <c:v>117.879997</c:v>
                      </c:pt>
                      <c:pt idx="3311">
                        <c:v>114.699997</c:v>
                      </c:pt>
                      <c:pt idx="3312">
                        <c:v>113.709999</c:v>
                      </c:pt>
                      <c:pt idx="3313">
                        <c:v>113.879997</c:v>
                      </c:pt>
                      <c:pt idx="3314">
                        <c:v>112.18</c:v>
                      </c:pt>
                      <c:pt idx="3315">
                        <c:v>111.68</c:v>
                      </c:pt>
                      <c:pt idx="3316">
                        <c:v>109.860001</c:v>
                      </c:pt>
                      <c:pt idx="3317">
                        <c:v>107.94000200000001</c:v>
                      </c:pt>
                      <c:pt idx="3318">
                        <c:v>107.75</c:v>
                      </c:pt>
                      <c:pt idx="3319">
                        <c:v>111.900002</c:v>
                      </c:pt>
                      <c:pt idx="3320">
                        <c:v>115</c:v>
                      </c:pt>
                      <c:pt idx="3321">
                        <c:v>114.599998</c:v>
                      </c:pt>
                      <c:pt idx="3322">
                        <c:v>122.790001</c:v>
                      </c:pt>
                      <c:pt idx="3323">
                        <c:v>129.28999300000001</c:v>
                      </c:pt>
                      <c:pt idx="3324">
                        <c:v>128.85000600000001</c:v>
                      </c:pt>
                      <c:pt idx="3325">
                        <c:v>126.599998</c:v>
                      </c:pt>
                      <c:pt idx="3326">
                        <c:v>126.5</c:v>
                      </c:pt>
                      <c:pt idx="3327">
                        <c:v>123.760002</c:v>
                      </c:pt>
                      <c:pt idx="3328">
                        <c:v>122.449997</c:v>
                      </c:pt>
                      <c:pt idx="3329">
                        <c:v>125.730003</c:v>
                      </c:pt>
                      <c:pt idx="3330">
                        <c:v>125</c:v>
                      </c:pt>
                      <c:pt idx="3331">
                        <c:v>125.699997</c:v>
                      </c:pt>
                      <c:pt idx="3332">
                        <c:v>126.75</c:v>
                      </c:pt>
                      <c:pt idx="3333">
                        <c:v>123.699997</c:v>
                      </c:pt>
                      <c:pt idx="3334">
                        <c:v>121.449997</c:v>
                      </c:pt>
                      <c:pt idx="3335">
                        <c:v>110</c:v>
                      </c:pt>
                      <c:pt idx="3336">
                        <c:v>109.629997</c:v>
                      </c:pt>
                      <c:pt idx="3337">
                        <c:v>107.879997</c:v>
                      </c:pt>
                      <c:pt idx="3338">
                        <c:v>110.279999</c:v>
                      </c:pt>
                      <c:pt idx="3339">
                        <c:v>118.25</c:v>
                      </c:pt>
                      <c:pt idx="3340">
                        <c:v>119.349998</c:v>
                      </c:pt>
                      <c:pt idx="3341">
                        <c:v>117</c:v>
                      </c:pt>
                      <c:pt idx="3342">
                        <c:v>111.239998</c:v>
                      </c:pt>
                      <c:pt idx="3343">
                        <c:v>109.5</c:v>
                      </c:pt>
                      <c:pt idx="3344">
                        <c:v>104.16999800000001</c:v>
                      </c:pt>
                      <c:pt idx="3345">
                        <c:v>99.93</c:v>
                      </c:pt>
                      <c:pt idx="3346">
                        <c:v>102.5</c:v>
                      </c:pt>
                      <c:pt idx="3347">
                        <c:v>102.790001</c:v>
                      </c:pt>
                      <c:pt idx="3348">
                        <c:v>100.849998</c:v>
                      </c:pt>
                      <c:pt idx="3349">
                        <c:v>100.849998</c:v>
                      </c:pt>
                      <c:pt idx="3350">
                        <c:v>97.910004000000001</c:v>
                      </c:pt>
                      <c:pt idx="3351">
                        <c:v>99.650002000000001</c:v>
                      </c:pt>
                      <c:pt idx="3352">
                        <c:v>104.480003</c:v>
                      </c:pt>
                      <c:pt idx="3353">
                        <c:v>107.5</c:v>
                      </c:pt>
                      <c:pt idx="3354">
                        <c:v>104.360001</c:v>
                      </c:pt>
                      <c:pt idx="3355">
                        <c:v>103.769997</c:v>
                      </c:pt>
                      <c:pt idx="3356">
                        <c:v>99.900002000000001</c:v>
                      </c:pt>
                      <c:pt idx="3357">
                        <c:v>99.739998</c:v>
                      </c:pt>
                      <c:pt idx="3358">
                        <c:v>104</c:v>
                      </c:pt>
                      <c:pt idx="3359">
                        <c:v>105.449997</c:v>
                      </c:pt>
                      <c:pt idx="3360">
                        <c:v>103.33000199999999</c:v>
                      </c:pt>
                      <c:pt idx="3361">
                        <c:v>100.629997</c:v>
                      </c:pt>
                      <c:pt idx="3362">
                        <c:v>103.459999</c:v>
                      </c:pt>
                      <c:pt idx="3363">
                        <c:v>106.110001</c:v>
                      </c:pt>
                      <c:pt idx="3364">
                        <c:v>106.870003</c:v>
                      </c:pt>
                      <c:pt idx="3365">
                        <c:v>112.279999</c:v>
                      </c:pt>
                      <c:pt idx="3366">
                        <c:v>112.25</c:v>
                      </c:pt>
                      <c:pt idx="3367">
                        <c:v>109.779999</c:v>
                      </c:pt>
                      <c:pt idx="3368">
                        <c:v>115.050003</c:v>
                      </c:pt>
                      <c:pt idx="3369">
                        <c:v>115.83000199999999</c:v>
                      </c:pt>
                      <c:pt idx="3370">
                        <c:v>115.41999800000001</c:v>
                      </c:pt>
                      <c:pt idx="3371">
                        <c:v>113.720001</c:v>
                      </c:pt>
                      <c:pt idx="3372">
                        <c:v>111.629997</c:v>
                      </c:pt>
                      <c:pt idx="3373">
                        <c:v>104.879997</c:v>
                      </c:pt>
                      <c:pt idx="3374">
                        <c:v>101.650002</c:v>
                      </c:pt>
                      <c:pt idx="3375">
                        <c:v>103.620003</c:v>
                      </c:pt>
                      <c:pt idx="3376">
                        <c:v>102.110001</c:v>
                      </c:pt>
                      <c:pt idx="3377">
                        <c:v>100.339996</c:v>
                      </c:pt>
                      <c:pt idx="3378">
                        <c:v>99.93</c:v>
                      </c:pt>
                      <c:pt idx="3379">
                        <c:v>101.55999799999999</c:v>
                      </c:pt>
                      <c:pt idx="3380">
                        <c:v>103.30999799999999</c:v>
                      </c:pt>
                      <c:pt idx="3381">
                        <c:v>104.720001</c:v>
                      </c:pt>
                      <c:pt idx="3382">
                        <c:v>106.209999</c:v>
                      </c:pt>
                      <c:pt idx="3383">
                        <c:v>106.910004</c:v>
                      </c:pt>
                      <c:pt idx="3384">
                        <c:v>110.099998</c:v>
                      </c:pt>
                      <c:pt idx="3385">
                        <c:v>109.370003</c:v>
                      </c:pt>
                      <c:pt idx="3386">
                        <c:v>111.050003</c:v>
                      </c:pt>
                      <c:pt idx="3387">
                        <c:v>114.279999</c:v>
                      </c:pt>
                      <c:pt idx="3388">
                        <c:v>115.68</c:v>
                      </c:pt>
                      <c:pt idx="3389">
                        <c:v>114.800003</c:v>
                      </c:pt>
                      <c:pt idx="3390">
                        <c:v>114</c:v>
                      </c:pt>
                      <c:pt idx="3391">
                        <c:v>112.839996</c:v>
                      </c:pt>
                      <c:pt idx="3392">
                        <c:v>114.610001</c:v>
                      </c:pt>
                      <c:pt idx="3393">
                        <c:v>115.25</c:v>
                      </c:pt>
                      <c:pt idx="3394">
                        <c:v>109.07</c:v>
                      </c:pt>
                      <c:pt idx="3395">
                        <c:v>111.650002</c:v>
                      </c:pt>
                      <c:pt idx="3396">
                        <c:v>118.790001</c:v>
                      </c:pt>
                      <c:pt idx="3397">
                        <c:v>121</c:v>
                      </c:pt>
                      <c:pt idx="3398">
                        <c:v>123.129997</c:v>
                      </c:pt>
                      <c:pt idx="3399">
                        <c:v>124.07</c:v>
                      </c:pt>
                      <c:pt idx="3400">
                        <c:v>126.199997</c:v>
                      </c:pt>
                      <c:pt idx="3401">
                        <c:v>124.660004</c:v>
                      </c:pt>
                      <c:pt idx="3402">
                        <c:v>125.199997</c:v>
                      </c:pt>
                      <c:pt idx="3403">
                        <c:v>126.389999</c:v>
                      </c:pt>
                      <c:pt idx="3404">
                        <c:v>126.599998</c:v>
                      </c:pt>
                      <c:pt idx="3405">
                        <c:v>125.57</c:v>
                      </c:pt>
                      <c:pt idx="3406">
                        <c:v>131.35000600000001</c:v>
                      </c:pt>
                      <c:pt idx="3407">
                        <c:v>132.199997</c:v>
                      </c:pt>
                      <c:pt idx="3408">
                        <c:v>130.990005</c:v>
                      </c:pt>
                      <c:pt idx="3409">
                        <c:v>133.270004</c:v>
                      </c:pt>
                      <c:pt idx="3410">
                        <c:v>128.240005</c:v>
                      </c:pt>
                      <c:pt idx="3411">
                        <c:v>128.779999</c:v>
                      </c:pt>
                      <c:pt idx="3412">
                        <c:v>125.209999</c:v>
                      </c:pt>
                      <c:pt idx="3413">
                        <c:v>123</c:v>
                      </c:pt>
                      <c:pt idx="3414">
                        <c:v>120.900002</c:v>
                      </c:pt>
                      <c:pt idx="3415">
                        <c:v>123.300003</c:v>
                      </c:pt>
                      <c:pt idx="3416">
                        <c:v>123</c:v>
                      </c:pt>
                      <c:pt idx="3417">
                        <c:v>126.349998</c:v>
                      </c:pt>
                      <c:pt idx="3418">
                        <c:v>122.19000200000001</c:v>
                      </c:pt>
                      <c:pt idx="3419">
                        <c:v>119.589996</c:v>
                      </c:pt>
                      <c:pt idx="3420">
                        <c:v>117.43</c:v>
                      </c:pt>
                      <c:pt idx="3421">
                        <c:v>118.55999799999999</c:v>
                      </c:pt>
                      <c:pt idx="3422">
                        <c:v>118.800003</c:v>
                      </c:pt>
                      <c:pt idx="3423">
                        <c:v>117.349998</c:v>
                      </c:pt>
                      <c:pt idx="3424">
                        <c:v>119.599998</c:v>
                      </c:pt>
                      <c:pt idx="3425">
                        <c:v>119.019997</c:v>
                      </c:pt>
                      <c:pt idx="3426">
                        <c:v>117.459999</c:v>
                      </c:pt>
                      <c:pt idx="3427">
                        <c:v>110</c:v>
                      </c:pt>
                      <c:pt idx="3428">
                        <c:v>110.58000199999999</c:v>
                      </c:pt>
                      <c:pt idx="3429">
                        <c:v>117.910004</c:v>
                      </c:pt>
                      <c:pt idx="3430">
                        <c:v>122.18</c:v>
                      </c:pt>
                      <c:pt idx="3431">
                        <c:v>117.720001</c:v>
                      </c:pt>
                      <c:pt idx="3432">
                        <c:v>116.790001</c:v>
                      </c:pt>
                      <c:pt idx="3433">
                        <c:v>117.779999</c:v>
                      </c:pt>
                      <c:pt idx="3434">
                        <c:v>114.480003</c:v>
                      </c:pt>
                      <c:pt idx="3435">
                        <c:v>109.25</c:v>
                      </c:pt>
                      <c:pt idx="3436">
                        <c:v>105.5</c:v>
                      </c:pt>
                      <c:pt idx="3437">
                        <c:v>110.139999</c:v>
                      </c:pt>
                      <c:pt idx="3438">
                        <c:v>109.989998</c:v>
                      </c:pt>
                      <c:pt idx="3439">
                        <c:v>108.510002</c:v>
                      </c:pt>
                      <c:pt idx="3440">
                        <c:v>104.989998</c:v>
                      </c:pt>
                      <c:pt idx="3441">
                        <c:v>102.68</c:v>
                      </c:pt>
                      <c:pt idx="3442">
                        <c:v>100.550003</c:v>
                      </c:pt>
                      <c:pt idx="3443">
                        <c:v>97.849997999999999</c:v>
                      </c:pt>
                      <c:pt idx="3444">
                        <c:v>95.25</c:v>
                      </c:pt>
                      <c:pt idx="3445">
                        <c:v>94.389999000000003</c:v>
                      </c:pt>
                      <c:pt idx="3446">
                        <c:v>97.18</c:v>
                      </c:pt>
                      <c:pt idx="3447">
                        <c:v>96.650002000000001</c:v>
                      </c:pt>
                      <c:pt idx="3448">
                        <c:v>92.690002000000007</c:v>
                      </c:pt>
                      <c:pt idx="3449">
                        <c:v>91.25</c:v>
                      </c:pt>
                      <c:pt idx="3450">
                        <c:v>88.949996999999996</c:v>
                      </c:pt>
                      <c:pt idx="3451">
                        <c:v>84.699996999999996</c:v>
                      </c:pt>
                      <c:pt idx="3452">
                        <c:v>88.400002000000001</c:v>
                      </c:pt>
                      <c:pt idx="3453">
                        <c:v>92.209998999999996</c:v>
                      </c:pt>
                      <c:pt idx="3454">
                        <c:v>88.389999000000003</c:v>
                      </c:pt>
                      <c:pt idx="3455">
                        <c:v>89.720000999999996</c:v>
                      </c:pt>
                      <c:pt idx="3456">
                        <c:v>90.139999000000003</c:v>
                      </c:pt>
                      <c:pt idx="3457">
                        <c:v>94.769997000000004</c:v>
                      </c:pt>
                      <c:pt idx="3458">
                        <c:v>94.900002000000001</c:v>
                      </c:pt>
                      <c:pt idx="3459">
                        <c:v>91.400002000000001</c:v>
                      </c:pt>
                      <c:pt idx="3460">
                        <c:v>93.110000999999997</c:v>
                      </c:pt>
                      <c:pt idx="3461">
                        <c:v>92.489998</c:v>
                      </c:pt>
                      <c:pt idx="3462">
                        <c:v>91.760002</c:v>
                      </c:pt>
                      <c:pt idx="3463">
                        <c:v>94.809997999999993</c:v>
                      </c:pt>
                      <c:pt idx="3464">
                        <c:v>97.480002999999996</c:v>
                      </c:pt>
                      <c:pt idx="3465">
                        <c:v>97.199996999999996</c:v>
                      </c:pt>
                      <c:pt idx="3466">
                        <c:v>99.160004000000001</c:v>
                      </c:pt>
                      <c:pt idx="3467">
                        <c:v>99.480002999999996</c:v>
                      </c:pt>
                      <c:pt idx="3468">
                        <c:v>98.349997999999999</c:v>
                      </c:pt>
                      <c:pt idx="3469">
                        <c:v>102.220001</c:v>
                      </c:pt>
                      <c:pt idx="3470">
                        <c:v>101.790001</c:v>
                      </c:pt>
                      <c:pt idx="3471">
                        <c:v>98.279999000000004</c:v>
                      </c:pt>
                      <c:pt idx="3472">
                        <c:v>98.370002999999997</c:v>
                      </c:pt>
                      <c:pt idx="3473">
                        <c:v>99.739998</c:v>
                      </c:pt>
                      <c:pt idx="3474">
                        <c:v>99.599997999999999</c:v>
                      </c:pt>
                      <c:pt idx="3475">
                        <c:v>99.419998000000007</c:v>
                      </c:pt>
                      <c:pt idx="3476">
                        <c:v>98.510002</c:v>
                      </c:pt>
                      <c:pt idx="3477">
                        <c:v>99.730002999999996</c:v>
                      </c:pt>
                      <c:pt idx="3478">
                        <c:v>101.389999</c:v>
                      </c:pt>
                      <c:pt idx="3479">
                        <c:v>102.410004</c:v>
                      </c:pt>
                      <c:pt idx="3480">
                        <c:v>102.099998</c:v>
                      </c:pt>
                      <c:pt idx="3481">
                        <c:v>101.519997</c:v>
                      </c:pt>
                      <c:pt idx="3482">
                        <c:v>100.389999</c:v>
                      </c:pt>
                      <c:pt idx="3483">
                        <c:v>98.849997999999999</c:v>
                      </c:pt>
                      <c:pt idx="3484">
                        <c:v>101.44000200000001</c:v>
                      </c:pt>
                      <c:pt idx="3485">
                        <c:v>104.33000199999999</c:v>
                      </c:pt>
                      <c:pt idx="3486">
                        <c:v>104.910004</c:v>
                      </c:pt>
                      <c:pt idx="3487">
                        <c:v>103.529999</c:v>
                      </c:pt>
                      <c:pt idx="3488">
                        <c:v>105.790001</c:v>
                      </c:pt>
                      <c:pt idx="3489">
                        <c:v>105.91999800000001</c:v>
                      </c:pt>
                      <c:pt idx="3490">
                        <c:v>105.75</c:v>
                      </c:pt>
                      <c:pt idx="3491">
                        <c:v>106.44000200000001</c:v>
                      </c:pt>
                      <c:pt idx="3492">
                        <c:v>106.44000200000001</c:v>
                      </c:pt>
                      <c:pt idx="3493">
                        <c:v>105.33000199999999</c:v>
                      </c:pt>
                      <c:pt idx="3494">
                        <c:v>104.980003</c:v>
                      </c:pt>
                      <c:pt idx="3495">
                        <c:v>107.220001</c:v>
                      </c:pt>
                      <c:pt idx="3496">
                        <c:v>111.279999</c:v>
                      </c:pt>
                      <c:pt idx="3497">
                        <c:v>111.639999</c:v>
                      </c:pt>
                      <c:pt idx="3498">
                        <c:v>111.849998</c:v>
                      </c:pt>
                      <c:pt idx="3499">
                        <c:v>110.699997</c:v>
                      </c:pt>
                      <c:pt idx="3500">
                        <c:v>101.370003</c:v>
                      </c:pt>
                      <c:pt idx="3501">
                        <c:v>96.980002999999996</c:v>
                      </c:pt>
                      <c:pt idx="3502">
                        <c:v>97.379997000000003</c:v>
                      </c:pt>
                      <c:pt idx="3503">
                        <c:v>96.690002000000007</c:v>
                      </c:pt>
                      <c:pt idx="3504">
                        <c:v>95.75</c:v>
                      </c:pt>
                      <c:pt idx="3505">
                        <c:v>93.550003000000004</c:v>
                      </c:pt>
                      <c:pt idx="3506">
                        <c:v>92.5</c:v>
                      </c:pt>
                      <c:pt idx="3507">
                        <c:v>92.669998000000007</c:v>
                      </c:pt>
                      <c:pt idx="3508">
                        <c:v>90.559997999999993</c:v>
                      </c:pt>
                      <c:pt idx="3509">
                        <c:v>93.220000999999996</c:v>
                      </c:pt>
                      <c:pt idx="3510">
                        <c:v>93.25</c:v>
                      </c:pt>
                      <c:pt idx="3511">
                        <c:v>92.160004000000001</c:v>
                      </c:pt>
                      <c:pt idx="3512">
                        <c:v>92.080001999999993</c:v>
                      </c:pt>
                      <c:pt idx="3513">
                        <c:v>90.879997000000003</c:v>
                      </c:pt>
                      <c:pt idx="3514">
                        <c:v>91.830001999999993</c:v>
                      </c:pt>
                      <c:pt idx="3515">
                        <c:v>93.25</c:v>
                      </c:pt>
                      <c:pt idx="3516">
                        <c:v>92.589995999999999</c:v>
                      </c:pt>
                      <c:pt idx="3517">
                        <c:v>90.410004000000001</c:v>
                      </c:pt>
                      <c:pt idx="3518">
                        <c:v>88.589995999999999</c:v>
                      </c:pt>
                      <c:pt idx="3519">
                        <c:v>90</c:v>
                      </c:pt>
                      <c:pt idx="3520">
                        <c:v>90.870002999999997</c:v>
                      </c:pt>
                      <c:pt idx="3521">
                        <c:v>91.720000999999996</c:v>
                      </c:pt>
                      <c:pt idx="3522">
                        <c:v>91.269997000000004</c:v>
                      </c:pt>
                      <c:pt idx="3523">
                        <c:v>93.279999000000004</c:v>
                      </c:pt>
                      <c:pt idx="3524">
                        <c:v>95.290001000000004</c:v>
                      </c:pt>
                      <c:pt idx="3525">
                        <c:v>99.139999000000003</c:v>
                      </c:pt>
                      <c:pt idx="3526">
                        <c:v>100.30999799999999</c:v>
                      </c:pt>
                      <c:pt idx="3527">
                        <c:v>104</c:v>
                      </c:pt>
                      <c:pt idx="3528">
                        <c:v>103.5</c:v>
                      </c:pt>
                      <c:pt idx="3529">
                        <c:v>103.449997</c:v>
                      </c:pt>
                      <c:pt idx="3530">
                        <c:v>101.91999800000001</c:v>
                      </c:pt>
                      <c:pt idx="3531">
                        <c:v>102.150002</c:v>
                      </c:pt>
                      <c:pt idx="3532">
                        <c:v>101</c:v>
                      </c:pt>
                      <c:pt idx="3533">
                        <c:v>101.07</c:v>
                      </c:pt>
                      <c:pt idx="3534">
                        <c:v>101.629997</c:v>
                      </c:pt>
                      <c:pt idx="3535">
                        <c:v>100.279999</c:v>
                      </c:pt>
                      <c:pt idx="3536">
                        <c:v>98.43</c:v>
                      </c:pt>
                      <c:pt idx="3537">
                        <c:v>95.349997999999999</c:v>
                      </c:pt>
                      <c:pt idx="3538">
                        <c:v>97.199996999999996</c:v>
                      </c:pt>
                      <c:pt idx="3539">
                        <c:v>95.800003000000004</c:v>
                      </c:pt>
                      <c:pt idx="3540">
                        <c:v>95.459998999999996</c:v>
                      </c:pt>
                      <c:pt idx="3541">
                        <c:v>95.559997999999993</c:v>
                      </c:pt>
                      <c:pt idx="3542">
                        <c:v>95.769997000000004</c:v>
                      </c:pt>
                      <c:pt idx="3543">
                        <c:v>95.879997000000003</c:v>
                      </c:pt>
                      <c:pt idx="3544">
                        <c:v>93.879997000000003</c:v>
                      </c:pt>
                      <c:pt idx="3545">
                        <c:v>91.980002999999996</c:v>
                      </c:pt>
                      <c:pt idx="3546">
                        <c:v>91.68</c:v>
                      </c:pt>
                      <c:pt idx="3547">
                        <c:v>90.489998</c:v>
                      </c:pt>
                      <c:pt idx="3548">
                        <c:v>88</c:v>
                      </c:pt>
                      <c:pt idx="3549">
                        <c:v>88.879997000000003</c:v>
                      </c:pt>
                      <c:pt idx="3550">
                        <c:v>91.970000999999996</c:v>
                      </c:pt>
                      <c:pt idx="3551">
                        <c:v>91.720000999999996</c:v>
                      </c:pt>
                      <c:pt idx="3552">
                        <c:v>97</c:v>
                      </c:pt>
                      <c:pt idx="3553">
                        <c:v>101.269997</c:v>
                      </c:pt>
                      <c:pt idx="3554">
                        <c:v>96</c:v>
                      </c:pt>
                      <c:pt idx="3555">
                        <c:v>95.379997000000003</c:v>
                      </c:pt>
                      <c:pt idx="3556">
                        <c:v>97.410004000000001</c:v>
                      </c:pt>
                      <c:pt idx="3557">
                        <c:v>96.870002999999997</c:v>
                      </c:pt>
                      <c:pt idx="3558">
                        <c:v>96.720000999999996</c:v>
                      </c:pt>
                      <c:pt idx="3559">
                        <c:v>96.720000999999996</c:v>
                      </c:pt>
                      <c:pt idx="3560">
                        <c:v>98.269997000000004</c:v>
                      </c:pt>
                      <c:pt idx="3561">
                        <c:v>98.699996999999996</c:v>
                      </c:pt>
                      <c:pt idx="3562">
                        <c:v>99.839995999999999</c:v>
                      </c:pt>
                      <c:pt idx="3563">
                        <c:v>86.75</c:v>
                      </c:pt>
                      <c:pt idx="3564">
                        <c:v>88.489998</c:v>
                      </c:pt>
                      <c:pt idx="3565">
                        <c:v>88.379997000000003</c:v>
                      </c:pt>
                      <c:pt idx="3566">
                        <c:v>86.5</c:v>
                      </c:pt>
                      <c:pt idx="3567">
                        <c:v>87.870002999999997</c:v>
                      </c:pt>
                      <c:pt idx="3568">
                        <c:v>93.099997999999999</c:v>
                      </c:pt>
                      <c:pt idx="3569">
                        <c:v>92.059997999999993</c:v>
                      </c:pt>
                      <c:pt idx="3570">
                        <c:v>92.209998999999996</c:v>
                      </c:pt>
                      <c:pt idx="3571">
                        <c:v>91.75</c:v>
                      </c:pt>
                      <c:pt idx="3572">
                        <c:v>94.669998000000007</c:v>
                      </c:pt>
                      <c:pt idx="3573">
                        <c:v>94.080001999999993</c:v>
                      </c:pt>
                      <c:pt idx="3574">
                        <c:v>94.669998000000007</c:v>
                      </c:pt>
                      <c:pt idx="3575">
                        <c:v>93.730002999999996</c:v>
                      </c:pt>
                      <c:pt idx="3576">
                        <c:v>97.739998</c:v>
                      </c:pt>
                      <c:pt idx="3577">
                        <c:v>95.93</c:v>
                      </c:pt>
                      <c:pt idx="3578">
                        <c:v>95.809997999999993</c:v>
                      </c:pt>
                      <c:pt idx="3579">
                        <c:v>94.75</c:v>
                      </c:pt>
                      <c:pt idx="3580">
                        <c:v>96.330001999999993</c:v>
                      </c:pt>
                      <c:pt idx="3581">
                        <c:v>96.830001999999993</c:v>
                      </c:pt>
                      <c:pt idx="3582">
                        <c:v>96.910004000000001</c:v>
                      </c:pt>
                      <c:pt idx="3583">
                        <c:v>95.610000999999997</c:v>
                      </c:pt>
                      <c:pt idx="3584">
                        <c:v>96.93</c:v>
                      </c:pt>
                      <c:pt idx="3585">
                        <c:v>97.220000999999996</c:v>
                      </c:pt>
                      <c:pt idx="3586">
                        <c:v>96.779999000000004</c:v>
                      </c:pt>
                      <c:pt idx="3587">
                        <c:v>96.129997000000003</c:v>
                      </c:pt>
                      <c:pt idx="3588">
                        <c:v>96.589995999999999</c:v>
                      </c:pt>
                      <c:pt idx="3589">
                        <c:v>96.360000999999997</c:v>
                      </c:pt>
                      <c:pt idx="3590">
                        <c:v>98.25</c:v>
                      </c:pt>
                      <c:pt idx="3591">
                        <c:v>97.949996999999996</c:v>
                      </c:pt>
                      <c:pt idx="3592">
                        <c:v>98.449996999999996</c:v>
                      </c:pt>
                      <c:pt idx="3593">
                        <c:v>98.849997999999999</c:v>
                      </c:pt>
                      <c:pt idx="3594">
                        <c:v>97.879997000000003</c:v>
                      </c:pt>
                      <c:pt idx="3595">
                        <c:v>97.980002999999996</c:v>
                      </c:pt>
                      <c:pt idx="3596">
                        <c:v>98.18</c:v>
                      </c:pt>
                      <c:pt idx="3597">
                        <c:v>100.32</c:v>
                      </c:pt>
                      <c:pt idx="3598">
                        <c:v>100.19000200000001</c:v>
                      </c:pt>
                      <c:pt idx="3599">
                        <c:v>100.050003</c:v>
                      </c:pt>
                      <c:pt idx="3600">
                        <c:v>99.389999000000003</c:v>
                      </c:pt>
                      <c:pt idx="3601">
                        <c:v>99.290001000000004</c:v>
                      </c:pt>
                      <c:pt idx="3602">
                        <c:v>98</c:v>
                      </c:pt>
                      <c:pt idx="3603">
                        <c:v>98.349997999999999</c:v>
                      </c:pt>
                      <c:pt idx="3604">
                        <c:v>97.970000999999996</c:v>
                      </c:pt>
                      <c:pt idx="3605">
                        <c:v>99.489998</c:v>
                      </c:pt>
                      <c:pt idx="3606">
                        <c:v>100.349998</c:v>
                      </c:pt>
                      <c:pt idx="3607">
                        <c:v>99.160004000000001</c:v>
                      </c:pt>
                      <c:pt idx="3608">
                        <c:v>97.099997999999999</c:v>
                      </c:pt>
                      <c:pt idx="3609">
                        <c:v>95.879997000000003</c:v>
                      </c:pt>
                      <c:pt idx="3610">
                        <c:v>96.970000999999996</c:v>
                      </c:pt>
                      <c:pt idx="3611">
                        <c:v>95.379997000000003</c:v>
                      </c:pt>
                      <c:pt idx="3612">
                        <c:v>97.639999000000003</c:v>
                      </c:pt>
                      <c:pt idx="3613">
                        <c:v>97.589995999999999</c:v>
                      </c:pt>
                      <c:pt idx="3614">
                        <c:v>98.309997999999993</c:v>
                      </c:pt>
                      <c:pt idx="3615">
                        <c:v>99.529999000000004</c:v>
                      </c:pt>
                      <c:pt idx="3616">
                        <c:v>103.389999</c:v>
                      </c:pt>
                      <c:pt idx="3617">
                        <c:v>104.44000200000001</c:v>
                      </c:pt>
                      <c:pt idx="3618">
                        <c:v>106.970001</c:v>
                      </c:pt>
                      <c:pt idx="3619">
                        <c:v>105.470001</c:v>
                      </c:pt>
                      <c:pt idx="3620">
                        <c:v>106.5</c:v>
                      </c:pt>
                      <c:pt idx="3621">
                        <c:v>104.529999</c:v>
                      </c:pt>
                      <c:pt idx="3622">
                        <c:v>102.900002</c:v>
                      </c:pt>
                      <c:pt idx="3623">
                        <c:v>102.470001</c:v>
                      </c:pt>
                      <c:pt idx="3624">
                        <c:v>100.5</c:v>
                      </c:pt>
                      <c:pt idx="3625">
                        <c:v>102.099998</c:v>
                      </c:pt>
                      <c:pt idx="3626">
                        <c:v>100.730003</c:v>
                      </c:pt>
                      <c:pt idx="3627">
                        <c:v>119.82</c:v>
                      </c:pt>
                      <c:pt idx="3628">
                        <c:v>122.449997</c:v>
                      </c:pt>
                      <c:pt idx="3629">
                        <c:v>123.75</c:v>
                      </c:pt>
                      <c:pt idx="3630">
                        <c:v>127.849998</c:v>
                      </c:pt>
                      <c:pt idx="3631">
                        <c:v>129.28999300000001</c:v>
                      </c:pt>
                      <c:pt idx="3632">
                        <c:v>128.05999800000001</c:v>
                      </c:pt>
                      <c:pt idx="3633">
                        <c:v>128.720001</c:v>
                      </c:pt>
                      <c:pt idx="3634">
                        <c:v>128.179993</c:v>
                      </c:pt>
                      <c:pt idx="3635">
                        <c:v>128.929993</c:v>
                      </c:pt>
                      <c:pt idx="3636">
                        <c:v>126.900002</c:v>
                      </c:pt>
                      <c:pt idx="3637">
                        <c:v>125.83000199999999</c:v>
                      </c:pt>
                      <c:pt idx="3638">
                        <c:v>124.07</c:v>
                      </c:pt>
                      <c:pt idx="3639">
                        <c:v>123.720001</c:v>
                      </c:pt>
                      <c:pt idx="3640">
                        <c:v>123.43</c:v>
                      </c:pt>
                      <c:pt idx="3641">
                        <c:v>125.75</c:v>
                      </c:pt>
                      <c:pt idx="3642">
                        <c:v>125.80999799999999</c:v>
                      </c:pt>
                      <c:pt idx="3643">
                        <c:v>123.650002</c:v>
                      </c:pt>
                      <c:pt idx="3644">
                        <c:v>122.970001</c:v>
                      </c:pt>
                      <c:pt idx="3645">
                        <c:v>116.629997</c:v>
                      </c:pt>
                      <c:pt idx="3646">
                        <c:v>115.900002</c:v>
                      </c:pt>
                      <c:pt idx="3647">
                        <c:v>116.410004</c:v>
                      </c:pt>
                      <c:pt idx="3648">
                        <c:v>116.120003</c:v>
                      </c:pt>
                      <c:pt idx="3649">
                        <c:v>116.80999799999999</c:v>
                      </c:pt>
                      <c:pt idx="3650">
                        <c:v>116.41999800000001</c:v>
                      </c:pt>
                      <c:pt idx="3651">
                        <c:v>118.720001</c:v>
                      </c:pt>
                      <c:pt idx="3652">
                        <c:v>119.459999</c:v>
                      </c:pt>
                      <c:pt idx="3653">
                        <c:v>118.889999</c:v>
                      </c:pt>
                      <c:pt idx="3654">
                        <c:v>118.389999</c:v>
                      </c:pt>
                      <c:pt idx="3655">
                        <c:v>117.620003</c:v>
                      </c:pt>
                      <c:pt idx="3656">
                        <c:v>119.18</c:v>
                      </c:pt>
                      <c:pt idx="3657">
                        <c:v>120.370003</c:v>
                      </c:pt>
                      <c:pt idx="3658">
                        <c:v>118.68</c:v>
                      </c:pt>
                      <c:pt idx="3659">
                        <c:v>120.980003</c:v>
                      </c:pt>
                      <c:pt idx="3660">
                        <c:v>120.75</c:v>
                      </c:pt>
                      <c:pt idx="3661">
                        <c:v>124.790001</c:v>
                      </c:pt>
                      <c:pt idx="3662">
                        <c:v>125.75</c:v>
                      </c:pt>
                      <c:pt idx="3663">
                        <c:v>126.349998</c:v>
                      </c:pt>
                      <c:pt idx="3664">
                        <c:v>124.300003</c:v>
                      </c:pt>
                      <c:pt idx="3665">
                        <c:v>124.029999</c:v>
                      </c:pt>
                      <c:pt idx="3666">
                        <c:v>125.089996</c:v>
                      </c:pt>
                      <c:pt idx="3667">
                        <c:v>124.400002</c:v>
                      </c:pt>
                      <c:pt idx="3668">
                        <c:v>127.43</c:v>
                      </c:pt>
                      <c:pt idx="3669">
                        <c:v>126.68</c:v>
                      </c:pt>
                      <c:pt idx="3670">
                        <c:v>126.44000200000001</c:v>
                      </c:pt>
                      <c:pt idx="3671">
                        <c:v>126.300003</c:v>
                      </c:pt>
                      <c:pt idx="3672">
                        <c:v>127.739998</c:v>
                      </c:pt>
                      <c:pt idx="3673">
                        <c:v>127.5</c:v>
                      </c:pt>
                      <c:pt idx="3674">
                        <c:v>126.279999</c:v>
                      </c:pt>
                      <c:pt idx="3675">
                        <c:v>129.050003</c:v>
                      </c:pt>
                      <c:pt idx="3676">
                        <c:v>129.070007</c:v>
                      </c:pt>
                      <c:pt idx="3677">
                        <c:v>126.139999</c:v>
                      </c:pt>
                      <c:pt idx="3678">
                        <c:v>126.57</c:v>
                      </c:pt>
                      <c:pt idx="3679">
                        <c:v>128.19000199999999</c:v>
                      </c:pt>
                      <c:pt idx="3680">
                        <c:v>130.16999799999999</c:v>
                      </c:pt>
                      <c:pt idx="3681">
                        <c:v>132.75</c:v>
                      </c:pt>
                      <c:pt idx="3682">
                        <c:v>133.88000500000001</c:v>
                      </c:pt>
                      <c:pt idx="3683">
                        <c:v>131.990005</c:v>
                      </c:pt>
                      <c:pt idx="3684">
                        <c:v>132.220001</c:v>
                      </c:pt>
                      <c:pt idx="3685">
                        <c:v>131.5</c:v>
                      </c:pt>
                      <c:pt idx="3686">
                        <c:v>130.85000600000001</c:v>
                      </c:pt>
                      <c:pt idx="3687">
                        <c:v>133.929993</c:v>
                      </c:pt>
                      <c:pt idx="3688">
                        <c:v>135.39999399999999</c:v>
                      </c:pt>
                      <c:pt idx="3689">
                        <c:v>133.64999399999999</c:v>
                      </c:pt>
                      <c:pt idx="3690">
                        <c:v>143.46000699999999</c:v>
                      </c:pt>
                      <c:pt idx="3691">
                        <c:v>140.78999300000001</c:v>
                      </c:pt>
                      <c:pt idx="3692">
                        <c:v>139.490005</c:v>
                      </c:pt>
                      <c:pt idx="3693">
                        <c:v>140.929993</c:v>
                      </c:pt>
                      <c:pt idx="3694">
                        <c:v>141.38999899999999</c:v>
                      </c:pt>
                      <c:pt idx="3695">
                        <c:v>141.21000699999999</c:v>
                      </c:pt>
                      <c:pt idx="3696">
                        <c:v>142.490005</c:v>
                      </c:pt>
                      <c:pt idx="3697">
                        <c:v>141.970001</c:v>
                      </c:pt>
                      <c:pt idx="3698">
                        <c:v>141.83000200000001</c:v>
                      </c:pt>
                      <c:pt idx="3699">
                        <c:v>142.41000399999999</c:v>
                      </c:pt>
                      <c:pt idx="3700">
                        <c:v>141.03999300000001</c:v>
                      </c:pt>
                      <c:pt idx="3701">
                        <c:v>140.63999899999999</c:v>
                      </c:pt>
                      <c:pt idx="3702">
                        <c:v>141</c:v>
                      </c:pt>
                      <c:pt idx="3703">
                        <c:v>144.279999</c:v>
                      </c:pt>
                      <c:pt idx="3704">
                        <c:v>145.070007</c:v>
                      </c:pt>
                      <c:pt idx="3705">
                        <c:v>145.08999600000001</c:v>
                      </c:pt>
                      <c:pt idx="3706">
                        <c:v>145.300003</c:v>
                      </c:pt>
                      <c:pt idx="3707">
                        <c:v>145.949997</c:v>
                      </c:pt>
                      <c:pt idx="3708">
                        <c:v>144.11000100000001</c:v>
                      </c:pt>
                      <c:pt idx="3709">
                        <c:v>142.429993</c:v>
                      </c:pt>
                      <c:pt idx="3710">
                        <c:v>142.44000199999999</c:v>
                      </c:pt>
                      <c:pt idx="3711">
                        <c:v>142.89999399999999</c:v>
                      </c:pt>
                      <c:pt idx="3712">
                        <c:v>143.38000500000001</c:v>
                      </c:pt>
                      <c:pt idx="3713">
                        <c:v>144</c:v>
                      </c:pt>
                      <c:pt idx="3714">
                        <c:v>144.490005</c:v>
                      </c:pt>
                      <c:pt idx="3715">
                        <c:v>143.55999800000001</c:v>
                      </c:pt>
                      <c:pt idx="3716">
                        <c:v>143.91999799999999</c:v>
                      </c:pt>
                      <c:pt idx="3717">
                        <c:v>143.570007</c:v>
                      </c:pt>
                      <c:pt idx="3718">
                        <c:v>143.259995</c:v>
                      </c:pt>
                      <c:pt idx="3719">
                        <c:v>142.699997</c:v>
                      </c:pt>
                      <c:pt idx="3720">
                        <c:v>140.91000399999999</c:v>
                      </c:pt>
                      <c:pt idx="3721">
                        <c:v>142.83999600000001</c:v>
                      </c:pt>
                      <c:pt idx="3722">
                        <c:v>142.39999399999999</c:v>
                      </c:pt>
                      <c:pt idx="3723">
                        <c:v>142.05999800000001</c:v>
                      </c:pt>
                      <c:pt idx="3724">
                        <c:v>141.240005</c:v>
                      </c:pt>
                      <c:pt idx="3725">
                        <c:v>141.800003</c:v>
                      </c:pt>
                      <c:pt idx="3726">
                        <c:v>143.71000699999999</c:v>
                      </c:pt>
                      <c:pt idx="3727">
                        <c:v>143.30999800000001</c:v>
                      </c:pt>
                      <c:pt idx="3728">
                        <c:v>145.520004</c:v>
                      </c:pt>
                      <c:pt idx="3729">
                        <c:v>146.5</c:v>
                      </c:pt>
                      <c:pt idx="3730">
                        <c:v>145.759995</c:v>
                      </c:pt>
                      <c:pt idx="3731">
                        <c:v>146.25</c:v>
                      </c:pt>
                      <c:pt idx="3732">
                        <c:v>147.699997</c:v>
                      </c:pt>
                      <c:pt idx="3733">
                        <c:v>143.800003</c:v>
                      </c:pt>
                      <c:pt idx="3734">
                        <c:v>142.88999899999999</c:v>
                      </c:pt>
                      <c:pt idx="3735">
                        <c:v>142.800003</c:v>
                      </c:pt>
                      <c:pt idx="3736">
                        <c:v>144.38999899999999</c:v>
                      </c:pt>
                      <c:pt idx="3737">
                        <c:v>146.11000100000001</c:v>
                      </c:pt>
                      <c:pt idx="3738">
                        <c:v>147.179993</c:v>
                      </c:pt>
                      <c:pt idx="3739">
                        <c:v>148.28999300000001</c:v>
                      </c:pt>
                      <c:pt idx="3740">
                        <c:v>148.229996</c:v>
                      </c:pt>
                      <c:pt idx="3741">
                        <c:v>148.009995</c:v>
                      </c:pt>
                      <c:pt idx="3742">
                        <c:v>147.08999600000001</c:v>
                      </c:pt>
                      <c:pt idx="3743">
                        <c:v>146.25</c:v>
                      </c:pt>
                      <c:pt idx="3744">
                        <c:v>144.13999899999999</c:v>
                      </c:pt>
                      <c:pt idx="3745">
                        <c:v>143.88999899999999</c:v>
                      </c:pt>
                      <c:pt idx="3746">
                        <c:v>144.64999399999999</c:v>
                      </c:pt>
                      <c:pt idx="3747">
                        <c:v>144.53999300000001</c:v>
                      </c:pt>
                      <c:pt idx="3748">
                        <c:v>145.740005</c:v>
                      </c:pt>
                      <c:pt idx="3749">
                        <c:v>144.550003</c:v>
                      </c:pt>
                      <c:pt idx="3750">
                        <c:v>147.320007</c:v>
                      </c:pt>
                      <c:pt idx="3751">
                        <c:v>147.39999399999999</c:v>
                      </c:pt>
                      <c:pt idx="3752">
                        <c:v>144</c:v>
                      </c:pt>
                      <c:pt idx="3753">
                        <c:v>141.800003</c:v>
                      </c:pt>
                      <c:pt idx="3754">
                        <c:v>143.029999</c:v>
                      </c:pt>
                      <c:pt idx="3755">
                        <c:v>144.5</c:v>
                      </c:pt>
                      <c:pt idx="3756">
                        <c:v>153.520004</c:v>
                      </c:pt>
                      <c:pt idx="3757">
                        <c:v>152.14999399999999</c:v>
                      </c:pt>
                      <c:pt idx="3758">
                        <c:v>153.490005</c:v>
                      </c:pt>
                      <c:pt idx="3759">
                        <c:v>152.970001</c:v>
                      </c:pt>
                      <c:pt idx="3760">
                        <c:v>157.699997</c:v>
                      </c:pt>
                      <c:pt idx="3761">
                        <c:v>156.5</c:v>
                      </c:pt>
                      <c:pt idx="3762">
                        <c:v>156.53999300000001</c:v>
                      </c:pt>
                      <c:pt idx="3763">
                        <c:v>157.89999399999999</c:v>
                      </c:pt>
                      <c:pt idx="3764">
                        <c:v>158.58999600000001</c:v>
                      </c:pt>
                      <c:pt idx="3765">
                        <c:v>157.63999899999999</c:v>
                      </c:pt>
                      <c:pt idx="3766">
                        <c:v>157.85000600000001</c:v>
                      </c:pt>
                      <c:pt idx="3767">
                        <c:v>161.10000600000001</c:v>
                      </c:pt>
                      <c:pt idx="3768">
                        <c:v>160.520004</c:v>
                      </c:pt>
                      <c:pt idx="3769">
                        <c:v>160.83999600000001</c:v>
                      </c:pt>
                      <c:pt idx="3770">
                        <c:v>161.779999</c:v>
                      </c:pt>
                      <c:pt idx="3771">
                        <c:v>161.179993</c:v>
                      </c:pt>
                      <c:pt idx="3772">
                        <c:v>158.779999</c:v>
                      </c:pt>
                      <c:pt idx="3773">
                        <c:v>156.88999899999999</c:v>
                      </c:pt>
                      <c:pt idx="3774">
                        <c:v>158.050003</c:v>
                      </c:pt>
                      <c:pt idx="3775">
                        <c:v>158.60000600000001</c:v>
                      </c:pt>
                      <c:pt idx="3776">
                        <c:v>158.30999800000001</c:v>
                      </c:pt>
                      <c:pt idx="3777">
                        <c:v>158.479996</c:v>
                      </c:pt>
                      <c:pt idx="3778">
                        <c:v>164.10000600000001</c:v>
                      </c:pt>
                      <c:pt idx="3779">
                        <c:v>163.050003</c:v>
                      </c:pt>
                      <c:pt idx="3780">
                        <c:v>164.75</c:v>
                      </c:pt>
                      <c:pt idx="3781">
                        <c:v>164</c:v>
                      </c:pt>
                      <c:pt idx="3782">
                        <c:v>163.929993</c:v>
                      </c:pt>
                      <c:pt idx="3783">
                        <c:v>165.36000100000001</c:v>
                      </c:pt>
                      <c:pt idx="3784">
                        <c:v>165.5</c:v>
                      </c:pt>
                      <c:pt idx="3785">
                        <c:v>166.820007</c:v>
                      </c:pt>
                      <c:pt idx="3786">
                        <c:v>166.39999399999999</c:v>
                      </c:pt>
                      <c:pt idx="3787">
                        <c:v>166.86999499999999</c:v>
                      </c:pt>
                      <c:pt idx="3788">
                        <c:v>166.270004</c:v>
                      </c:pt>
                      <c:pt idx="3789">
                        <c:v>155.529999</c:v>
                      </c:pt>
                      <c:pt idx="3790">
                        <c:v>155.679993</c:v>
                      </c:pt>
                      <c:pt idx="3791">
                        <c:v>155.61999499999999</c:v>
                      </c:pt>
                      <c:pt idx="3792">
                        <c:v>152.55999800000001</c:v>
                      </c:pt>
                      <c:pt idx="3793">
                        <c:v>153.529999</c:v>
                      </c:pt>
                      <c:pt idx="3794">
                        <c:v>155.58000200000001</c:v>
                      </c:pt>
                      <c:pt idx="3795">
                        <c:v>154.5</c:v>
                      </c:pt>
                      <c:pt idx="3796">
                        <c:v>155.38000500000001</c:v>
                      </c:pt>
                      <c:pt idx="3797">
                        <c:v>155.199997</c:v>
                      </c:pt>
                      <c:pt idx="3798">
                        <c:v>158.19000199999999</c:v>
                      </c:pt>
                      <c:pt idx="3799">
                        <c:v>159.970001</c:v>
                      </c:pt>
                      <c:pt idx="3800">
                        <c:v>156.979996</c:v>
                      </c:pt>
                      <c:pt idx="3801">
                        <c:v>154.199997</c:v>
                      </c:pt>
                      <c:pt idx="3802">
                        <c:v>152.820007</c:v>
                      </c:pt>
                      <c:pt idx="3803">
                        <c:v>150.71000699999999</c:v>
                      </c:pt>
                      <c:pt idx="3804">
                        <c:v>150.449997</c:v>
                      </c:pt>
                      <c:pt idx="3805">
                        <c:v>148.259995</c:v>
                      </c:pt>
                      <c:pt idx="3806">
                        <c:v>147.270004</c:v>
                      </c:pt>
                      <c:pt idx="3807">
                        <c:v>150.75</c:v>
                      </c:pt>
                      <c:pt idx="3808">
                        <c:v>153.229996</c:v>
                      </c:pt>
                      <c:pt idx="3809">
                        <c:v>155.229996</c:v>
                      </c:pt>
                      <c:pt idx="3810">
                        <c:v>158.800003</c:v>
                      </c:pt>
                      <c:pt idx="3811">
                        <c:v>160.13000500000001</c:v>
                      </c:pt>
                      <c:pt idx="3812">
                        <c:v>161.35000600000001</c:v>
                      </c:pt>
                      <c:pt idx="3813">
                        <c:v>163.550003</c:v>
                      </c:pt>
                      <c:pt idx="3814">
                        <c:v>185</c:v>
                      </c:pt>
                      <c:pt idx="3815">
                        <c:v>187.16999799999999</c:v>
                      </c:pt>
                      <c:pt idx="3816">
                        <c:v>185.91999799999999</c:v>
                      </c:pt>
                      <c:pt idx="3817">
                        <c:v>191.5</c:v>
                      </c:pt>
                      <c:pt idx="3818">
                        <c:v>190.25</c:v>
                      </c:pt>
                      <c:pt idx="3819">
                        <c:v>188.66000399999999</c:v>
                      </c:pt>
                      <c:pt idx="3820">
                        <c:v>189.699997</c:v>
                      </c:pt>
                      <c:pt idx="3821">
                        <c:v>190</c:v>
                      </c:pt>
                      <c:pt idx="3822">
                        <c:v>185.029999</c:v>
                      </c:pt>
                      <c:pt idx="3823">
                        <c:v>184.970001</c:v>
                      </c:pt>
                      <c:pt idx="3824">
                        <c:v>184.61999499999999</c:v>
                      </c:pt>
                      <c:pt idx="3825">
                        <c:v>182.570007</c:v>
                      </c:pt>
                      <c:pt idx="3826">
                        <c:v>181.220001</c:v>
                      </c:pt>
                      <c:pt idx="3827">
                        <c:v>181</c:v>
                      </c:pt>
                      <c:pt idx="3828">
                        <c:v>182.270004</c:v>
                      </c:pt>
                      <c:pt idx="3829">
                        <c:v>181.91000399999999</c:v>
                      </c:pt>
                      <c:pt idx="3830">
                        <c:v>175.96000699999999</c:v>
                      </c:pt>
                      <c:pt idx="3831">
                        <c:v>174.449997</c:v>
                      </c:pt>
                      <c:pt idx="3832">
                        <c:v>172.58000200000001</c:v>
                      </c:pt>
                      <c:pt idx="3833">
                        <c:v>172.449997</c:v>
                      </c:pt>
                      <c:pt idx="3834">
                        <c:v>171.88000500000001</c:v>
                      </c:pt>
                      <c:pt idx="3835">
                        <c:v>170.5</c:v>
                      </c:pt>
                      <c:pt idx="3836">
                        <c:v>170.58000200000001</c:v>
                      </c:pt>
                      <c:pt idx="3837">
                        <c:v>169.970001</c:v>
                      </c:pt>
                      <c:pt idx="3838">
                        <c:v>168.990005</c:v>
                      </c:pt>
                      <c:pt idx="3839">
                        <c:v>169.929993</c:v>
                      </c:pt>
                      <c:pt idx="3840">
                        <c:v>169.63999899999999</c:v>
                      </c:pt>
                      <c:pt idx="3841">
                        <c:v>171.240005</c:v>
                      </c:pt>
                      <c:pt idx="3842">
                        <c:v>168.75</c:v>
                      </c:pt>
                      <c:pt idx="3843">
                        <c:v>168.66999799999999</c:v>
                      </c:pt>
                      <c:pt idx="3844">
                        <c:v>169.679993</c:v>
                      </c:pt>
                      <c:pt idx="3845">
                        <c:v>174.85000600000001</c:v>
                      </c:pt>
                      <c:pt idx="3846">
                        <c:v>176.240005</c:v>
                      </c:pt>
                      <c:pt idx="3847">
                        <c:v>176.479996</c:v>
                      </c:pt>
                      <c:pt idx="3848">
                        <c:v>175.88000500000001</c:v>
                      </c:pt>
                      <c:pt idx="3849">
                        <c:v>179.46000699999999</c:v>
                      </c:pt>
                      <c:pt idx="3850">
                        <c:v>180.35000600000001</c:v>
                      </c:pt>
                      <c:pt idx="3851">
                        <c:v>180.38999899999999</c:v>
                      </c:pt>
                      <c:pt idx="3852">
                        <c:v>182.470001</c:v>
                      </c:pt>
                      <c:pt idx="3853">
                        <c:v>185.33000200000001</c:v>
                      </c:pt>
                      <c:pt idx="3854">
                        <c:v>184.5</c:v>
                      </c:pt>
                      <c:pt idx="3855">
                        <c:v>185.28999300000001</c:v>
                      </c:pt>
                      <c:pt idx="3856">
                        <c:v>184.929993</c:v>
                      </c:pt>
                      <c:pt idx="3857">
                        <c:v>185.449997</c:v>
                      </c:pt>
                      <c:pt idx="3858">
                        <c:v>186.229996</c:v>
                      </c:pt>
                      <c:pt idx="3859">
                        <c:v>186.5</c:v>
                      </c:pt>
                      <c:pt idx="3860">
                        <c:v>189.949997</c:v>
                      </c:pt>
                      <c:pt idx="3861">
                        <c:v>189.85000600000001</c:v>
                      </c:pt>
                      <c:pt idx="3862">
                        <c:v>186.550003</c:v>
                      </c:pt>
                      <c:pt idx="3863">
                        <c:v>180.949997</c:v>
                      </c:pt>
                      <c:pt idx="3864">
                        <c:v>183.33999600000001</c:v>
                      </c:pt>
                      <c:pt idx="3865">
                        <c:v>181.949997</c:v>
                      </c:pt>
                      <c:pt idx="3866">
                        <c:v>182.89999399999999</c:v>
                      </c:pt>
                      <c:pt idx="3867">
                        <c:v>182.800003</c:v>
                      </c:pt>
                      <c:pt idx="3868">
                        <c:v>179.699997</c:v>
                      </c:pt>
                      <c:pt idx="3869">
                        <c:v>186.699997</c:v>
                      </c:pt>
                      <c:pt idx="3870">
                        <c:v>194.490005</c:v>
                      </c:pt>
                      <c:pt idx="3871">
                        <c:v>198.91999799999999</c:v>
                      </c:pt>
                      <c:pt idx="3872">
                        <c:v>199.39999399999999</c:v>
                      </c:pt>
                      <c:pt idx="3873">
                        <c:v>198.300003</c:v>
                      </c:pt>
                      <c:pt idx="3874">
                        <c:v>196.220001</c:v>
                      </c:pt>
                      <c:pt idx="3875">
                        <c:v>198.61999499999999</c:v>
                      </c:pt>
                      <c:pt idx="3876">
                        <c:v>200.820007</c:v>
                      </c:pt>
                      <c:pt idx="3877">
                        <c:v>202.83000200000001</c:v>
                      </c:pt>
                      <c:pt idx="3878">
                        <c:v>204.38000500000001</c:v>
                      </c:pt>
                      <c:pt idx="3879">
                        <c:v>200.009995</c:v>
                      </c:pt>
                      <c:pt idx="3880">
                        <c:v>195.25</c:v>
                      </c:pt>
                      <c:pt idx="3881">
                        <c:v>196.38000500000001</c:v>
                      </c:pt>
                      <c:pt idx="3882">
                        <c:v>194.89999399999999</c:v>
                      </c:pt>
                      <c:pt idx="3883">
                        <c:v>196.740005</c:v>
                      </c:pt>
                      <c:pt idx="3884">
                        <c:v>197.05999800000001</c:v>
                      </c:pt>
                      <c:pt idx="3885">
                        <c:v>197.61000100000001</c:v>
                      </c:pt>
                      <c:pt idx="3886">
                        <c:v>200.64999399999999</c:v>
                      </c:pt>
                      <c:pt idx="3887">
                        <c:v>201.10000600000001</c:v>
                      </c:pt>
                      <c:pt idx="3888">
                        <c:v>198.58999600000001</c:v>
                      </c:pt>
                      <c:pt idx="3889">
                        <c:v>199.199997</c:v>
                      </c:pt>
                      <c:pt idx="3890">
                        <c:v>199.44000199999999</c:v>
                      </c:pt>
                      <c:pt idx="3891">
                        <c:v>200.550003</c:v>
                      </c:pt>
                      <c:pt idx="3892">
                        <c:v>202.479996</c:v>
                      </c:pt>
                      <c:pt idx="3893">
                        <c:v>200.61000100000001</c:v>
                      </c:pt>
                      <c:pt idx="3894">
                        <c:v>197.08999600000001</c:v>
                      </c:pt>
                      <c:pt idx="3895">
                        <c:v>194.490005</c:v>
                      </c:pt>
                      <c:pt idx="3896">
                        <c:v>192.58999600000001</c:v>
                      </c:pt>
                      <c:pt idx="3897">
                        <c:v>196.050003</c:v>
                      </c:pt>
                      <c:pt idx="3898">
                        <c:v>195.88000500000001</c:v>
                      </c:pt>
                      <c:pt idx="3899">
                        <c:v>195.41999799999999</c:v>
                      </c:pt>
                      <c:pt idx="3900">
                        <c:v>197.699997</c:v>
                      </c:pt>
                      <c:pt idx="3901">
                        <c:v>195.949997</c:v>
                      </c:pt>
                      <c:pt idx="3902">
                        <c:v>194.320007</c:v>
                      </c:pt>
                      <c:pt idx="3903">
                        <c:v>197.520004</c:v>
                      </c:pt>
                      <c:pt idx="3904">
                        <c:v>196.75</c:v>
                      </c:pt>
                      <c:pt idx="3905">
                        <c:v>196.89999399999999</c:v>
                      </c:pt>
                      <c:pt idx="3906">
                        <c:v>195.85000600000001</c:v>
                      </c:pt>
                      <c:pt idx="3907">
                        <c:v>199.679993</c:v>
                      </c:pt>
                      <c:pt idx="3908">
                        <c:v>199.029999</c:v>
                      </c:pt>
                      <c:pt idx="3909">
                        <c:v>190.86000100000001</c:v>
                      </c:pt>
                      <c:pt idx="3910">
                        <c:v>189.800003</c:v>
                      </c:pt>
                      <c:pt idx="3911">
                        <c:v>189.720001</c:v>
                      </c:pt>
                      <c:pt idx="3912">
                        <c:v>188.13999899999999</c:v>
                      </c:pt>
                      <c:pt idx="3913">
                        <c:v>186.479996</c:v>
                      </c:pt>
                      <c:pt idx="3914">
                        <c:v>187.33999600000001</c:v>
                      </c:pt>
                      <c:pt idx="3915">
                        <c:v>189.41999799999999</c:v>
                      </c:pt>
                      <c:pt idx="3916">
                        <c:v>189.41999799999999</c:v>
                      </c:pt>
                      <c:pt idx="3917">
                        <c:v>187.85000600000001</c:v>
                      </c:pt>
                      <c:pt idx="3918">
                        <c:v>188.69000199999999</c:v>
                      </c:pt>
                      <c:pt idx="3919">
                        <c:v>192.63999899999999</c:v>
                      </c:pt>
                      <c:pt idx="3920">
                        <c:v>191.429993</c:v>
                      </c:pt>
                      <c:pt idx="3921">
                        <c:v>191.64999399999999</c:v>
                      </c:pt>
                      <c:pt idx="3922">
                        <c:v>190.300003</c:v>
                      </c:pt>
                      <c:pt idx="3923">
                        <c:v>189.11000100000001</c:v>
                      </c:pt>
                      <c:pt idx="3924">
                        <c:v>190.949997</c:v>
                      </c:pt>
                      <c:pt idx="3925">
                        <c:v>190.949997</c:v>
                      </c:pt>
                      <c:pt idx="3926">
                        <c:v>189.94000199999999</c:v>
                      </c:pt>
                      <c:pt idx="3927">
                        <c:v>188.10000600000001</c:v>
                      </c:pt>
                      <c:pt idx="3928">
                        <c:v>194.490005</c:v>
                      </c:pt>
                      <c:pt idx="3929">
                        <c:v>193.949997</c:v>
                      </c:pt>
                      <c:pt idx="3930">
                        <c:v>201.64999399999999</c:v>
                      </c:pt>
                      <c:pt idx="3931">
                        <c:v>206.21000699999999</c:v>
                      </c:pt>
                      <c:pt idx="3932">
                        <c:v>207.050003</c:v>
                      </c:pt>
                      <c:pt idx="3933">
                        <c:v>210.020004</c:v>
                      </c:pt>
                      <c:pt idx="3934">
                        <c:v>212.5</c:v>
                      </c:pt>
                      <c:pt idx="3935">
                        <c:v>212.979996</c:v>
                      </c:pt>
                      <c:pt idx="3936">
                        <c:v>213.63999899999999</c:v>
                      </c:pt>
                      <c:pt idx="3937">
                        <c:v>217.75</c:v>
                      </c:pt>
                      <c:pt idx="3938">
                        <c:v>222.550003</c:v>
                      </c:pt>
                      <c:pt idx="3939">
                        <c:v>226.070007</c:v>
                      </c:pt>
                      <c:pt idx="3940">
                        <c:v>221.14999399999999</c:v>
                      </c:pt>
                      <c:pt idx="3941">
                        <c:v>220.58000200000001</c:v>
                      </c:pt>
                      <c:pt idx="3942">
                        <c:v>223.490005</c:v>
                      </c:pt>
                      <c:pt idx="3943">
                        <c:v>227.78999300000001</c:v>
                      </c:pt>
                      <c:pt idx="3944">
                        <c:v>257.709991</c:v>
                      </c:pt>
                      <c:pt idx="3945">
                        <c:v>261.709991</c:v>
                      </c:pt>
                      <c:pt idx="3946">
                        <c:v>272.29998799999998</c:v>
                      </c:pt>
                      <c:pt idx="3947">
                        <c:v>274.60000600000001</c:v>
                      </c:pt>
                      <c:pt idx="3948">
                        <c:v>286.80999800000001</c:v>
                      </c:pt>
                      <c:pt idx="3949">
                        <c:v>282.73001099999999</c:v>
                      </c:pt>
                      <c:pt idx="3950">
                        <c:v>282.290009</c:v>
                      </c:pt>
                      <c:pt idx="3951">
                        <c:v>271.95001200000002</c:v>
                      </c:pt>
                      <c:pt idx="3952">
                        <c:v>270.61999500000002</c:v>
                      </c:pt>
                      <c:pt idx="3953">
                        <c:v>267.89999399999999</c:v>
                      </c:pt>
                      <c:pt idx="3954">
                        <c:v>266.70001200000002</c:v>
                      </c:pt>
                      <c:pt idx="3955">
                        <c:v>272.45001200000002</c:v>
                      </c:pt>
                      <c:pt idx="3956">
                        <c:v>267.61999500000002</c:v>
                      </c:pt>
                      <c:pt idx="3957">
                        <c:v>255.800003</c:v>
                      </c:pt>
                      <c:pt idx="3958">
                        <c:v>259.14999399999999</c:v>
                      </c:pt>
                      <c:pt idx="3959">
                        <c:v>261.41000400000001</c:v>
                      </c:pt>
                      <c:pt idx="3960">
                        <c:v>269.88000499999998</c:v>
                      </c:pt>
                      <c:pt idx="3961">
                        <c:v>280.5</c:v>
                      </c:pt>
                      <c:pt idx="3962">
                        <c:v>281.959991</c:v>
                      </c:pt>
                      <c:pt idx="3963">
                        <c:v>285.80999800000001</c:v>
                      </c:pt>
                      <c:pt idx="3964">
                        <c:v>286.64001500000001</c:v>
                      </c:pt>
                      <c:pt idx="3965">
                        <c:v>284.5</c:v>
                      </c:pt>
                      <c:pt idx="3966">
                        <c:v>286</c:v>
                      </c:pt>
                      <c:pt idx="3967">
                        <c:v>295.64999399999999</c:v>
                      </c:pt>
                      <c:pt idx="3968">
                        <c:v>297.35998499999999</c:v>
                      </c:pt>
                      <c:pt idx="3969">
                        <c:v>295.75</c:v>
                      </c:pt>
                      <c:pt idx="3970">
                        <c:v>295.25</c:v>
                      </c:pt>
                      <c:pt idx="3971">
                        <c:v>301.17999300000002</c:v>
                      </c:pt>
                      <c:pt idx="3972">
                        <c:v>316.91000400000001</c:v>
                      </c:pt>
                      <c:pt idx="3973">
                        <c:v>325.790009</c:v>
                      </c:pt>
                      <c:pt idx="3974">
                        <c:v>323.73998999999998</c:v>
                      </c:pt>
                      <c:pt idx="3975">
                        <c:v>322.92001299999998</c:v>
                      </c:pt>
                      <c:pt idx="3976">
                        <c:v>331.44000199999999</c:v>
                      </c:pt>
                      <c:pt idx="3977">
                        <c:v>333.98001099999999</c:v>
                      </c:pt>
                      <c:pt idx="3978">
                        <c:v>325.83999599999999</c:v>
                      </c:pt>
                      <c:pt idx="3979">
                        <c:v>323.88000499999998</c:v>
                      </c:pt>
                      <c:pt idx="3980">
                        <c:v>323.39999399999999</c:v>
                      </c:pt>
                      <c:pt idx="3981">
                        <c:v>324.10998499999999</c:v>
                      </c:pt>
                      <c:pt idx="3982">
                        <c:v>317</c:v>
                      </c:pt>
                      <c:pt idx="3983">
                        <c:v>319.5</c:v>
                      </c:pt>
                      <c:pt idx="3984">
                        <c:v>319.39999399999999</c:v>
                      </c:pt>
                      <c:pt idx="3985">
                        <c:v>314.11999500000002</c:v>
                      </c:pt>
                      <c:pt idx="3986">
                        <c:v>309.36999500000002</c:v>
                      </c:pt>
                      <c:pt idx="3987">
                        <c:v>321.02999899999998</c:v>
                      </c:pt>
                      <c:pt idx="3988">
                        <c:v>322.89999399999999</c:v>
                      </c:pt>
                      <c:pt idx="3989">
                        <c:v>298.79998799999998</c:v>
                      </c:pt>
                      <c:pt idx="3990">
                        <c:v>295.35000600000001</c:v>
                      </c:pt>
                      <c:pt idx="3991">
                        <c:v>292.86999500000002</c:v>
                      </c:pt>
                      <c:pt idx="3992">
                        <c:v>291.25</c:v>
                      </c:pt>
                      <c:pt idx="3993">
                        <c:v>290.30999800000001</c:v>
                      </c:pt>
                      <c:pt idx="3994">
                        <c:v>299.16000400000001</c:v>
                      </c:pt>
                      <c:pt idx="3995">
                        <c:v>298.85000600000001</c:v>
                      </c:pt>
                      <c:pt idx="3996">
                        <c:v>299.54998799999998</c:v>
                      </c:pt>
                      <c:pt idx="3997">
                        <c:v>298.95001200000002</c:v>
                      </c:pt>
                      <c:pt idx="3998">
                        <c:v>311.64001500000001</c:v>
                      </c:pt>
                      <c:pt idx="3999">
                        <c:v>311.13000499999998</c:v>
                      </c:pt>
                      <c:pt idx="4000">
                        <c:v>317.48998999999998</c:v>
                      </c:pt>
                      <c:pt idx="4001">
                        <c:v>316.10000600000001</c:v>
                      </c:pt>
                      <c:pt idx="4002">
                        <c:v>338.61999500000002</c:v>
                      </c:pt>
                      <c:pt idx="4003">
                        <c:v>338.82000699999998</c:v>
                      </c:pt>
                      <c:pt idx="4004">
                        <c:v>335.30999800000001</c:v>
                      </c:pt>
                      <c:pt idx="4005">
                        <c:v>336.51001000000002</c:v>
                      </c:pt>
                      <c:pt idx="4006">
                        <c:v>331.22000100000002</c:v>
                      </c:pt>
                      <c:pt idx="4007">
                        <c:v>320.25</c:v>
                      </c:pt>
                      <c:pt idx="4008">
                        <c:v>309.98001099999999</c:v>
                      </c:pt>
                      <c:pt idx="4009">
                        <c:v>316.63000499999998</c:v>
                      </c:pt>
                      <c:pt idx="4010">
                        <c:v>317.45001200000002</c:v>
                      </c:pt>
                      <c:pt idx="4011">
                        <c:v>317.88000499999998</c:v>
                      </c:pt>
                      <c:pt idx="4012">
                        <c:v>313.48001099999999</c:v>
                      </c:pt>
                      <c:pt idx="4013">
                        <c:v>317.10000600000001</c:v>
                      </c:pt>
                      <c:pt idx="4014">
                        <c:v>312.58999599999999</c:v>
                      </c:pt>
                      <c:pt idx="4015">
                        <c:v>320.98001099999999</c:v>
                      </c:pt>
                      <c:pt idx="4016">
                        <c:v>329.01998900000001</c:v>
                      </c:pt>
                      <c:pt idx="4017">
                        <c:v>327.35000600000001</c:v>
                      </c:pt>
                      <c:pt idx="4018">
                        <c:v>331.95001200000002</c:v>
                      </c:pt>
                      <c:pt idx="4019">
                        <c:v>332.05999800000001</c:v>
                      </c:pt>
                      <c:pt idx="4020">
                        <c:v>331.26001000000002</c:v>
                      </c:pt>
                      <c:pt idx="4021">
                        <c:v>330.5</c:v>
                      </c:pt>
                      <c:pt idx="4022">
                        <c:v>326.94000199999999</c:v>
                      </c:pt>
                      <c:pt idx="4023">
                        <c:v>329.72000100000002</c:v>
                      </c:pt>
                      <c:pt idx="4024">
                        <c:v>330.45001200000002</c:v>
                      </c:pt>
                      <c:pt idx="4025">
                        <c:v>326.42001299999998</c:v>
                      </c:pt>
                      <c:pt idx="4026">
                        <c:v>331.88000499999998</c:v>
                      </c:pt>
                      <c:pt idx="4027">
                        <c:v>336.63000499999998</c:v>
                      </c:pt>
                      <c:pt idx="4028">
                        <c:v>345</c:v>
                      </c:pt>
                      <c:pt idx="4029">
                        <c:v>354</c:v>
                      </c:pt>
                      <c:pt idx="4030">
                        <c:v>354.35998499999999</c:v>
                      </c:pt>
                      <c:pt idx="4031">
                        <c:v>356.10000600000001</c:v>
                      </c:pt>
                      <c:pt idx="4032">
                        <c:v>354</c:v>
                      </c:pt>
                      <c:pt idx="4033">
                        <c:v>355.52999899999998</c:v>
                      </c:pt>
                      <c:pt idx="4034">
                        <c:v>359.98998999999998</c:v>
                      </c:pt>
                      <c:pt idx="4035">
                        <c:v>363</c:v>
                      </c:pt>
                      <c:pt idx="4036">
                        <c:v>369.82998700000002</c:v>
                      </c:pt>
                      <c:pt idx="4037">
                        <c:v>369.67999300000002</c:v>
                      </c:pt>
                      <c:pt idx="4038">
                        <c:v>368.70001200000002</c:v>
                      </c:pt>
                      <c:pt idx="4039">
                        <c:v>362.39001500000001</c:v>
                      </c:pt>
                      <c:pt idx="4040">
                        <c:v>365.67001299999998</c:v>
                      </c:pt>
                      <c:pt idx="4041">
                        <c:v>365.98001099999999</c:v>
                      </c:pt>
                      <c:pt idx="4042">
                        <c:v>384.25</c:v>
                      </c:pt>
                      <c:pt idx="4043">
                        <c:v>395.02999899999998</c:v>
                      </c:pt>
                      <c:pt idx="4044">
                        <c:v>398.85998499999999</c:v>
                      </c:pt>
                      <c:pt idx="4045">
                        <c:v>393.16000400000001</c:v>
                      </c:pt>
                      <c:pt idx="4046">
                        <c:v>405.290009</c:v>
                      </c:pt>
                      <c:pt idx="4047">
                        <c:v>419.47000100000002</c:v>
                      </c:pt>
                      <c:pt idx="4048">
                        <c:v>423.209991</c:v>
                      </c:pt>
                      <c:pt idx="4049">
                        <c:v>420.5</c:v>
                      </c:pt>
                      <c:pt idx="4050">
                        <c:v>405.98998999999998</c:v>
                      </c:pt>
                      <c:pt idx="4051">
                        <c:v>404.77999899999998</c:v>
                      </c:pt>
                      <c:pt idx="4052">
                        <c:v>411.58999599999999</c:v>
                      </c:pt>
                      <c:pt idx="4053">
                        <c:v>396.89999399999999</c:v>
                      </c:pt>
                      <c:pt idx="4054">
                        <c:v>401.32998700000002</c:v>
                      </c:pt>
                      <c:pt idx="4055">
                        <c:v>398.38000499999998</c:v>
                      </c:pt>
                      <c:pt idx="4056">
                        <c:v>399.98001099999999</c:v>
                      </c:pt>
                      <c:pt idx="4057">
                        <c:v>399.23998999999998</c:v>
                      </c:pt>
                      <c:pt idx="4058">
                        <c:v>408.64999399999999</c:v>
                      </c:pt>
                      <c:pt idx="4059">
                        <c:v>419.11999500000002</c:v>
                      </c:pt>
                      <c:pt idx="4060">
                        <c:v>419.44000199999999</c:v>
                      </c:pt>
                      <c:pt idx="4061">
                        <c:v>419.76998900000001</c:v>
                      </c:pt>
                      <c:pt idx="4062">
                        <c:v>416.790009</c:v>
                      </c:pt>
                      <c:pt idx="4063">
                        <c:v>410</c:v>
                      </c:pt>
                      <c:pt idx="4064">
                        <c:v>403.35998499999999</c:v>
                      </c:pt>
                      <c:pt idx="4065">
                        <c:v>385</c:v>
                      </c:pt>
                      <c:pt idx="4066">
                        <c:v>383.13000499999998</c:v>
                      </c:pt>
                      <c:pt idx="4067">
                        <c:v>375.75</c:v>
                      </c:pt>
                      <c:pt idx="4068">
                        <c:v>370.5</c:v>
                      </c:pt>
                      <c:pt idx="4069">
                        <c:v>363.89999399999999</c:v>
                      </c:pt>
                      <c:pt idx="4070">
                        <c:v>367.39999399999999</c:v>
                      </c:pt>
                      <c:pt idx="4071">
                        <c:v>363.27999899999998</c:v>
                      </c:pt>
                      <c:pt idx="4072">
                        <c:v>365.540009</c:v>
                      </c:pt>
                      <c:pt idx="4073">
                        <c:v>367</c:v>
                      </c:pt>
                      <c:pt idx="4074">
                        <c:v>352.02999899999998</c:v>
                      </c:pt>
                      <c:pt idx="4075">
                        <c:v>342.5</c:v>
                      </c:pt>
                      <c:pt idx="4076">
                        <c:v>344.41000400000001</c:v>
                      </c:pt>
                      <c:pt idx="4077">
                        <c:v>345</c:v>
                      </c:pt>
                      <c:pt idx="4078">
                        <c:v>347.85998499999999</c:v>
                      </c:pt>
                      <c:pt idx="4079">
                        <c:v>351.98001099999999</c:v>
                      </c:pt>
                      <c:pt idx="4080">
                        <c:v>357.30999800000001</c:v>
                      </c:pt>
                      <c:pt idx="4081">
                        <c:v>352.290009</c:v>
                      </c:pt>
                      <c:pt idx="4082">
                        <c:v>352.44000199999999</c:v>
                      </c:pt>
                      <c:pt idx="4083">
                        <c:v>349.10000600000001</c:v>
                      </c:pt>
                      <c:pt idx="4084">
                        <c:v>347.19000199999999</c:v>
                      </c:pt>
                      <c:pt idx="4085">
                        <c:v>342.41000400000001</c:v>
                      </c:pt>
                      <c:pt idx="4086">
                        <c:v>335.5</c:v>
                      </c:pt>
                      <c:pt idx="4087">
                        <c:v>331.17001299999998</c:v>
                      </c:pt>
                      <c:pt idx="4088">
                        <c:v>324.36999500000002</c:v>
                      </c:pt>
                      <c:pt idx="4089">
                        <c:v>331.60000600000001</c:v>
                      </c:pt>
                      <c:pt idx="4090">
                        <c:v>341.5</c:v>
                      </c:pt>
                      <c:pt idx="4091">
                        <c:v>346.209991</c:v>
                      </c:pt>
                      <c:pt idx="4092">
                        <c:v>350.07998700000002</c:v>
                      </c:pt>
                      <c:pt idx="4093">
                        <c:v>359.14999399999999</c:v>
                      </c:pt>
                      <c:pt idx="4094">
                        <c:v>374.48998999999998</c:v>
                      </c:pt>
                      <c:pt idx="4095">
                        <c:v>369.98998999999998</c:v>
                      </c:pt>
                      <c:pt idx="4096">
                        <c:v>369.85998499999999</c:v>
                      </c:pt>
                      <c:pt idx="4097">
                        <c:v>376.80999800000001</c:v>
                      </c:pt>
                      <c:pt idx="4098">
                        <c:v>376</c:v>
                      </c:pt>
                      <c:pt idx="4099">
                        <c:v>368.88000499999998</c:v>
                      </c:pt>
                      <c:pt idx="4100">
                        <c:v>363.39001500000001</c:v>
                      </c:pt>
                      <c:pt idx="4101">
                        <c:v>356</c:v>
                      </c:pt>
                      <c:pt idx="4102">
                        <c:v>355.75</c:v>
                      </c:pt>
                      <c:pt idx="4103">
                        <c:v>352.5</c:v>
                      </c:pt>
                      <c:pt idx="4104">
                        <c:v>356.14999399999999</c:v>
                      </c:pt>
                      <c:pt idx="4105">
                        <c:v>370.42999300000002</c:v>
                      </c:pt>
                      <c:pt idx="4106">
                        <c:v>374.08999599999999</c:v>
                      </c:pt>
                      <c:pt idx="4107">
                        <c:v>371.08999599999999</c:v>
                      </c:pt>
                      <c:pt idx="4108">
                        <c:v>367.32998700000002</c:v>
                      </c:pt>
                      <c:pt idx="4109">
                        <c:v>368.14999399999999</c:v>
                      </c:pt>
                      <c:pt idx="4110">
                        <c:v>377.60998499999999</c:v>
                      </c:pt>
                      <c:pt idx="4111">
                        <c:v>370.26001000000002</c:v>
                      </c:pt>
                      <c:pt idx="4112">
                        <c:v>372.22000100000002</c:v>
                      </c:pt>
                      <c:pt idx="4113">
                        <c:v>373.64001500000001</c:v>
                      </c:pt>
                      <c:pt idx="4114">
                        <c:v>371.33999599999999</c:v>
                      </c:pt>
                      <c:pt idx="4115">
                        <c:v>382</c:v>
                      </c:pt>
                      <c:pt idx="4116">
                        <c:v>383.20001200000002</c:v>
                      </c:pt>
                      <c:pt idx="4117">
                        <c:v>380.79998799999998</c:v>
                      </c:pt>
                      <c:pt idx="4118">
                        <c:v>386.10998499999999</c:v>
                      </c:pt>
                      <c:pt idx="4119">
                        <c:v>386.79998799999998</c:v>
                      </c:pt>
                      <c:pt idx="4120">
                        <c:v>380.92999300000002</c:v>
                      </c:pt>
                      <c:pt idx="4121">
                        <c:v>375.92001299999998</c:v>
                      </c:pt>
                      <c:pt idx="4122">
                        <c:v>363.5</c:v>
                      </c:pt>
                      <c:pt idx="4123">
                        <c:v>352.95001200000002</c:v>
                      </c:pt>
                      <c:pt idx="4124">
                        <c:v>358.72000100000002</c:v>
                      </c:pt>
                      <c:pt idx="4125">
                        <c:v>355.14999399999999</c:v>
                      </c:pt>
                      <c:pt idx="4126">
                        <c:v>334.20001200000002</c:v>
                      </c:pt>
                      <c:pt idx="4127">
                        <c:v>341.29998799999998</c:v>
                      </c:pt>
                      <c:pt idx="4128">
                        <c:v>339.209991</c:v>
                      </c:pt>
                      <c:pt idx="4129">
                        <c:v>347.95001200000002</c:v>
                      </c:pt>
                      <c:pt idx="4130">
                        <c:v>380</c:v>
                      </c:pt>
                      <c:pt idx="4131">
                        <c:v>362.20001200000002</c:v>
                      </c:pt>
                      <c:pt idx="4132">
                        <c:v>355.79998799999998</c:v>
                      </c:pt>
                      <c:pt idx="4133">
                        <c:v>335.79998799999998</c:v>
                      </c:pt>
                      <c:pt idx="4134">
                        <c:v>336.57998700000002</c:v>
                      </c:pt>
                      <c:pt idx="4135">
                        <c:v>333</c:v>
                      </c:pt>
                      <c:pt idx="4136">
                        <c:v>319.94000199999999</c:v>
                      </c:pt>
                      <c:pt idx="4137">
                        <c:v>313.98998999999998</c:v>
                      </c:pt>
                      <c:pt idx="4138">
                        <c:v>307.89001500000001</c:v>
                      </c:pt>
                      <c:pt idx="4139">
                        <c:v>290.51998900000001</c:v>
                      </c:pt>
                      <c:pt idx="4140">
                        <c:v>311.5</c:v>
                      </c:pt>
                      <c:pt idx="4141">
                        <c:v>318.45001200000002</c:v>
                      </c:pt>
                      <c:pt idx="4142">
                        <c:v>321.88000499999998</c:v>
                      </c:pt>
                      <c:pt idx="4143">
                        <c:v>317.52999899999998</c:v>
                      </c:pt>
                      <c:pt idx="4144">
                        <c:v>320.22000100000002</c:v>
                      </c:pt>
                      <c:pt idx="4145">
                        <c:v>328.55999800000001</c:v>
                      </c:pt>
                      <c:pt idx="4146">
                        <c:v>332.04998799999998</c:v>
                      </c:pt>
                      <c:pt idx="4147">
                        <c:v>312.98001099999999</c:v>
                      </c:pt>
                      <c:pt idx="4148">
                        <c:v>302.48998999999998</c:v>
                      </c:pt>
                      <c:pt idx="4149">
                        <c:v>303.54998799999998</c:v>
                      </c:pt>
                      <c:pt idx="4150">
                        <c:v>301.83999599999999</c:v>
                      </c:pt>
                      <c:pt idx="4151">
                        <c:v>292.5</c:v>
                      </c:pt>
                      <c:pt idx="4152">
                        <c:v>291.72000100000002</c:v>
                      </c:pt>
                      <c:pt idx="4153">
                        <c:v>285.08999599999999</c:v>
                      </c:pt>
                      <c:pt idx="4154">
                        <c:v>276.33999599999999</c:v>
                      </c:pt>
                      <c:pt idx="4155">
                        <c:v>275.33999599999999</c:v>
                      </c:pt>
                      <c:pt idx="4156">
                        <c:v>265.5</c:v>
                      </c:pt>
                      <c:pt idx="4157">
                        <c:v>266.25</c:v>
                      </c:pt>
                      <c:pt idx="4158">
                        <c:v>269.07998700000002</c:v>
                      </c:pt>
                      <c:pt idx="4159">
                        <c:v>284</c:v>
                      </c:pt>
                      <c:pt idx="4160">
                        <c:v>290.48998999999998</c:v>
                      </c:pt>
                      <c:pt idx="4161">
                        <c:v>290.80999800000001</c:v>
                      </c:pt>
                      <c:pt idx="4162">
                        <c:v>298.72000100000002</c:v>
                      </c:pt>
                      <c:pt idx="4163">
                        <c:v>295.73998999999998</c:v>
                      </c:pt>
                      <c:pt idx="4164">
                        <c:v>283.22000100000002</c:v>
                      </c:pt>
                      <c:pt idx="4165">
                        <c:v>284.209991</c:v>
                      </c:pt>
                      <c:pt idx="4166">
                        <c:v>271.17999300000002</c:v>
                      </c:pt>
                      <c:pt idx="4167">
                        <c:v>274.5</c:v>
                      </c:pt>
                      <c:pt idx="4168">
                        <c:v>281.76998900000001</c:v>
                      </c:pt>
                      <c:pt idx="4169">
                        <c:v>279.32000699999998</c:v>
                      </c:pt>
                      <c:pt idx="4170">
                        <c:v>277.67001299999998</c:v>
                      </c:pt>
                      <c:pt idx="4171">
                        <c:v>272.98001099999999</c:v>
                      </c:pt>
                      <c:pt idx="4172">
                        <c:v>275.75</c:v>
                      </c:pt>
                      <c:pt idx="4173">
                        <c:v>280.86999500000002</c:v>
                      </c:pt>
                      <c:pt idx="4174">
                        <c:v>269.89999399999999</c:v>
                      </c:pt>
                      <c:pt idx="4175">
                        <c:v>264.5</c:v>
                      </c:pt>
                      <c:pt idx="4176">
                        <c:v>250.64999399999999</c:v>
                      </c:pt>
                      <c:pt idx="4177">
                        <c:v>254.5</c:v>
                      </c:pt>
                      <c:pt idx="4178">
                        <c:v>255.58999600000001</c:v>
                      </c:pt>
                      <c:pt idx="4179">
                        <c:v>261.91000400000001</c:v>
                      </c:pt>
                      <c:pt idx="4180">
                        <c:v>270.10000600000001</c:v>
                      </c:pt>
                      <c:pt idx="4181">
                        <c:v>269.75</c:v>
                      </c:pt>
                      <c:pt idx="4182">
                        <c:v>275.790009</c:v>
                      </c:pt>
                      <c:pt idx="4183">
                        <c:v>297.79998799999998</c:v>
                      </c:pt>
                      <c:pt idx="4184">
                        <c:v>316.79998799999998</c:v>
                      </c:pt>
                      <c:pt idx="4185">
                        <c:v>320.58999599999999</c:v>
                      </c:pt>
                      <c:pt idx="4186">
                        <c:v>323.35000600000001</c:v>
                      </c:pt>
                      <c:pt idx="4187">
                        <c:v>325.36999500000002</c:v>
                      </c:pt>
                      <c:pt idx="4188">
                        <c:v>341.08999599999999</c:v>
                      </c:pt>
                      <c:pt idx="4189">
                        <c:v>335.48001099999999</c:v>
                      </c:pt>
                      <c:pt idx="4190">
                        <c:v>357.22000100000002</c:v>
                      </c:pt>
                      <c:pt idx="4191">
                        <c:v>358.85000600000001</c:v>
                      </c:pt>
                      <c:pt idx="4192">
                        <c:v>355.790009</c:v>
                      </c:pt>
                      <c:pt idx="4193">
                        <c:v>353</c:v>
                      </c:pt>
                      <c:pt idx="4194">
                        <c:v>336.88000499999998</c:v>
                      </c:pt>
                      <c:pt idx="4195">
                        <c:v>331.75</c:v>
                      </c:pt>
                      <c:pt idx="4196">
                        <c:v>331.79998799999998</c:v>
                      </c:pt>
                      <c:pt idx="4197">
                        <c:v>340</c:v>
                      </c:pt>
                      <c:pt idx="4198">
                        <c:v>336.29998799999998</c:v>
                      </c:pt>
                      <c:pt idx="4199">
                        <c:v>338.22000100000002</c:v>
                      </c:pt>
                      <c:pt idx="4200">
                        <c:v>341.77999899999998</c:v>
                      </c:pt>
                      <c:pt idx="4201">
                        <c:v>345.98998999999998</c:v>
                      </c:pt>
                      <c:pt idx="4202">
                        <c:v>346.83999599999999</c:v>
                      </c:pt>
                      <c:pt idx="4203">
                        <c:v>352</c:v>
                      </c:pt>
                      <c:pt idx="4204">
                        <c:v>360</c:v>
                      </c:pt>
                      <c:pt idx="4205">
                        <c:v>357.040009</c:v>
                      </c:pt>
                      <c:pt idx="4206">
                        <c:v>348.75</c:v>
                      </c:pt>
                      <c:pt idx="4207">
                        <c:v>348</c:v>
                      </c:pt>
                      <c:pt idx="4208">
                        <c:v>352.86999500000002</c:v>
                      </c:pt>
                      <c:pt idx="4209">
                        <c:v>360</c:v>
                      </c:pt>
                      <c:pt idx="4210">
                        <c:v>359.60000600000001</c:v>
                      </c:pt>
                      <c:pt idx="4211">
                        <c:v>360.45001200000002</c:v>
                      </c:pt>
                      <c:pt idx="4212">
                        <c:v>364.39999399999999</c:v>
                      </c:pt>
                      <c:pt idx="4213">
                        <c:v>365</c:v>
                      </c:pt>
                      <c:pt idx="4214">
                        <c:v>366.709991</c:v>
                      </c:pt>
                      <c:pt idx="4215">
                        <c:v>362.85000600000001</c:v>
                      </c:pt>
                      <c:pt idx="4216">
                        <c:v>366.13000499999998</c:v>
                      </c:pt>
                      <c:pt idx="4217">
                        <c:v>371.48998999999998</c:v>
                      </c:pt>
                      <c:pt idx="4218">
                        <c:v>365.70001200000002</c:v>
                      </c:pt>
                      <c:pt idx="4219">
                        <c:v>368.02999899999998</c:v>
                      </c:pt>
                      <c:pt idx="4220">
                        <c:v>366.39001500000001</c:v>
                      </c:pt>
                      <c:pt idx="4221">
                        <c:v>362.86999500000002</c:v>
                      </c:pt>
                      <c:pt idx="4222">
                        <c:v>362.25</c:v>
                      </c:pt>
                      <c:pt idx="4223">
                        <c:v>356.17001299999998</c:v>
                      </c:pt>
                      <c:pt idx="4224">
                        <c:v>359.88000499999998</c:v>
                      </c:pt>
                      <c:pt idx="4225">
                        <c:v>362.85998499999999</c:v>
                      </c:pt>
                      <c:pt idx="4226">
                        <c:v>349.92001299999998</c:v>
                      </c:pt>
                      <c:pt idx="4227">
                        <c:v>358.98001099999999</c:v>
                      </c:pt>
                      <c:pt idx="4228">
                        <c:v>360.13000499999998</c:v>
                      </c:pt>
                      <c:pt idx="4229">
                        <c:v>362.48001099999999</c:v>
                      </c:pt>
                      <c:pt idx="4230">
                        <c:v>363.83999599999999</c:v>
                      </c:pt>
                      <c:pt idx="4231">
                        <c:v>364</c:v>
                      </c:pt>
                      <c:pt idx="4232">
                        <c:v>370.97000100000002</c:v>
                      </c:pt>
                      <c:pt idx="4233">
                        <c:v>366.959991</c:v>
                      </c:pt>
                      <c:pt idx="4234">
                        <c:v>375.89999399999999</c:v>
                      </c:pt>
                      <c:pt idx="4235">
                        <c:v>379</c:v>
                      </c:pt>
                      <c:pt idx="4236">
                        <c:v>376.42999300000002</c:v>
                      </c:pt>
                      <c:pt idx="4237">
                        <c:v>367.040009</c:v>
                      </c:pt>
                      <c:pt idx="4238">
                        <c:v>368.38000499999998</c:v>
                      </c:pt>
                      <c:pt idx="4239">
                        <c:v>362.47000100000002</c:v>
                      </c:pt>
                      <c:pt idx="4240">
                        <c:v>355.94000199999999</c:v>
                      </c:pt>
                      <c:pt idx="4241">
                        <c:v>358.25</c:v>
                      </c:pt>
                      <c:pt idx="4242">
                        <c:v>368.32998700000002</c:v>
                      </c:pt>
                      <c:pt idx="4243">
                        <c:v>368.42001299999998</c:v>
                      </c:pt>
                      <c:pt idx="4244">
                        <c:v>373.41000400000001</c:v>
                      </c:pt>
                      <c:pt idx="4245">
                        <c:v>372.04998799999998</c:v>
                      </c:pt>
                      <c:pt idx="4246">
                        <c:v>369.79998799999998</c:v>
                      </c:pt>
                      <c:pt idx="4247">
                        <c:v>365.94000199999999</c:v>
                      </c:pt>
                      <c:pt idx="4248">
                        <c:v>366.73998999999998</c:v>
                      </c:pt>
                      <c:pt idx="4249">
                        <c:v>368.85000600000001</c:v>
                      </c:pt>
                      <c:pt idx="4250">
                        <c:v>370.11999500000002</c:v>
                      </c:pt>
                      <c:pt idx="4251">
                        <c:v>361.75</c:v>
                      </c:pt>
                      <c:pt idx="4252">
                        <c:v>352.209991</c:v>
                      </c:pt>
                      <c:pt idx="4253">
                        <c:v>364.48001099999999</c:v>
                      </c:pt>
                      <c:pt idx="4254">
                        <c:v>368.76001000000002</c:v>
                      </c:pt>
                      <c:pt idx="4255">
                        <c:v>360.41000400000001</c:v>
                      </c:pt>
                      <c:pt idx="4256">
                        <c:v>377.69000199999999</c:v>
                      </c:pt>
                      <c:pt idx="4257">
                        <c:v>384.79998799999998</c:v>
                      </c:pt>
                      <c:pt idx="4258">
                        <c:v>381.89999399999999</c:v>
                      </c:pt>
                      <c:pt idx="4259">
                        <c:v>374.76001000000002</c:v>
                      </c:pt>
                      <c:pt idx="4260">
                        <c:v>375.14001500000001</c:v>
                      </c:pt>
                      <c:pt idx="4261">
                        <c:v>374.57998700000002</c:v>
                      </c:pt>
                      <c:pt idx="4262">
                        <c:v>374.5</c:v>
                      </c:pt>
                      <c:pt idx="4263">
                        <c:v>385.98998999999998</c:v>
                      </c:pt>
                      <c:pt idx="4264">
                        <c:v>383.5</c:v>
                      </c:pt>
                      <c:pt idx="4265">
                        <c:v>385.02999899999998</c:v>
                      </c:pt>
                      <c:pt idx="4266">
                        <c:v>381.35000600000001</c:v>
                      </c:pt>
                      <c:pt idx="4267">
                        <c:v>379.91000400000001</c:v>
                      </c:pt>
                      <c:pt idx="4268">
                        <c:v>369</c:v>
                      </c:pt>
                      <c:pt idx="4269">
                        <c:v>364.20001200000002</c:v>
                      </c:pt>
                      <c:pt idx="4270">
                        <c:v>365.26001000000002</c:v>
                      </c:pt>
                      <c:pt idx="4271">
                        <c:v>354.26001000000002</c:v>
                      </c:pt>
                      <c:pt idx="4272">
                        <c:v>349.95001200000002</c:v>
                      </c:pt>
                      <c:pt idx="4273">
                        <c:v>356.5</c:v>
                      </c:pt>
                      <c:pt idx="4274">
                        <c:v>364</c:v>
                      </c:pt>
                      <c:pt idx="4275">
                        <c:v>359.61999500000002</c:v>
                      </c:pt>
                      <c:pt idx="4276">
                        <c:v>352.42001299999998</c:v>
                      </c:pt>
                      <c:pt idx="4277">
                        <c:v>356.42999300000002</c:v>
                      </c:pt>
                      <c:pt idx="4278">
                        <c:v>370.459991</c:v>
                      </c:pt>
                      <c:pt idx="4279">
                        <c:v>357.42001299999998</c:v>
                      </c:pt>
                      <c:pt idx="4280">
                        <c:v>359.44000199999999</c:v>
                      </c:pt>
                      <c:pt idx="4281">
                        <c:v>361.20001200000002</c:v>
                      </c:pt>
                      <c:pt idx="4282">
                        <c:v>353.85000600000001</c:v>
                      </c:pt>
                      <c:pt idx="4283">
                        <c:v>354.209991</c:v>
                      </c:pt>
                      <c:pt idx="4284">
                        <c:v>349.33999599999999</c:v>
                      </c:pt>
                      <c:pt idx="4285">
                        <c:v>347.66000400000001</c:v>
                      </c:pt>
                      <c:pt idx="4286">
                        <c:v>353.60998499999999</c:v>
                      </c:pt>
                      <c:pt idx="4287">
                        <c:v>357.88000499999998</c:v>
                      </c:pt>
                      <c:pt idx="4288">
                        <c:v>358.209991</c:v>
                      </c:pt>
                      <c:pt idx="4289">
                        <c:v>365.14999399999999</c:v>
                      </c:pt>
                      <c:pt idx="4290">
                        <c:v>367.10000600000001</c:v>
                      </c:pt>
                      <c:pt idx="4291">
                        <c:v>357.57998700000002</c:v>
                      </c:pt>
                      <c:pt idx="4292">
                        <c:v>353.60998499999999</c:v>
                      </c:pt>
                      <c:pt idx="4293">
                        <c:v>348.5</c:v>
                      </c:pt>
                      <c:pt idx="4294">
                        <c:v>343.39999399999999</c:v>
                      </c:pt>
                      <c:pt idx="4295">
                        <c:v>351.76998900000001</c:v>
                      </c:pt>
                      <c:pt idx="4296">
                        <c:v>361.5</c:v>
                      </c:pt>
                      <c:pt idx="4297">
                        <c:v>364.73998999999998</c:v>
                      </c:pt>
                      <c:pt idx="4298">
                        <c:v>370.11999500000002</c:v>
                      </c:pt>
                      <c:pt idx="4299">
                        <c:v>371.45001200000002</c:v>
                      </c:pt>
                      <c:pt idx="4300">
                        <c:v>375</c:v>
                      </c:pt>
                      <c:pt idx="4301">
                        <c:v>371</c:v>
                      </c:pt>
                      <c:pt idx="4302">
                        <c:v>366.790009</c:v>
                      </c:pt>
                      <c:pt idx="4303">
                        <c:v>370.85000600000001</c:v>
                      </c:pt>
                      <c:pt idx="4304">
                        <c:v>371.540009</c:v>
                      </c:pt>
                      <c:pt idx="4305">
                        <c:v>376.66000400000001</c:v>
                      </c:pt>
                      <c:pt idx="4306">
                        <c:v>376</c:v>
                      </c:pt>
                      <c:pt idx="4307">
                        <c:v>381.98998999999998</c:v>
                      </c:pt>
                      <c:pt idx="4308">
                        <c:v>381.39999399999999</c:v>
                      </c:pt>
                      <c:pt idx="4309">
                        <c:v>378.25</c:v>
                      </c:pt>
                      <c:pt idx="4310">
                        <c:v>384.76001000000002</c:v>
                      </c:pt>
                      <c:pt idx="4311">
                        <c:v>384.33999599999999</c:v>
                      </c:pt>
                      <c:pt idx="4312">
                        <c:v>384.540009</c:v>
                      </c:pt>
                      <c:pt idx="4313">
                        <c:v>379.73998999999998</c:v>
                      </c:pt>
                      <c:pt idx="4314">
                        <c:v>373.67999300000002</c:v>
                      </c:pt>
                      <c:pt idx="4315">
                        <c:v>371.33999599999999</c:v>
                      </c:pt>
                      <c:pt idx="4316">
                        <c:v>366.5</c:v>
                      </c:pt>
                      <c:pt idx="4317">
                        <c:v>329.85000600000001</c:v>
                      </c:pt>
                      <c:pt idx="4318">
                        <c:v>325.85000600000001</c:v>
                      </c:pt>
                      <c:pt idx="4319">
                        <c:v>314.540009</c:v>
                      </c:pt>
                      <c:pt idx="4320">
                        <c:v>313.5</c:v>
                      </c:pt>
                      <c:pt idx="4321">
                        <c:v>319.98998999999998</c:v>
                      </c:pt>
                      <c:pt idx="4322">
                        <c:v>327.69000199999999</c:v>
                      </c:pt>
                      <c:pt idx="4323">
                        <c:v>336</c:v>
                      </c:pt>
                      <c:pt idx="4324">
                        <c:v>336.39999399999999</c:v>
                      </c:pt>
                      <c:pt idx="4325">
                        <c:v>329.64999399999999</c:v>
                      </c:pt>
                      <c:pt idx="4326">
                        <c:v>331.76998900000001</c:v>
                      </c:pt>
                      <c:pt idx="4327">
                        <c:v>328.57998700000002</c:v>
                      </c:pt>
                      <c:pt idx="4328">
                        <c:v>319.41000400000001</c:v>
                      </c:pt>
                      <c:pt idx="4329">
                        <c:v>313.42001299999998</c:v>
                      </c:pt>
                      <c:pt idx="4330">
                        <c:v>311.88000499999998</c:v>
                      </c:pt>
                      <c:pt idx="4331">
                        <c:v>305</c:v>
                      </c:pt>
                      <c:pt idx="4332">
                        <c:v>316.35998499999999</c:v>
                      </c:pt>
                      <c:pt idx="4333">
                        <c:v>316.64001500000001</c:v>
                      </c:pt>
                      <c:pt idx="4334">
                        <c:v>312.89001500000001</c:v>
                      </c:pt>
                      <c:pt idx="4335">
                        <c:v>316.42999300000002</c:v>
                      </c:pt>
                      <c:pt idx="4336">
                        <c:v>308.41000400000001</c:v>
                      </c:pt>
                      <c:pt idx="4337">
                        <c:v>300.63000499999998</c:v>
                      </c:pt>
                      <c:pt idx="4338">
                        <c:v>303.54998799999998</c:v>
                      </c:pt>
                      <c:pt idx="4339">
                        <c:v>311.75</c:v>
                      </c:pt>
                      <c:pt idx="4340">
                        <c:v>305</c:v>
                      </c:pt>
                      <c:pt idx="4341">
                        <c:v>302.88000499999998</c:v>
                      </c:pt>
                      <c:pt idx="4342">
                        <c:v>300.32998700000002</c:v>
                      </c:pt>
                      <c:pt idx="4343">
                        <c:v>299.01001000000002</c:v>
                      </c:pt>
                      <c:pt idx="4344">
                        <c:v>296.95001200000002</c:v>
                      </c:pt>
                      <c:pt idx="4345">
                        <c:v>296.76998900000001</c:v>
                      </c:pt>
                      <c:pt idx="4346">
                        <c:v>292.82000699999998</c:v>
                      </c:pt>
                      <c:pt idx="4347">
                        <c:v>299.92999300000002</c:v>
                      </c:pt>
                      <c:pt idx="4348">
                        <c:v>298.94000199999999</c:v>
                      </c:pt>
                      <c:pt idx="4349">
                        <c:v>293.89999399999999</c:v>
                      </c:pt>
                      <c:pt idx="4350">
                        <c:v>292.38000499999998</c:v>
                      </c:pt>
                      <c:pt idx="4351">
                        <c:v>293.97000100000002</c:v>
                      </c:pt>
                      <c:pt idx="4352">
                        <c:v>293.35000600000001</c:v>
                      </c:pt>
                      <c:pt idx="4353">
                        <c:v>301.54998799999998</c:v>
                      </c:pt>
                      <c:pt idx="4354">
                        <c:v>297.17001299999998</c:v>
                      </c:pt>
                      <c:pt idx="4355">
                        <c:v>292.64999399999999</c:v>
                      </c:pt>
                      <c:pt idx="4356">
                        <c:v>292.73001099999999</c:v>
                      </c:pt>
                      <c:pt idx="4357">
                        <c:v>296.61999500000002</c:v>
                      </c:pt>
                      <c:pt idx="4358">
                        <c:v>297.42999300000002</c:v>
                      </c:pt>
                      <c:pt idx="4359">
                        <c:v>299.14999399999999</c:v>
                      </c:pt>
                      <c:pt idx="4360">
                        <c:v>296.04998799999998</c:v>
                      </c:pt>
                      <c:pt idx="4361">
                        <c:v>293.80999800000001</c:v>
                      </c:pt>
                      <c:pt idx="4362">
                        <c:v>282.5</c:v>
                      </c:pt>
                      <c:pt idx="4363">
                        <c:v>273.39001500000001</c:v>
                      </c:pt>
                      <c:pt idx="4364">
                        <c:v>265</c:v>
                      </c:pt>
                      <c:pt idx="4365">
                        <c:v>266.60000600000001</c:v>
                      </c:pt>
                      <c:pt idx="4366">
                        <c:v>268.04998799999998</c:v>
                      </c:pt>
                      <c:pt idx="4367">
                        <c:v>267.44000199999999</c:v>
                      </c:pt>
                      <c:pt idx="4368">
                        <c:v>268.88000499999998</c:v>
                      </c:pt>
                      <c:pt idx="4369">
                        <c:v>272.20001200000002</c:v>
                      </c:pt>
                      <c:pt idx="4370">
                        <c:v>269.35000600000001</c:v>
                      </c:pt>
                      <c:pt idx="4371">
                        <c:v>268.83999599999999</c:v>
                      </c:pt>
                      <c:pt idx="4372">
                        <c:v>275.48001099999999</c:v>
                      </c:pt>
                      <c:pt idx="4373">
                        <c:v>276.67999300000002</c:v>
                      </c:pt>
                      <c:pt idx="4374">
                        <c:v>275.52999899999998</c:v>
                      </c:pt>
                      <c:pt idx="4375">
                        <c:v>271</c:v>
                      </c:pt>
                      <c:pt idx="4376">
                        <c:v>280.52999899999998</c:v>
                      </c:pt>
                      <c:pt idx="4377">
                        <c:v>287.86999500000002</c:v>
                      </c:pt>
                      <c:pt idx="4378">
                        <c:v>286.92999300000002</c:v>
                      </c:pt>
                      <c:pt idx="4379">
                        <c:v>285.86999500000002</c:v>
                      </c:pt>
                      <c:pt idx="4380">
                        <c:v>288.17001299999998</c:v>
                      </c:pt>
                      <c:pt idx="4381">
                        <c:v>308.75</c:v>
                      </c:pt>
                      <c:pt idx="4382">
                        <c:v>290.89999399999999</c:v>
                      </c:pt>
                      <c:pt idx="4383">
                        <c:v>279.94000199999999</c:v>
                      </c:pt>
                      <c:pt idx="4384">
                        <c:v>275.41000400000001</c:v>
                      </c:pt>
                      <c:pt idx="4385">
                        <c:v>273.92001299999998</c:v>
                      </c:pt>
                      <c:pt idx="4386">
                        <c:v>274.01998900000001</c:v>
                      </c:pt>
                      <c:pt idx="4387">
                        <c:v>277.76998900000001</c:v>
                      </c:pt>
                      <c:pt idx="4388">
                        <c:v>285.75</c:v>
                      </c:pt>
                      <c:pt idx="4389">
                        <c:v>284.41000400000001</c:v>
                      </c:pt>
                      <c:pt idx="4390">
                        <c:v>293.48998999999998</c:v>
                      </c:pt>
                      <c:pt idx="4391">
                        <c:v>291.45001200000002</c:v>
                      </c:pt>
                      <c:pt idx="4392">
                        <c:v>289.11999500000002</c:v>
                      </c:pt>
                      <c:pt idx="4393">
                        <c:v>295.39001500000001</c:v>
                      </c:pt>
                      <c:pt idx="4394">
                        <c:v>291.19000199999999</c:v>
                      </c:pt>
                      <c:pt idx="4395">
                        <c:v>290.55999800000001</c:v>
                      </c:pt>
                      <c:pt idx="4396">
                        <c:v>298.19000199999999</c:v>
                      </c:pt>
                      <c:pt idx="4397">
                        <c:v>293.98998999999998</c:v>
                      </c:pt>
                      <c:pt idx="4398">
                        <c:v>296.35998499999999</c:v>
                      </c:pt>
                      <c:pt idx="4399">
                        <c:v>295.35000600000001</c:v>
                      </c:pt>
                      <c:pt idx="4400">
                        <c:v>293.41000400000001</c:v>
                      </c:pt>
                      <c:pt idx="4401">
                        <c:v>290.63000499999998</c:v>
                      </c:pt>
                      <c:pt idx="4402">
                        <c:v>295.82000699999998</c:v>
                      </c:pt>
                      <c:pt idx="4403">
                        <c:v>304.98998999999998</c:v>
                      </c:pt>
                      <c:pt idx="4404">
                        <c:v>305.67001299999998</c:v>
                      </c:pt>
                      <c:pt idx="4405">
                        <c:v>308.25</c:v>
                      </c:pt>
                      <c:pt idx="4406">
                        <c:v>312.69000199999999</c:v>
                      </c:pt>
                      <c:pt idx="4407">
                        <c:v>311.39999399999999</c:v>
                      </c:pt>
                      <c:pt idx="4408">
                        <c:v>315.73001099999999</c:v>
                      </c:pt>
                      <c:pt idx="4409">
                        <c:v>316.5</c:v>
                      </c:pt>
                      <c:pt idx="4410">
                        <c:v>316.82000699999998</c:v>
                      </c:pt>
                      <c:pt idx="4411">
                        <c:v>316.61999500000002</c:v>
                      </c:pt>
                      <c:pt idx="4412">
                        <c:v>314.39001500000001</c:v>
                      </c:pt>
                      <c:pt idx="4413">
                        <c:v>307.35998499999999</c:v>
                      </c:pt>
                      <c:pt idx="4414">
                        <c:v>308.42999300000002</c:v>
                      </c:pt>
                      <c:pt idx="4415">
                        <c:v>306.48001099999999</c:v>
                      </c:pt>
                      <c:pt idx="4416">
                        <c:v>307.85000600000001</c:v>
                      </c:pt>
                      <c:pt idx="4417">
                        <c:v>311.48998999999998</c:v>
                      </c:pt>
                      <c:pt idx="4418">
                        <c:v>298.94000199999999</c:v>
                      </c:pt>
                      <c:pt idx="4419">
                        <c:v>299.42999300000002</c:v>
                      </c:pt>
                      <c:pt idx="4420">
                        <c:v>299.17001299999998</c:v>
                      </c:pt>
                      <c:pt idx="4421">
                        <c:v>301.79998799999998</c:v>
                      </c:pt>
                      <c:pt idx="4422">
                        <c:v>305.709991</c:v>
                      </c:pt>
                      <c:pt idx="4423">
                        <c:v>316.79998799999998</c:v>
                      </c:pt>
                      <c:pt idx="4424">
                        <c:v>325.35998499999999</c:v>
                      </c:pt>
                      <c:pt idx="4425">
                        <c:v>332.82998700000002</c:v>
                      </c:pt>
                      <c:pt idx="4426">
                        <c:v>338</c:v>
                      </c:pt>
                      <c:pt idx="4427">
                        <c:v>337.95001200000002</c:v>
                      </c:pt>
                      <c:pt idx="4428">
                        <c:v>335.70001200000002</c:v>
                      </c:pt>
                      <c:pt idx="4429">
                        <c:v>336.459991</c:v>
                      </c:pt>
                      <c:pt idx="4430">
                        <c:v>333.82000699999998</c:v>
                      </c:pt>
                      <c:pt idx="4431">
                        <c:v>329.19000199999999</c:v>
                      </c:pt>
                      <c:pt idx="4432">
                        <c:v>324.92001299999998</c:v>
                      </c:pt>
                      <c:pt idx="4433">
                        <c:v>329.98001099999999</c:v>
                      </c:pt>
                      <c:pt idx="4434">
                        <c:v>329.85998499999999</c:v>
                      </c:pt>
                      <c:pt idx="4435">
                        <c:v>336.35998499999999</c:v>
                      </c:pt>
                      <c:pt idx="4436">
                        <c:v>336.70001200000002</c:v>
                      </c:pt>
                      <c:pt idx="4437">
                        <c:v>342.70001200000002</c:v>
                      </c:pt>
                      <c:pt idx="4438">
                        <c:v>343.42001299999998</c:v>
                      </c:pt>
                      <c:pt idx="4439">
                        <c:v>338.5</c:v>
                      </c:pt>
                      <c:pt idx="4440">
                        <c:v>340.85000600000001</c:v>
                      </c:pt>
                      <c:pt idx="4441">
                        <c:v>345.38000499999998</c:v>
                      </c:pt>
                      <c:pt idx="4442">
                        <c:v>343.17001299999998</c:v>
                      </c:pt>
                      <c:pt idx="4443">
                        <c:v>343.55999800000001</c:v>
                      </c:pt>
                      <c:pt idx="4444">
                        <c:v>341.57000699999998</c:v>
                      </c:pt>
                      <c:pt idx="4445">
                        <c:v>341</c:v>
                      </c:pt>
                      <c:pt idx="4446">
                        <c:v>336.29998799999998</c:v>
                      </c:pt>
                      <c:pt idx="4447">
                        <c:v>349.88000499999998</c:v>
                      </c:pt>
                      <c:pt idx="4448">
                        <c:v>359.85000600000001</c:v>
                      </c:pt>
                      <c:pt idx="4449">
                        <c:v>351.89999399999999</c:v>
                      </c:pt>
                      <c:pt idx="4450">
                        <c:v>352.39999399999999</c:v>
                      </c:pt>
                      <c:pt idx="4451">
                        <c:v>349.39999399999999</c:v>
                      </c:pt>
                      <c:pt idx="4452">
                        <c:v>348.20001200000002</c:v>
                      </c:pt>
                      <c:pt idx="4453">
                        <c:v>347.39001500000001</c:v>
                      </c:pt>
                      <c:pt idx="4454">
                        <c:v>359.63000499999998</c:v>
                      </c:pt>
                      <c:pt idx="4455">
                        <c:v>369.57000699999998</c:v>
                      </c:pt>
                      <c:pt idx="4456">
                        <c:v>375.25</c:v>
                      </c:pt>
                      <c:pt idx="4457">
                        <c:v>371.54998799999998</c:v>
                      </c:pt>
                      <c:pt idx="4458">
                        <c:v>371.79998799999998</c:v>
                      </c:pt>
                      <c:pt idx="4459">
                        <c:v>374.79998799999998</c:v>
                      </c:pt>
                      <c:pt idx="4460">
                        <c:v>378.10998499999999</c:v>
                      </c:pt>
                      <c:pt idx="4461">
                        <c:v>380.61999500000002</c:v>
                      </c:pt>
                      <c:pt idx="4462">
                        <c:v>385.36999500000002</c:v>
                      </c:pt>
                      <c:pt idx="4463">
                        <c:v>385.14999399999999</c:v>
                      </c:pt>
                      <c:pt idx="4464">
                        <c:v>389.540009</c:v>
                      </c:pt>
                      <c:pt idx="4465">
                        <c:v>392.95001200000002</c:v>
                      </c:pt>
                      <c:pt idx="4466">
                        <c:v>389.70001200000002</c:v>
                      </c:pt>
                      <c:pt idx="4467">
                        <c:v>387.32000699999998</c:v>
                      </c:pt>
                      <c:pt idx="4468">
                        <c:v>372.82000699999998</c:v>
                      </c:pt>
                      <c:pt idx="4469">
                        <c:v>375.64999399999999</c:v>
                      </c:pt>
                      <c:pt idx="4470">
                        <c:v>382</c:v>
                      </c:pt>
                      <c:pt idx="4471">
                        <c:v>391.55999800000001</c:v>
                      </c:pt>
                      <c:pt idx="4472">
                        <c:v>376.76998900000001</c:v>
                      </c:pt>
                      <c:pt idx="4473">
                        <c:v>381.35998499999999</c:v>
                      </c:pt>
                      <c:pt idx="4474">
                        <c:v>393.51998900000001</c:v>
                      </c:pt>
                      <c:pt idx="4475">
                        <c:v>384.01001000000002</c:v>
                      </c:pt>
                      <c:pt idx="4476">
                        <c:v>391.39999399999999</c:v>
                      </c:pt>
                      <c:pt idx="4477">
                        <c:v>371.30999800000001</c:v>
                      </c:pt>
                      <c:pt idx="4478">
                        <c:v>357.47000100000002</c:v>
                      </c:pt>
                      <c:pt idx="4479">
                        <c:v>364.540009</c:v>
                      </c:pt>
                      <c:pt idx="4480">
                        <c:v>362.98001099999999</c:v>
                      </c:pt>
                      <c:pt idx="4481">
                        <c:v>335.72000100000002</c:v>
                      </c:pt>
                      <c:pt idx="4482">
                        <c:v>336.42001299999998</c:v>
                      </c:pt>
                      <c:pt idx="4483">
                        <c:v>334.35000600000001</c:v>
                      </c:pt>
                      <c:pt idx="4484">
                        <c:v>322.89999399999999</c:v>
                      </c:pt>
                      <c:pt idx="4485">
                        <c:v>331.57998700000002</c:v>
                      </c:pt>
                      <c:pt idx="4486">
                        <c:v>348.51001000000002</c:v>
                      </c:pt>
                      <c:pt idx="4487">
                        <c:v>350.48998999999998</c:v>
                      </c:pt>
                      <c:pt idx="4488">
                        <c:v>366.10998499999999</c:v>
                      </c:pt>
                      <c:pt idx="4489">
                        <c:v>372.92999300000002</c:v>
                      </c:pt>
                      <c:pt idx="4490">
                        <c:v>362</c:v>
                      </c:pt>
                      <c:pt idx="4491">
                        <c:v>363.83999599999999</c:v>
                      </c:pt>
                      <c:pt idx="4492">
                        <c:v>368.55999800000001</c:v>
                      </c:pt>
                      <c:pt idx="4493">
                        <c:v>377.79998799999998</c:v>
                      </c:pt>
                      <c:pt idx="4494">
                        <c:v>383.01001000000002</c:v>
                      </c:pt>
                      <c:pt idx="4495">
                        <c:v>380.23001099999999</c:v>
                      </c:pt>
                      <c:pt idx="4496">
                        <c:v>370.98998999999998</c:v>
                      </c:pt>
                      <c:pt idx="4497">
                        <c:v>370.89999399999999</c:v>
                      </c:pt>
                      <c:pt idx="4498">
                        <c:v>380.290009</c:v>
                      </c:pt>
                      <c:pt idx="4499">
                        <c:v>381.32998700000002</c:v>
                      </c:pt>
                      <c:pt idx="4500">
                        <c:v>378.39001500000001</c:v>
                      </c:pt>
                      <c:pt idx="4501">
                        <c:v>372.10000600000001</c:v>
                      </c:pt>
                      <c:pt idx="4502">
                        <c:v>400.51001000000002</c:v>
                      </c:pt>
                      <c:pt idx="4503">
                        <c:v>417.82000699999998</c:v>
                      </c:pt>
                      <c:pt idx="4504">
                        <c:v>434.98001099999999</c:v>
                      </c:pt>
                      <c:pt idx="4505">
                        <c:v>449.51998900000001</c:v>
                      </c:pt>
                      <c:pt idx="4506">
                        <c:v>432</c:v>
                      </c:pt>
                      <c:pt idx="4507">
                        <c:v>444.48998999999998</c:v>
                      </c:pt>
                      <c:pt idx="4508">
                        <c:v>447</c:v>
                      </c:pt>
                      <c:pt idx="4509">
                        <c:v>433</c:v>
                      </c:pt>
                      <c:pt idx="4510">
                        <c:v>438.41000400000001</c:v>
                      </c:pt>
                      <c:pt idx="4511">
                        <c:v>427.17001299999998</c:v>
                      </c:pt>
                      <c:pt idx="4512">
                        <c:v>429</c:v>
                      </c:pt>
                      <c:pt idx="4513">
                        <c:v>421</c:v>
                      </c:pt>
                      <c:pt idx="4514">
                        <c:v>415.85998499999999</c:v>
                      </c:pt>
                      <c:pt idx="4515">
                        <c:v>424.44000199999999</c:v>
                      </c:pt>
                      <c:pt idx="4516">
                        <c:v>427.97000100000002</c:v>
                      </c:pt>
                      <c:pt idx="4517">
                        <c:v>428.540009</c:v>
                      </c:pt>
                      <c:pt idx="4518">
                        <c:v>431</c:v>
                      </c:pt>
                      <c:pt idx="4519">
                        <c:v>439.76998900000001</c:v>
                      </c:pt>
                      <c:pt idx="4520">
                        <c:v>438.88000499999998</c:v>
                      </c:pt>
                      <c:pt idx="4521">
                        <c:v>442</c:v>
                      </c:pt>
                      <c:pt idx="4522">
                        <c:v>444.89001500000001</c:v>
                      </c:pt>
                      <c:pt idx="4523">
                        <c:v>444.17001299999998</c:v>
                      </c:pt>
                      <c:pt idx="4524">
                        <c:v>447</c:v>
                      </c:pt>
                      <c:pt idx="4525">
                        <c:v>452.38000499999998</c:v>
                      </c:pt>
                      <c:pt idx="4526">
                        <c:v>455</c:v>
                      </c:pt>
                      <c:pt idx="4527">
                        <c:v>456.35998499999999</c:v>
                      </c:pt>
                      <c:pt idx="4528">
                        <c:v>458.97000100000002</c:v>
                      </c:pt>
                      <c:pt idx="4529">
                        <c:v>455.80999800000001</c:v>
                      </c:pt>
                      <c:pt idx="4530">
                        <c:v>448.959991</c:v>
                      </c:pt>
                      <c:pt idx="4531">
                        <c:v>439.08999599999999</c:v>
                      </c:pt>
                      <c:pt idx="4532">
                        <c:v>428.5</c:v>
                      </c:pt>
                      <c:pt idx="4533">
                        <c:v>420.01998900000001</c:v>
                      </c:pt>
                      <c:pt idx="4534">
                        <c:v>422.36999500000002</c:v>
                      </c:pt>
                      <c:pt idx="4535">
                        <c:v>420.29998799999998</c:v>
                      </c:pt>
                      <c:pt idx="4536">
                        <c:v>426.72000100000002</c:v>
                      </c:pt>
                      <c:pt idx="4537">
                        <c:v>427.58999599999999</c:v>
                      </c:pt>
                      <c:pt idx="4538">
                        <c:v>427.10000600000001</c:v>
                      </c:pt>
                      <c:pt idx="4539">
                        <c:v>428.709991</c:v>
                      </c:pt>
                      <c:pt idx="4540">
                        <c:v>420.23998999999998</c:v>
                      </c:pt>
                      <c:pt idx="4541">
                        <c:v>420.79998799999998</c:v>
                      </c:pt>
                      <c:pt idx="4542">
                        <c:v>434.73001099999999</c:v>
                      </c:pt>
                      <c:pt idx="4543">
                        <c:v>439.69000199999999</c:v>
                      </c:pt>
                      <c:pt idx="4544">
                        <c:v>445.57000699999998</c:v>
                      </c:pt>
                      <c:pt idx="4545">
                        <c:v>434.05999800000001</c:v>
                      </c:pt>
                      <c:pt idx="4546">
                        <c:v>426.48998999999998</c:v>
                      </c:pt>
                      <c:pt idx="4547">
                        <c:v>437.959991</c:v>
                      </c:pt>
                      <c:pt idx="4548">
                        <c:v>450.459991</c:v>
                      </c:pt>
                      <c:pt idx="4549">
                        <c:v>452.76001000000002</c:v>
                      </c:pt>
                      <c:pt idx="4550">
                        <c:v>453.97000100000002</c:v>
                      </c:pt>
                      <c:pt idx="4551">
                        <c:v>468.58999599999999</c:v>
                      </c:pt>
                      <c:pt idx="4552">
                        <c:v>474.01001000000002</c:v>
                      </c:pt>
                      <c:pt idx="4553">
                        <c:v>472.35998499999999</c:v>
                      </c:pt>
                      <c:pt idx="4554">
                        <c:v>467.01001000000002</c:v>
                      </c:pt>
                      <c:pt idx="4555">
                        <c:v>468.02999899999998</c:v>
                      </c:pt>
                      <c:pt idx="4556">
                        <c:v>447.67001299999998</c:v>
                      </c:pt>
                      <c:pt idx="4557">
                        <c:v>457.58999599999999</c:v>
                      </c:pt>
                      <c:pt idx="4558">
                        <c:v>488.23001099999999</c:v>
                      </c:pt>
                      <c:pt idx="4559">
                        <c:v>492.27999899999998</c:v>
                      </c:pt>
                      <c:pt idx="4560">
                        <c:v>499.5</c:v>
                      </c:pt>
                      <c:pt idx="4561">
                        <c:v>504.82000699999998</c:v>
                      </c:pt>
                      <c:pt idx="4562">
                        <c:v>505.10000600000001</c:v>
                      </c:pt>
                      <c:pt idx="4563">
                        <c:v>510</c:v>
                      </c:pt>
                      <c:pt idx="4564">
                        <c:v>555.88000499999998</c:v>
                      </c:pt>
                      <c:pt idx="4565">
                        <c:v>575.36999500000002</c:v>
                      </c:pt>
                      <c:pt idx="4566">
                        <c:v>525.5</c:v>
                      </c:pt>
                      <c:pt idx="4567">
                        <c:v>529</c:v>
                      </c:pt>
                      <c:pt idx="4568">
                        <c:v>535.53997800000002</c:v>
                      </c:pt>
                      <c:pt idx="4569">
                        <c:v>503.58999599999999</c:v>
                      </c:pt>
                      <c:pt idx="4570">
                        <c:v>504.5</c:v>
                      </c:pt>
                      <c:pt idx="4571">
                        <c:v>506.22000100000002</c:v>
                      </c:pt>
                      <c:pt idx="4572">
                        <c:v>497.20001200000002</c:v>
                      </c:pt>
                      <c:pt idx="4573">
                        <c:v>491.89999399999999</c:v>
                      </c:pt>
                      <c:pt idx="4574">
                        <c:v>487.17001299999998</c:v>
                      </c:pt>
                      <c:pt idx="4575">
                        <c:v>496.92001299999998</c:v>
                      </c:pt>
                      <c:pt idx="4576">
                        <c:v>497.790009</c:v>
                      </c:pt>
                      <c:pt idx="4577">
                        <c:v>494.92001299999998</c:v>
                      </c:pt>
                      <c:pt idx="4578">
                        <c:v>488.35000600000001</c:v>
                      </c:pt>
                      <c:pt idx="4579">
                        <c:v>494.79998799999998</c:v>
                      </c:pt>
                      <c:pt idx="4580">
                        <c:v>503.08999599999999</c:v>
                      </c:pt>
                      <c:pt idx="4581">
                        <c:v>510.44000199999999</c:v>
                      </c:pt>
                      <c:pt idx="4582">
                        <c:v>510.10000600000001</c:v>
                      </c:pt>
                      <c:pt idx="4583">
                        <c:v>510.82000699999998</c:v>
                      </c:pt>
                      <c:pt idx="4584">
                        <c:v>508.290009</c:v>
                      </c:pt>
                      <c:pt idx="4585">
                        <c:v>497.459991</c:v>
                      </c:pt>
                      <c:pt idx="4586">
                        <c:v>480.92001299999998</c:v>
                      </c:pt>
                      <c:pt idx="4587">
                        <c:v>482.48998999999998</c:v>
                      </c:pt>
                      <c:pt idx="4588">
                        <c:v>484.45001200000002</c:v>
                      </c:pt>
                      <c:pt idx="4589">
                        <c:v>488.32998700000002</c:v>
                      </c:pt>
                      <c:pt idx="4590">
                        <c:v>486.23998999999998</c:v>
                      </c:pt>
                      <c:pt idx="4591">
                        <c:v>495.29998799999998</c:v>
                      </c:pt>
                      <c:pt idx="4592">
                        <c:v>494.5</c:v>
                      </c:pt>
                      <c:pt idx="4593">
                        <c:v>498.94000199999999</c:v>
                      </c:pt>
                      <c:pt idx="4594">
                        <c:v>498.13000499999998</c:v>
                      </c:pt>
                      <c:pt idx="4595">
                        <c:v>501</c:v>
                      </c:pt>
                      <c:pt idx="4596">
                        <c:v>492.47000100000002</c:v>
                      </c:pt>
                      <c:pt idx="4597">
                        <c:v>549.03997800000002</c:v>
                      </c:pt>
                      <c:pt idx="4598">
                        <c:v>541</c:v>
                      </c:pt>
                      <c:pt idx="4599">
                        <c:v>539</c:v>
                      </c:pt>
                      <c:pt idx="4600">
                        <c:v>531.98999000000003</c:v>
                      </c:pt>
                      <c:pt idx="4601">
                        <c:v>557.39001499999995</c:v>
                      </c:pt>
                      <c:pt idx="4602">
                        <c:v>556.5</c:v>
                      </c:pt>
                      <c:pt idx="4603">
                        <c:v>554</c:v>
                      </c:pt>
                      <c:pt idx="4604">
                        <c:v>527.35998500000005</c:v>
                      </c:pt>
                      <c:pt idx="4605">
                        <c:v>522</c:v>
                      </c:pt>
                      <c:pt idx="4606">
                        <c:v>520</c:v>
                      </c:pt>
                      <c:pt idx="4607">
                        <c:v>506.290009</c:v>
                      </c:pt>
                      <c:pt idx="4608">
                        <c:v>493.73001099999999</c:v>
                      </c:pt>
                      <c:pt idx="4609">
                        <c:v>488.98998999999998</c:v>
                      </c:pt>
                      <c:pt idx="4610">
                        <c:v>497.47000100000002</c:v>
                      </c:pt>
                      <c:pt idx="4611">
                        <c:v>504.66000400000001</c:v>
                      </c:pt>
                      <c:pt idx="4612">
                        <c:v>478.39999399999999</c:v>
                      </c:pt>
                      <c:pt idx="4613">
                        <c:v>479.39999399999999</c:v>
                      </c:pt>
                      <c:pt idx="4614">
                        <c:v>487.77999899999998</c:v>
                      </c:pt>
                      <c:pt idx="4615">
                        <c:v>491.82000699999998</c:v>
                      </c:pt>
                      <c:pt idx="4616">
                        <c:v>491.040009</c:v>
                      </c:pt>
                      <c:pt idx="4617">
                        <c:v>477</c:v>
                      </c:pt>
                      <c:pt idx="4618">
                        <c:v>484.86999500000002</c:v>
                      </c:pt>
                      <c:pt idx="4619">
                        <c:v>492</c:v>
                      </c:pt>
                      <c:pt idx="4620">
                        <c:v>496.290009</c:v>
                      </c:pt>
                      <c:pt idx="4621">
                        <c:v>504.63000499999998</c:v>
                      </c:pt>
                      <c:pt idx="4622">
                        <c:v>529.54998799999998</c:v>
                      </c:pt>
                      <c:pt idx="4623">
                        <c:v>526.36999500000002</c:v>
                      </c:pt>
                      <c:pt idx="4624">
                        <c:v>520.98999000000003</c:v>
                      </c:pt>
                      <c:pt idx="4625">
                        <c:v>521.82000700000003</c:v>
                      </c:pt>
                      <c:pt idx="4626">
                        <c:v>536.48999000000003</c:v>
                      </c:pt>
                      <c:pt idx="4627">
                        <c:v>535</c:v>
                      </c:pt>
                      <c:pt idx="4628">
                        <c:v>544.28002900000001</c:v>
                      </c:pt>
                      <c:pt idx="4629">
                        <c:v>551.80999799999995</c:v>
                      </c:pt>
                      <c:pt idx="4630">
                        <c:v>557.65002400000003</c:v>
                      </c:pt>
                      <c:pt idx="4631">
                        <c:v>572.48999000000003</c:v>
                      </c:pt>
                      <c:pt idx="4632">
                        <c:v>551.21997099999999</c:v>
                      </c:pt>
                      <c:pt idx="4633">
                        <c:v>554.330017</c:v>
                      </c:pt>
                      <c:pt idx="4634">
                        <c:v>541.79998799999998</c:v>
                      </c:pt>
                      <c:pt idx="4635">
                        <c:v>533.78002900000001</c:v>
                      </c:pt>
                      <c:pt idx="4636">
                        <c:v>506.85000600000001</c:v>
                      </c:pt>
                      <c:pt idx="4637">
                        <c:v>495.14001500000001</c:v>
                      </c:pt>
                      <c:pt idx="4638">
                        <c:v>490.05999800000001</c:v>
                      </c:pt>
                      <c:pt idx="4639">
                        <c:v>496.82000699999998</c:v>
                      </c:pt>
                      <c:pt idx="4640">
                        <c:v>490.48998999999998</c:v>
                      </c:pt>
                      <c:pt idx="4641">
                        <c:v>494</c:v>
                      </c:pt>
                      <c:pt idx="4642">
                        <c:v>513.90002400000003</c:v>
                      </c:pt>
                      <c:pt idx="4643">
                        <c:v>505.88000499999998</c:v>
                      </c:pt>
                      <c:pt idx="4644">
                        <c:v>486.29998799999998</c:v>
                      </c:pt>
                      <c:pt idx="4645">
                        <c:v>495.30999800000001</c:v>
                      </c:pt>
                      <c:pt idx="4646">
                        <c:v>507.73001099999999</c:v>
                      </c:pt>
                      <c:pt idx="4647">
                        <c:v>518.72997999999995</c:v>
                      </c:pt>
                      <c:pt idx="4648">
                        <c:v>515.21002199999998</c:v>
                      </c:pt>
                      <c:pt idx="4649">
                        <c:v>495.85000600000001</c:v>
                      </c:pt>
                      <c:pt idx="4650">
                        <c:v>484.60000600000001</c:v>
                      </c:pt>
                      <c:pt idx="4651">
                        <c:v>491.67999300000002</c:v>
                      </c:pt>
                      <c:pt idx="4652">
                        <c:v>496.51998900000001</c:v>
                      </c:pt>
                      <c:pt idx="4653">
                        <c:v>488.94000199999999</c:v>
                      </c:pt>
                      <c:pt idx="4654">
                        <c:v>485.57998700000002</c:v>
                      </c:pt>
                      <c:pt idx="4655">
                        <c:v>487.51001000000002</c:v>
                      </c:pt>
                      <c:pt idx="4656">
                        <c:v>488.60998499999999</c:v>
                      </c:pt>
                      <c:pt idx="4657">
                        <c:v>487.79998799999998</c:v>
                      </c:pt>
                      <c:pt idx="4658">
                        <c:v>494.76001000000002</c:v>
                      </c:pt>
                      <c:pt idx="4659">
                        <c:v>491.14999399999999</c:v>
                      </c:pt>
                      <c:pt idx="4660">
                        <c:v>484.04998799999998</c:v>
                      </c:pt>
                      <c:pt idx="4661">
                        <c:v>486.89999399999999</c:v>
                      </c:pt>
                      <c:pt idx="4662">
                        <c:v>493.25</c:v>
                      </c:pt>
                      <c:pt idx="4663">
                        <c:v>492.54998799999998</c:v>
                      </c:pt>
                      <c:pt idx="4664">
                        <c:v>509.47000100000002</c:v>
                      </c:pt>
                      <c:pt idx="4665">
                        <c:v>506.79998799999998</c:v>
                      </c:pt>
                      <c:pt idx="4666">
                        <c:v>508.76998900000001</c:v>
                      </c:pt>
                      <c:pt idx="4667">
                        <c:v>504.5</c:v>
                      </c:pt>
                      <c:pt idx="4668">
                        <c:v>517.76000999999997</c:v>
                      </c:pt>
                      <c:pt idx="4669">
                        <c:v>521.48999000000003</c:v>
                      </c:pt>
                      <c:pt idx="4670">
                        <c:v>514.5</c:v>
                      </c:pt>
                      <c:pt idx="4671">
                        <c:v>503.76998900000001</c:v>
                      </c:pt>
                      <c:pt idx="4672">
                        <c:v>503.33999599999999</c:v>
                      </c:pt>
                      <c:pt idx="4673">
                        <c:v>524.15997300000004</c:v>
                      </c:pt>
                      <c:pt idx="4674">
                        <c:v>524.70001200000002</c:v>
                      </c:pt>
                      <c:pt idx="4675">
                        <c:v>527.38000499999998</c:v>
                      </c:pt>
                      <c:pt idx="4676">
                        <c:v>535.48999000000003</c:v>
                      </c:pt>
                      <c:pt idx="4677">
                        <c:v>536.36999500000002</c:v>
                      </c:pt>
                      <c:pt idx="4678">
                        <c:v>532.61999500000002</c:v>
                      </c:pt>
                      <c:pt idx="4679">
                        <c:v>530.40002400000003</c:v>
                      </c:pt>
                      <c:pt idx="4680">
                        <c:v>526.32000700000003</c:v>
                      </c:pt>
                      <c:pt idx="4681">
                        <c:v>519.34997599999997</c:v>
                      </c:pt>
                      <c:pt idx="4682">
                        <c:v>523.65997300000004</c:v>
                      </c:pt>
                      <c:pt idx="4683">
                        <c:v>536.54998799999998</c:v>
                      </c:pt>
                      <c:pt idx="4684">
                        <c:v>533.26000999999997</c:v>
                      </c:pt>
                      <c:pt idx="4685">
                        <c:v>545.5</c:v>
                      </c:pt>
                      <c:pt idx="4686">
                        <c:v>540.79998799999998</c:v>
                      </c:pt>
                      <c:pt idx="4687">
                        <c:v>526.78002900000001</c:v>
                      </c:pt>
                      <c:pt idx="4688">
                        <c:v>513.09997599999997</c:v>
                      </c:pt>
                      <c:pt idx="4689">
                        <c:v>516.44000200000005</c:v>
                      </c:pt>
                      <c:pt idx="4690">
                        <c:v>513.23999000000003</c:v>
                      </c:pt>
                      <c:pt idx="4691">
                        <c:v>510.73001099999999</c:v>
                      </c:pt>
                      <c:pt idx="4692">
                        <c:v>501.08999599999999</c:v>
                      </c:pt>
                      <c:pt idx="4693">
                        <c:v>512.34997599999997</c:v>
                      </c:pt>
                      <c:pt idx="4694">
                        <c:v>514.5</c:v>
                      </c:pt>
                      <c:pt idx="4695">
                        <c:v>506.32000699999998</c:v>
                      </c:pt>
                      <c:pt idx="4696">
                        <c:v>509.25</c:v>
                      </c:pt>
                      <c:pt idx="4697">
                        <c:v>593.28997800000002</c:v>
                      </c:pt>
                      <c:pt idx="4698">
                        <c:v>588.75</c:v>
                      </c:pt>
                      <c:pt idx="4699">
                        <c:v>583.98999000000003</c:v>
                      </c:pt>
                      <c:pt idx="4700">
                        <c:v>569.75</c:v>
                      </c:pt>
                      <c:pt idx="4701">
                        <c:v>567.98999000000003</c:v>
                      </c:pt>
                      <c:pt idx="4702">
                        <c:v>556.419983</c:v>
                      </c:pt>
                      <c:pt idx="4703">
                        <c:v>553.15002400000003</c:v>
                      </c:pt>
                      <c:pt idx="4704">
                        <c:v>541</c:v>
                      </c:pt>
                      <c:pt idx="4705">
                        <c:v>545.05999799999995</c:v>
                      </c:pt>
                      <c:pt idx="4706">
                        <c:v>555.47997999999995</c:v>
                      </c:pt>
                      <c:pt idx="4707">
                        <c:v>550.47997999999995</c:v>
                      </c:pt>
                      <c:pt idx="4708">
                        <c:v>559.47997999999995</c:v>
                      </c:pt>
                      <c:pt idx="4709">
                        <c:v>554.44000200000005</c:v>
                      </c:pt>
                      <c:pt idx="4710">
                        <c:v>555</c:v>
                      </c:pt>
                      <c:pt idx="4711">
                        <c:v>566</c:v>
                      </c:pt>
                      <c:pt idx="4712">
                        <c:v>566.65002400000003</c:v>
                      </c:pt>
                      <c:pt idx="4713">
                        <c:v>565.92999299999997</c:v>
                      </c:pt>
                      <c:pt idx="4714">
                        <c:v>561.25</c:v>
                      </c:pt>
                      <c:pt idx="4715">
                        <c:v>563.63000499999998</c:v>
                      </c:pt>
                      <c:pt idx="4716">
                        <c:v>555.25</c:v>
                      </c:pt>
                      <c:pt idx="4717">
                        <c:v>550</c:v>
                      </c:pt>
                      <c:pt idx="4718">
                        <c:v>548.98999000000003</c:v>
                      </c:pt>
                      <c:pt idx="4719">
                        <c:v>541.78997800000002</c:v>
                      </c:pt>
                      <c:pt idx="4720">
                        <c:v>548.53997800000002</c:v>
                      </c:pt>
                      <c:pt idx="4721">
                        <c:v>556.84997599999997</c:v>
                      </c:pt>
                      <c:pt idx="4722">
                        <c:v>556.47997999999995</c:v>
                      </c:pt>
                      <c:pt idx="4723">
                        <c:v>553.09002699999996</c:v>
                      </c:pt>
                      <c:pt idx="4724">
                        <c:v>552.14001499999995</c:v>
                      </c:pt>
                      <c:pt idx="4725">
                        <c:v>556.98999000000003</c:v>
                      </c:pt>
                      <c:pt idx="4726">
                        <c:v>548.01000999999997</c:v>
                      </c:pt>
                      <c:pt idx="4727">
                        <c:v>531.5</c:v>
                      </c:pt>
                      <c:pt idx="4728">
                        <c:v>517.76000999999997</c:v>
                      </c:pt>
                      <c:pt idx="4729">
                        <c:v>518.84002699999996</c:v>
                      </c:pt>
                      <c:pt idx="4730">
                        <c:v>513.10998500000005</c:v>
                      </c:pt>
                      <c:pt idx="4731">
                        <c:v>518.96997099999999</c:v>
                      </c:pt>
                      <c:pt idx="4732">
                        <c:v>530.23999000000003</c:v>
                      </c:pt>
                      <c:pt idx="4733">
                        <c:v>526.51000999999997</c:v>
                      </c:pt>
                      <c:pt idx="4734">
                        <c:v>520.72997999999995</c:v>
                      </c:pt>
                      <c:pt idx="4735">
                        <c:v>533.419983</c:v>
                      </c:pt>
                      <c:pt idx="4736">
                        <c:v>528.36999500000002</c:v>
                      </c:pt>
                      <c:pt idx="4737">
                        <c:v>517.90002400000003</c:v>
                      </c:pt>
                      <c:pt idx="4738">
                        <c:v>513.19000200000005</c:v>
                      </c:pt>
                      <c:pt idx="4739">
                        <c:v>529.30999799999995</c:v>
                      </c:pt>
                      <c:pt idx="4740">
                        <c:v>543.11999500000002</c:v>
                      </c:pt>
                      <c:pt idx="4741">
                        <c:v>534.419983</c:v>
                      </c:pt>
                      <c:pt idx="4742">
                        <c:v>518.53002900000001</c:v>
                      </c:pt>
                      <c:pt idx="4743">
                        <c:v>508.72000100000002</c:v>
                      </c:pt>
                      <c:pt idx="4744">
                        <c:v>518</c:v>
                      </c:pt>
                      <c:pt idx="4745">
                        <c:v>514.40997300000004</c:v>
                      </c:pt>
                      <c:pt idx="4746">
                        <c:v>528.13000499999998</c:v>
                      </c:pt>
                      <c:pt idx="4747">
                        <c:v>540.5</c:v>
                      </c:pt>
                      <c:pt idx="4748">
                        <c:v>542.84997599999997</c:v>
                      </c:pt>
                      <c:pt idx="4749">
                        <c:v>554.169983</c:v>
                      </c:pt>
                      <c:pt idx="4750">
                        <c:v>549.64001499999995</c:v>
                      </c:pt>
                      <c:pt idx="4751">
                        <c:v>556.90002400000003</c:v>
                      </c:pt>
                      <c:pt idx="4752">
                        <c:v>556.90002400000003</c:v>
                      </c:pt>
                      <c:pt idx="4753">
                        <c:v>557.97997999999995</c:v>
                      </c:pt>
                      <c:pt idx="4754">
                        <c:v>559.75</c:v>
                      </c:pt>
                      <c:pt idx="4755">
                        <c:v>554.86999500000002</c:v>
                      </c:pt>
                      <c:pt idx="4756">
                        <c:v>553.48999000000003</c:v>
                      </c:pt>
                      <c:pt idx="4757">
                        <c:v>551.97997999999995</c:v>
                      </c:pt>
                      <c:pt idx="4758">
                        <c:v>556.44000200000005</c:v>
                      </c:pt>
                      <c:pt idx="4759">
                        <c:v>563.55999799999995</c:v>
                      </c:pt>
                      <c:pt idx="4760">
                        <c:v>515.46002199999998</c:v>
                      </c:pt>
                      <c:pt idx="4761">
                        <c:v>513.96002199999998</c:v>
                      </c:pt>
                      <c:pt idx="4762">
                        <c:v>509.70001200000002</c:v>
                      </c:pt>
                      <c:pt idx="4763">
                        <c:v>510.48001099999999</c:v>
                      </c:pt>
                      <c:pt idx="4764">
                        <c:v>512.98999000000003</c:v>
                      </c:pt>
                      <c:pt idx="4765">
                        <c:v>508.39999399999999</c:v>
                      </c:pt>
                      <c:pt idx="4766">
                        <c:v>509.290009</c:v>
                      </c:pt>
                      <c:pt idx="4767">
                        <c:v>514.54998799999998</c:v>
                      </c:pt>
                      <c:pt idx="4768">
                        <c:v>518.95001200000002</c:v>
                      </c:pt>
                      <c:pt idx="4769">
                        <c:v>511.63000499999998</c:v>
                      </c:pt>
                      <c:pt idx="4770">
                        <c:v>507.77999899999998</c:v>
                      </c:pt>
                      <c:pt idx="4771">
                        <c:v>499.54998799999998</c:v>
                      </c:pt>
                      <c:pt idx="4772">
                        <c:v>508.54998799999998</c:v>
                      </c:pt>
                      <c:pt idx="4773">
                        <c:v>503.14999399999999</c:v>
                      </c:pt>
                      <c:pt idx="4774">
                        <c:v>497.98998999999998</c:v>
                      </c:pt>
                      <c:pt idx="4775">
                        <c:v>493.540009</c:v>
                      </c:pt>
                      <c:pt idx="4776">
                        <c:v>490.77999899999998</c:v>
                      </c:pt>
                      <c:pt idx="4777">
                        <c:v>494.85000600000001</c:v>
                      </c:pt>
                      <c:pt idx="4778">
                        <c:v>492.709991</c:v>
                      </c:pt>
                      <c:pt idx="4779">
                        <c:v>493.48001099999999</c:v>
                      </c:pt>
                      <c:pt idx="4780">
                        <c:v>488.57000699999998</c:v>
                      </c:pt>
                      <c:pt idx="4781">
                        <c:v>502.70001200000002</c:v>
                      </c:pt>
                      <c:pt idx="4782">
                        <c:v>505.39999399999999</c:v>
                      </c:pt>
                      <c:pt idx="4783">
                        <c:v>504.25</c:v>
                      </c:pt>
                      <c:pt idx="4784">
                        <c:v>506.36999500000002</c:v>
                      </c:pt>
                      <c:pt idx="4785">
                        <c:v>504.14001500000001</c:v>
                      </c:pt>
                      <c:pt idx="4786">
                        <c:v>505.10000600000001</c:v>
                      </c:pt>
                      <c:pt idx="4787">
                        <c:v>511.76001000000002</c:v>
                      </c:pt>
                      <c:pt idx="4788">
                        <c:v>505.41000400000001</c:v>
                      </c:pt>
                      <c:pt idx="4789">
                        <c:v>503.22000100000002</c:v>
                      </c:pt>
                      <c:pt idx="4790">
                        <c:v>496.66000400000001</c:v>
                      </c:pt>
                      <c:pt idx="4791">
                        <c:v>501.85998499999999</c:v>
                      </c:pt>
                      <c:pt idx="4792">
                        <c:v>496.70001200000002</c:v>
                      </c:pt>
                      <c:pt idx="4793">
                        <c:v>498.82000699999998</c:v>
                      </c:pt>
                      <c:pt idx="4794">
                        <c:v>496.08999599999999</c:v>
                      </c:pt>
                      <c:pt idx="4795">
                        <c:v>490.209991</c:v>
                      </c:pt>
                      <c:pt idx="4796">
                        <c:v>491.41000400000001</c:v>
                      </c:pt>
                      <c:pt idx="4797">
                        <c:v>503.5</c:v>
                      </c:pt>
                      <c:pt idx="4798">
                        <c:v>501.23001099999999</c:v>
                      </c:pt>
                      <c:pt idx="4799">
                        <c:v>496.459991</c:v>
                      </c:pt>
                      <c:pt idx="4800">
                        <c:v>501.79998799999998</c:v>
                      </c:pt>
                      <c:pt idx="4801">
                        <c:v>504.48998999999998</c:v>
                      </c:pt>
                      <c:pt idx="4802">
                        <c:v>502.04998799999998</c:v>
                      </c:pt>
                      <c:pt idx="4803">
                        <c:v>513.54998799999998</c:v>
                      </c:pt>
                      <c:pt idx="4804">
                        <c:v>516.63000499999998</c:v>
                      </c:pt>
                      <c:pt idx="4805">
                        <c:v>520.96002199999998</c:v>
                      </c:pt>
                      <c:pt idx="4806">
                        <c:v>533.05999799999995</c:v>
                      </c:pt>
                      <c:pt idx="4807">
                        <c:v>533.94000200000005</c:v>
                      </c:pt>
                      <c:pt idx="4808">
                        <c:v>536.13000499999998</c:v>
                      </c:pt>
                      <c:pt idx="4809">
                        <c:v>534.38000499999998</c:v>
                      </c:pt>
                      <c:pt idx="4810">
                        <c:v>537.03997800000002</c:v>
                      </c:pt>
                      <c:pt idx="4811">
                        <c:v>538.53997800000002</c:v>
                      </c:pt>
                      <c:pt idx="4812">
                        <c:v>542.85998500000005</c:v>
                      </c:pt>
                      <c:pt idx="4813">
                        <c:v>544.64001499999995</c:v>
                      </c:pt>
                      <c:pt idx="4814">
                        <c:v>535.5</c:v>
                      </c:pt>
                      <c:pt idx="4815">
                        <c:v>538.26000999999997</c:v>
                      </c:pt>
                      <c:pt idx="4816">
                        <c:v>540.65002400000003</c:v>
                      </c:pt>
                      <c:pt idx="4817">
                        <c:v>545.330017</c:v>
                      </c:pt>
                      <c:pt idx="4818">
                        <c:v>554.09997599999997</c:v>
                      </c:pt>
                      <c:pt idx="4819">
                        <c:v>557.53997800000002</c:v>
                      </c:pt>
                      <c:pt idx="4820">
                        <c:v>544.05999799999995</c:v>
                      </c:pt>
                      <c:pt idx="4821">
                        <c:v>534.90997300000004</c:v>
                      </c:pt>
                      <c:pt idx="4822">
                        <c:v>536.64001499999995</c:v>
                      </c:pt>
                      <c:pt idx="4823">
                        <c:v>530.98999000000003</c:v>
                      </c:pt>
                      <c:pt idx="4824">
                        <c:v>513.67999299999997</c:v>
                      </c:pt>
                      <c:pt idx="4825">
                        <c:v>517.40997300000004</c:v>
                      </c:pt>
                      <c:pt idx="4826">
                        <c:v>521.13000499999998</c:v>
                      </c:pt>
                      <c:pt idx="4827">
                        <c:v>521.95001200000002</c:v>
                      </c:pt>
                      <c:pt idx="4828">
                        <c:v>524.46997099999999</c:v>
                      </c:pt>
                      <c:pt idx="4829">
                        <c:v>520.78002900000001</c:v>
                      </c:pt>
                      <c:pt idx="4830">
                        <c:v>519.78997800000002</c:v>
                      </c:pt>
                      <c:pt idx="4831">
                        <c:v>519.84997599999997</c:v>
                      </c:pt>
                      <c:pt idx="4832">
                        <c:v>515.63000499999998</c:v>
                      </c:pt>
                      <c:pt idx="4833">
                        <c:v>517.97997999999995</c:v>
                      </c:pt>
                      <c:pt idx="4834">
                        <c:v>525.40997300000004</c:v>
                      </c:pt>
                      <c:pt idx="4835">
                        <c:v>526.84002699999996</c:v>
                      </c:pt>
                      <c:pt idx="4836">
                        <c:v>522.669983</c:v>
                      </c:pt>
                      <c:pt idx="4837">
                        <c:v>520.78997800000002</c:v>
                      </c:pt>
                      <c:pt idx="4838">
                        <c:v>519.57000700000003</c:v>
                      </c:pt>
                      <c:pt idx="4839">
                        <c:v>513</c:v>
                      </c:pt>
                      <c:pt idx="4840">
                        <c:v>521.44000200000005</c:v>
                      </c:pt>
                      <c:pt idx="4841">
                        <c:v>523.38000499999998</c:v>
                      </c:pt>
                      <c:pt idx="4842">
                        <c:v>520.78997800000002</c:v>
                      </c:pt>
                      <c:pt idx="4843">
                        <c:v>526.38000499999998</c:v>
                      </c:pt>
                      <c:pt idx="4844">
                        <c:v>548.39001499999995</c:v>
                      </c:pt>
                      <c:pt idx="4845">
                        <c:v>551.39001499999995</c:v>
                      </c:pt>
                      <c:pt idx="4846">
                        <c:v>555.54998799999998</c:v>
                      </c:pt>
                      <c:pt idx="4847">
                        <c:v>555.30999799999995</c:v>
                      </c:pt>
                      <c:pt idx="4848">
                        <c:v>552.84002699999996</c:v>
                      </c:pt>
                      <c:pt idx="4849">
                        <c:v>552.59997599999997</c:v>
                      </c:pt>
                      <c:pt idx="4850">
                        <c:v>564.169983</c:v>
                      </c:pt>
                      <c:pt idx="4851">
                        <c:v>567.15997300000004</c:v>
                      </c:pt>
                      <c:pt idx="4852">
                        <c:v>569.47997999999995</c:v>
                      </c:pt>
                      <c:pt idx="4853">
                        <c:v>591</c:v>
                      </c:pt>
                      <c:pt idx="4854">
                        <c:v>598.76000999999997</c:v>
                      </c:pt>
                      <c:pt idx="4855">
                        <c:v>591.88000499999998</c:v>
                      </c:pt>
                      <c:pt idx="4856">
                        <c:v>613.84997599999997</c:v>
                      </c:pt>
                      <c:pt idx="4857">
                        <c:v>615.59997599999997</c:v>
                      </c:pt>
                      <c:pt idx="4858">
                        <c:v>609.44000200000005</c:v>
                      </c:pt>
                      <c:pt idx="4859">
                        <c:v>609.45001200000002</c:v>
                      </c:pt>
                      <c:pt idx="4860">
                        <c:v>598.57000700000003</c:v>
                      </c:pt>
                      <c:pt idx="4861">
                        <c:v>587.28002900000001</c:v>
                      </c:pt>
                      <c:pt idx="4862">
                        <c:v>584.61999500000002</c:v>
                      </c:pt>
                      <c:pt idx="4863">
                        <c:v>587.47997999999995</c:v>
                      </c:pt>
                      <c:pt idx="4864">
                        <c:v>590.28002900000001</c:v>
                      </c:pt>
                      <c:pt idx="4865">
                        <c:v>591.53002900000001</c:v>
                      </c:pt>
                      <c:pt idx="4866">
                        <c:v>581.88000499999998</c:v>
                      </c:pt>
                      <c:pt idx="4867">
                        <c:v>595.65002400000003</c:v>
                      </c:pt>
                      <c:pt idx="4868">
                        <c:v>599.32000700000003</c:v>
                      </c:pt>
                      <c:pt idx="4869">
                        <c:v>592.97997999999995</c:v>
                      </c:pt>
                      <c:pt idx="4870">
                        <c:v>593.580017</c:v>
                      </c:pt>
                      <c:pt idx="4871">
                        <c:v>599.53997800000002</c:v>
                      </c:pt>
                      <c:pt idx="4872">
                        <c:v>609.88000499999998</c:v>
                      </c:pt>
                      <c:pt idx="4873">
                        <c:v>619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48E-4B15-87E3-1DF221250FDA}"/>
                  </c:ext>
                </c:extLst>
              </c15:ser>
            </c15:filteredLineSeries>
            <c15:filteredLine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Low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1.1457139999999999</c:v>
                      </c:pt>
                      <c:pt idx="1">
                        <c:v>1.1971430000000001</c:v>
                      </c:pt>
                      <c:pt idx="2">
                        <c:v>1.157143</c:v>
                      </c:pt>
                      <c:pt idx="3">
                        <c:v>1.0857140000000001</c:v>
                      </c:pt>
                      <c:pt idx="4">
                        <c:v>1.071429</c:v>
                      </c:pt>
                      <c:pt idx="5">
                        <c:v>1.071429</c:v>
                      </c:pt>
                      <c:pt idx="6">
                        <c:v>1.0764290000000001</c:v>
                      </c:pt>
                      <c:pt idx="7">
                        <c:v>1.110714</c:v>
                      </c:pt>
                      <c:pt idx="8">
                        <c:v>1.107143</c:v>
                      </c:pt>
                      <c:pt idx="9">
                        <c:v>1.148571</c:v>
                      </c:pt>
                      <c:pt idx="10">
                        <c:v>1.1035710000000001</c:v>
                      </c:pt>
                      <c:pt idx="11">
                        <c:v>1.1342859999999999</c:v>
                      </c:pt>
                      <c:pt idx="12">
                        <c:v>1.128571</c:v>
                      </c:pt>
                      <c:pt idx="13">
                        <c:v>1.089286</c:v>
                      </c:pt>
                      <c:pt idx="14">
                        <c:v>1.08</c:v>
                      </c:pt>
                      <c:pt idx="15">
                        <c:v>0.98</c:v>
                      </c:pt>
                      <c:pt idx="16">
                        <c:v>0.91785700000000003</c:v>
                      </c:pt>
                      <c:pt idx="17">
                        <c:v>0.84214299999999997</c:v>
                      </c:pt>
                      <c:pt idx="18">
                        <c:v>0.89285700000000001</c:v>
                      </c:pt>
                      <c:pt idx="19">
                        <c:v>0.95</c:v>
                      </c:pt>
                      <c:pt idx="20">
                        <c:v>0.94785699999999995</c:v>
                      </c:pt>
                      <c:pt idx="21">
                        <c:v>0.95714299999999997</c:v>
                      </c:pt>
                      <c:pt idx="22">
                        <c:v>0.94714299999999996</c:v>
                      </c:pt>
                      <c:pt idx="23">
                        <c:v>0.92142900000000005</c:v>
                      </c:pt>
                      <c:pt idx="24">
                        <c:v>0.94285699999999995</c:v>
                      </c:pt>
                      <c:pt idx="25">
                        <c:v>0.96071399999999996</c:v>
                      </c:pt>
                      <c:pt idx="26">
                        <c:v>0.99285699999999999</c:v>
                      </c:pt>
                      <c:pt idx="27">
                        <c:v>1.0392859999999999</c:v>
                      </c:pt>
                      <c:pt idx="28">
                        <c:v>1.1178570000000001</c:v>
                      </c:pt>
                      <c:pt idx="29">
                        <c:v>1.213571</c:v>
                      </c:pt>
                      <c:pt idx="30">
                        <c:v>1.1678569999999999</c:v>
                      </c:pt>
                      <c:pt idx="31">
                        <c:v>1.1142860000000001</c:v>
                      </c:pt>
                      <c:pt idx="32">
                        <c:v>1.1321429999999999</c:v>
                      </c:pt>
                      <c:pt idx="33">
                        <c:v>1.132857</c:v>
                      </c:pt>
                      <c:pt idx="34">
                        <c:v>1.2071430000000001</c:v>
                      </c:pt>
                      <c:pt idx="35">
                        <c:v>1.0764290000000001</c:v>
                      </c:pt>
                      <c:pt idx="36">
                        <c:v>1.1042860000000001</c:v>
                      </c:pt>
                      <c:pt idx="37">
                        <c:v>1.0757140000000001</c:v>
                      </c:pt>
                      <c:pt idx="38">
                        <c:v>1.110714</c:v>
                      </c:pt>
                      <c:pt idx="39">
                        <c:v>1.1221429999999999</c:v>
                      </c:pt>
                      <c:pt idx="40">
                        <c:v>1.115</c:v>
                      </c:pt>
                      <c:pt idx="41">
                        <c:v>1.130714</c:v>
                      </c:pt>
                      <c:pt idx="42">
                        <c:v>1.0742860000000001</c:v>
                      </c:pt>
                      <c:pt idx="43">
                        <c:v>1.0349999999999999</c:v>
                      </c:pt>
                      <c:pt idx="44">
                        <c:v>0.85</c:v>
                      </c:pt>
                      <c:pt idx="45">
                        <c:v>0.85</c:v>
                      </c:pt>
                      <c:pt idx="46">
                        <c:v>0.893571</c:v>
                      </c:pt>
                      <c:pt idx="47">
                        <c:v>0.90571400000000002</c:v>
                      </c:pt>
                      <c:pt idx="48">
                        <c:v>0.877857</c:v>
                      </c:pt>
                      <c:pt idx="49">
                        <c:v>0.70642899999999997</c:v>
                      </c:pt>
                      <c:pt idx="50">
                        <c:v>0.760714</c:v>
                      </c:pt>
                      <c:pt idx="51">
                        <c:v>0.74285699999999999</c:v>
                      </c:pt>
                      <c:pt idx="52">
                        <c:v>0.74285699999999999</c:v>
                      </c:pt>
                      <c:pt idx="53">
                        <c:v>0.75071399999999999</c:v>
                      </c:pt>
                      <c:pt idx="54">
                        <c:v>0.77857100000000001</c:v>
                      </c:pt>
                      <c:pt idx="55">
                        <c:v>0.75357099999999999</c:v>
                      </c:pt>
                      <c:pt idx="56">
                        <c:v>0.75428600000000001</c:v>
                      </c:pt>
                      <c:pt idx="57">
                        <c:v>0.77142900000000003</c:v>
                      </c:pt>
                      <c:pt idx="58">
                        <c:v>0.83285699999999996</c:v>
                      </c:pt>
                      <c:pt idx="59">
                        <c:v>0.85714299999999999</c:v>
                      </c:pt>
                      <c:pt idx="60">
                        <c:v>0.91785700000000003</c:v>
                      </c:pt>
                      <c:pt idx="61">
                        <c:v>0.92142900000000005</c:v>
                      </c:pt>
                      <c:pt idx="62">
                        <c:v>0.91857100000000003</c:v>
                      </c:pt>
                      <c:pt idx="63">
                        <c:v>0.92928599999999995</c:v>
                      </c:pt>
                      <c:pt idx="64">
                        <c:v>0.96785699999999997</c:v>
                      </c:pt>
                      <c:pt idx="65">
                        <c:v>0.93785700000000005</c:v>
                      </c:pt>
                      <c:pt idx="66">
                        <c:v>0.85785699999999998</c:v>
                      </c:pt>
                      <c:pt idx="67">
                        <c:v>0.82499999999999996</c:v>
                      </c:pt>
                      <c:pt idx="68">
                        <c:v>0.82428599999999996</c:v>
                      </c:pt>
                      <c:pt idx="69">
                        <c:v>0.89428600000000003</c:v>
                      </c:pt>
                      <c:pt idx="70">
                        <c:v>0.91357100000000002</c:v>
                      </c:pt>
                      <c:pt idx="71">
                        <c:v>0.90785700000000003</c:v>
                      </c:pt>
                      <c:pt idx="72">
                        <c:v>0.91071400000000002</c:v>
                      </c:pt>
                      <c:pt idx="73">
                        <c:v>0.91071400000000002</c:v>
                      </c:pt>
                      <c:pt idx="74">
                        <c:v>0.89285700000000001</c:v>
                      </c:pt>
                      <c:pt idx="75">
                        <c:v>0.88928600000000002</c:v>
                      </c:pt>
                      <c:pt idx="76">
                        <c:v>0.93857100000000004</c:v>
                      </c:pt>
                      <c:pt idx="77">
                        <c:v>0.91428600000000004</c:v>
                      </c:pt>
                      <c:pt idx="78">
                        <c:v>0.864286</c:v>
                      </c:pt>
                      <c:pt idx="79">
                        <c:v>0.85285699999999998</c:v>
                      </c:pt>
                      <c:pt idx="80">
                        <c:v>0.82499999999999996</c:v>
                      </c:pt>
                      <c:pt idx="81">
                        <c:v>0.78500000000000003</c:v>
                      </c:pt>
                      <c:pt idx="82">
                        <c:v>0.71785699999999997</c:v>
                      </c:pt>
                      <c:pt idx="83">
                        <c:v>0.7</c:v>
                      </c:pt>
                      <c:pt idx="84">
                        <c:v>0.70571399999999995</c:v>
                      </c:pt>
                      <c:pt idx="85">
                        <c:v>0.68928599999999995</c:v>
                      </c:pt>
                      <c:pt idx="86">
                        <c:v>0.70785699999999996</c:v>
                      </c:pt>
                      <c:pt idx="87">
                        <c:v>0.72857099999999997</c:v>
                      </c:pt>
                      <c:pt idx="88">
                        <c:v>0.71214299999999997</c:v>
                      </c:pt>
                      <c:pt idx="89">
                        <c:v>0.68928599999999995</c:v>
                      </c:pt>
                      <c:pt idx="90">
                        <c:v>0.66071400000000002</c:v>
                      </c:pt>
                      <c:pt idx="91">
                        <c:v>0.56071400000000005</c:v>
                      </c:pt>
                      <c:pt idx="92">
                        <c:v>0.489286</c:v>
                      </c:pt>
                      <c:pt idx="93">
                        <c:v>0.44714300000000001</c:v>
                      </c:pt>
                      <c:pt idx="94">
                        <c:v>0.38214300000000001</c:v>
                      </c:pt>
                      <c:pt idx="95">
                        <c:v>0.39071400000000001</c:v>
                      </c:pt>
                      <c:pt idx="96">
                        <c:v>0.34714299999999998</c:v>
                      </c:pt>
                      <c:pt idx="97">
                        <c:v>0.34642899999999999</c:v>
                      </c:pt>
                      <c:pt idx="98">
                        <c:v>0.44642900000000002</c:v>
                      </c:pt>
                      <c:pt idx="99">
                        <c:v>0.46357100000000001</c:v>
                      </c:pt>
                      <c:pt idx="100">
                        <c:v>0.54214300000000004</c:v>
                      </c:pt>
                      <c:pt idx="101">
                        <c:v>0.442857</c:v>
                      </c:pt>
                      <c:pt idx="102">
                        <c:v>0.47142899999999999</c:v>
                      </c:pt>
                      <c:pt idx="103">
                        <c:v>0.58571399999999996</c:v>
                      </c:pt>
                      <c:pt idx="104">
                        <c:v>0.60857099999999997</c:v>
                      </c:pt>
                      <c:pt idx="105">
                        <c:v>0.61785699999999999</c:v>
                      </c:pt>
                      <c:pt idx="106">
                        <c:v>0.58571399999999996</c:v>
                      </c:pt>
                      <c:pt idx="107">
                        <c:v>0.55357100000000004</c:v>
                      </c:pt>
                      <c:pt idx="108">
                        <c:v>0.56785699999999995</c:v>
                      </c:pt>
                      <c:pt idx="109">
                        <c:v>0.65</c:v>
                      </c:pt>
                      <c:pt idx="110">
                        <c:v>0.632857</c:v>
                      </c:pt>
                      <c:pt idx="111">
                        <c:v>0.635714</c:v>
                      </c:pt>
                      <c:pt idx="112">
                        <c:v>0.62357099999999999</c:v>
                      </c:pt>
                      <c:pt idx="113">
                        <c:v>0.60714299999999999</c:v>
                      </c:pt>
                      <c:pt idx="114">
                        <c:v>0.63928600000000002</c:v>
                      </c:pt>
                      <c:pt idx="115">
                        <c:v>0.65071400000000001</c:v>
                      </c:pt>
                      <c:pt idx="116">
                        <c:v>0.61285699999999999</c:v>
                      </c:pt>
                      <c:pt idx="117">
                        <c:v>0.59285699999999997</c:v>
                      </c:pt>
                      <c:pt idx="118">
                        <c:v>0.55357100000000004</c:v>
                      </c:pt>
                      <c:pt idx="119">
                        <c:v>0.58571399999999996</c:v>
                      </c:pt>
                      <c:pt idx="120">
                        <c:v>0.57214299999999996</c:v>
                      </c:pt>
                      <c:pt idx="121">
                        <c:v>0.55571400000000004</c:v>
                      </c:pt>
                      <c:pt idx="122">
                        <c:v>0.61857099999999998</c:v>
                      </c:pt>
                      <c:pt idx="123">
                        <c:v>0.58928599999999998</c:v>
                      </c:pt>
                      <c:pt idx="124">
                        <c:v>0.625</c:v>
                      </c:pt>
                      <c:pt idx="125">
                        <c:v>0.62357099999999999</c:v>
                      </c:pt>
                      <c:pt idx="126">
                        <c:v>0.66071400000000002</c:v>
                      </c:pt>
                      <c:pt idx="127">
                        <c:v>0.71785699999999997</c:v>
                      </c:pt>
                      <c:pt idx="128">
                        <c:v>0.75214300000000001</c:v>
                      </c:pt>
                      <c:pt idx="129">
                        <c:v>0.75357099999999999</c:v>
                      </c:pt>
                      <c:pt idx="130">
                        <c:v>0.74857099999999999</c:v>
                      </c:pt>
                      <c:pt idx="131">
                        <c:v>0.74357099999999998</c:v>
                      </c:pt>
                      <c:pt idx="132">
                        <c:v>0.74285699999999999</c:v>
                      </c:pt>
                      <c:pt idx="133">
                        <c:v>0.72428599999999999</c:v>
                      </c:pt>
                      <c:pt idx="134">
                        <c:v>0.739286</c:v>
                      </c:pt>
                      <c:pt idx="135">
                        <c:v>0.69642899999999996</c:v>
                      </c:pt>
                      <c:pt idx="136">
                        <c:v>0.77</c:v>
                      </c:pt>
                      <c:pt idx="137">
                        <c:v>0.73785699999999999</c:v>
                      </c:pt>
                      <c:pt idx="138">
                        <c:v>0.763571</c:v>
                      </c:pt>
                      <c:pt idx="139">
                        <c:v>0.79928600000000005</c:v>
                      </c:pt>
                      <c:pt idx="140">
                        <c:v>0.84071399999999996</c:v>
                      </c:pt>
                      <c:pt idx="141">
                        <c:v>0.885714</c:v>
                      </c:pt>
                      <c:pt idx="142">
                        <c:v>0.86071399999999998</c:v>
                      </c:pt>
                      <c:pt idx="143">
                        <c:v>0.86785699999999999</c:v>
                      </c:pt>
                      <c:pt idx="144">
                        <c:v>0.89285700000000001</c:v>
                      </c:pt>
                      <c:pt idx="145">
                        <c:v>0.763571</c:v>
                      </c:pt>
                      <c:pt idx="146">
                        <c:v>0.758571</c:v>
                      </c:pt>
                      <c:pt idx="147">
                        <c:v>0.72857099999999997</c:v>
                      </c:pt>
                      <c:pt idx="148">
                        <c:v>0.72785699999999998</c:v>
                      </c:pt>
                      <c:pt idx="149">
                        <c:v>0.69928599999999996</c:v>
                      </c:pt>
                      <c:pt idx="150">
                        <c:v>0.68428599999999995</c:v>
                      </c:pt>
                      <c:pt idx="151">
                        <c:v>0.68571400000000005</c:v>
                      </c:pt>
                      <c:pt idx="152">
                        <c:v>0.68571400000000005</c:v>
                      </c:pt>
                      <c:pt idx="153">
                        <c:v>0.69285699999999995</c:v>
                      </c:pt>
                      <c:pt idx="154">
                        <c:v>0.81071400000000005</c:v>
                      </c:pt>
                      <c:pt idx="155">
                        <c:v>0.77142900000000003</c:v>
                      </c:pt>
                      <c:pt idx="156">
                        <c:v>0.76214300000000001</c:v>
                      </c:pt>
                      <c:pt idx="157">
                        <c:v>0.77142900000000003</c:v>
                      </c:pt>
                      <c:pt idx="158">
                        <c:v>0.76214300000000001</c:v>
                      </c:pt>
                      <c:pt idx="159">
                        <c:v>0.80928599999999995</c:v>
                      </c:pt>
                      <c:pt idx="160">
                        <c:v>0.82857099999999995</c:v>
                      </c:pt>
                      <c:pt idx="161">
                        <c:v>0.85499999999999998</c:v>
                      </c:pt>
                      <c:pt idx="162">
                        <c:v>0.83642899999999998</c:v>
                      </c:pt>
                      <c:pt idx="163">
                        <c:v>0.84785699999999997</c:v>
                      </c:pt>
                      <c:pt idx="164">
                        <c:v>0.85714299999999999</c:v>
                      </c:pt>
                      <c:pt idx="165">
                        <c:v>0.78928600000000004</c:v>
                      </c:pt>
                      <c:pt idx="166">
                        <c:v>0.79285700000000003</c:v>
                      </c:pt>
                      <c:pt idx="167">
                        <c:v>0.80571400000000004</c:v>
                      </c:pt>
                      <c:pt idx="168">
                        <c:v>0.83571399999999996</c:v>
                      </c:pt>
                      <c:pt idx="169">
                        <c:v>0.84642899999999999</c:v>
                      </c:pt>
                      <c:pt idx="170">
                        <c:v>0.83642899999999998</c:v>
                      </c:pt>
                      <c:pt idx="171">
                        <c:v>0.85071399999999997</c:v>
                      </c:pt>
                      <c:pt idx="172">
                        <c:v>0.84499999999999997</c:v>
                      </c:pt>
                      <c:pt idx="173">
                        <c:v>0.88214300000000001</c:v>
                      </c:pt>
                      <c:pt idx="174">
                        <c:v>0.89</c:v>
                      </c:pt>
                      <c:pt idx="175">
                        <c:v>0.89285700000000001</c:v>
                      </c:pt>
                      <c:pt idx="176">
                        <c:v>0.86071399999999998</c:v>
                      </c:pt>
                      <c:pt idx="177">
                        <c:v>0.84428599999999998</c:v>
                      </c:pt>
                      <c:pt idx="178">
                        <c:v>0.82428599999999996</c:v>
                      </c:pt>
                      <c:pt idx="179">
                        <c:v>0.83499999999999996</c:v>
                      </c:pt>
                      <c:pt idx="180">
                        <c:v>0.86785699999999999</c:v>
                      </c:pt>
                      <c:pt idx="181">
                        <c:v>0.90071400000000001</c:v>
                      </c:pt>
                      <c:pt idx="182">
                        <c:v>0.92857100000000004</c:v>
                      </c:pt>
                      <c:pt idx="183">
                        <c:v>0.94428599999999996</c:v>
                      </c:pt>
                      <c:pt idx="184">
                        <c:v>0.94714299999999996</c:v>
                      </c:pt>
                      <c:pt idx="185">
                        <c:v>1.0028570000000001</c:v>
                      </c:pt>
                      <c:pt idx="186">
                        <c:v>1.0485709999999999</c:v>
                      </c:pt>
                      <c:pt idx="187">
                        <c:v>1.0742860000000001</c:v>
                      </c:pt>
                      <c:pt idx="188">
                        <c:v>1.0328569999999999</c:v>
                      </c:pt>
                      <c:pt idx="189">
                        <c:v>1.0007140000000001</c:v>
                      </c:pt>
                      <c:pt idx="190">
                        <c:v>0.96499999999999997</c:v>
                      </c:pt>
                      <c:pt idx="191">
                        <c:v>1.006429</c:v>
                      </c:pt>
                      <c:pt idx="192">
                        <c:v>1.0549999999999999</c:v>
                      </c:pt>
                      <c:pt idx="193">
                        <c:v>1.1642859999999999</c:v>
                      </c:pt>
                      <c:pt idx="194">
                        <c:v>1.125</c:v>
                      </c:pt>
                      <c:pt idx="195">
                        <c:v>1.1100000000000001</c:v>
                      </c:pt>
                      <c:pt idx="196">
                        <c:v>1.1257140000000001</c:v>
                      </c:pt>
                      <c:pt idx="197">
                        <c:v>1.142857</c:v>
                      </c:pt>
                      <c:pt idx="198">
                        <c:v>1.125</c:v>
                      </c:pt>
                      <c:pt idx="199">
                        <c:v>1.1221429999999999</c:v>
                      </c:pt>
                      <c:pt idx="200">
                        <c:v>1.071429</c:v>
                      </c:pt>
                      <c:pt idx="201">
                        <c:v>1.0642860000000001</c:v>
                      </c:pt>
                      <c:pt idx="202">
                        <c:v>1.089286</c:v>
                      </c:pt>
                      <c:pt idx="203">
                        <c:v>1.170714</c:v>
                      </c:pt>
                      <c:pt idx="204">
                        <c:v>1.118571</c:v>
                      </c:pt>
                      <c:pt idx="205">
                        <c:v>1.2907139999999999</c:v>
                      </c:pt>
                      <c:pt idx="206">
                        <c:v>1.3357140000000001</c:v>
                      </c:pt>
                      <c:pt idx="207">
                        <c:v>1.329286</c:v>
                      </c:pt>
                      <c:pt idx="208">
                        <c:v>1.307857</c:v>
                      </c:pt>
                      <c:pt idx="209">
                        <c:v>1.267857</c:v>
                      </c:pt>
                      <c:pt idx="210">
                        <c:v>1.282143</c:v>
                      </c:pt>
                      <c:pt idx="211">
                        <c:v>1.375</c:v>
                      </c:pt>
                      <c:pt idx="212">
                        <c:v>1.4428570000000001</c:v>
                      </c:pt>
                      <c:pt idx="213">
                        <c:v>1.4792860000000001</c:v>
                      </c:pt>
                      <c:pt idx="214">
                        <c:v>1.436429</c:v>
                      </c:pt>
                      <c:pt idx="215">
                        <c:v>1.3257140000000001</c:v>
                      </c:pt>
                      <c:pt idx="216">
                        <c:v>1.397143</c:v>
                      </c:pt>
                      <c:pt idx="217">
                        <c:v>1.397143</c:v>
                      </c:pt>
                      <c:pt idx="218">
                        <c:v>1.388571</c:v>
                      </c:pt>
                      <c:pt idx="219">
                        <c:v>1.411429</c:v>
                      </c:pt>
                      <c:pt idx="220">
                        <c:v>1.3642860000000001</c:v>
                      </c:pt>
                      <c:pt idx="221">
                        <c:v>1.428571</c:v>
                      </c:pt>
                      <c:pt idx="222">
                        <c:v>1.436429</c:v>
                      </c:pt>
                      <c:pt idx="223">
                        <c:v>1.4750000000000001</c:v>
                      </c:pt>
                      <c:pt idx="224">
                        <c:v>1.4357139999999999</c:v>
                      </c:pt>
                      <c:pt idx="225">
                        <c:v>1.408571</c:v>
                      </c:pt>
                      <c:pt idx="226">
                        <c:v>1.4357139999999999</c:v>
                      </c:pt>
                      <c:pt idx="227">
                        <c:v>1.4692860000000001</c:v>
                      </c:pt>
                      <c:pt idx="228">
                        <c:v>1.6142860000000001</c:v>
                      </c:pt>
                      <c:pt idx="229">
                        <c:v>1.602857</c:v>
                      </c:pt>
                      <c:pt idx="230">
                        <c:v>1.4321429999999999</c:v>
                      </c:pt>
                      <c:pt idx="231">
                        <c:v>1.45</c:v>
                      </c:pt>
                      <c:pt idx="232">
                        <c:v>1.492143</c:v>
                      </c:pt>
                      <c:pt idx="233">
                        <c:v>1.5</c:v>
                      </c:pt>
                      <c:pt idx="234">
                        <c:v>1.579286</c:v>
                      </c:pt>
                      <c:pt idx="235">
                        <c:v>1.553571</c:v>
                      </c:pt>
                      <c:pt idx="236">
                        <c:v>1.5964290000000001</c:v>
                      </c:pt>
                      <c:pt idx="237">
                        <c:v>1.6</c:v>
                      </c:pt>
                      <c:pt idx="238">
                        <c:v>1.601429</c:v>
                      </c:pt>
                      <c:pt idx="239">
                        <c:v>1.6357139999999999</c:v>
                      </c:pt>
                      <c:pt idx="240">
                        <c:v>1.6321429999999999</c:v>
                      </c:pt>
                      <c:pt idx="241">
                        <c:v>1.6264289999999999</c:v>
                      </c:pt>
                      <c:pt idx="242">
                        <c:v>1.592857</c:v>
                      </c:pt>
                      <c:pt idx="243">
                        <c:v>1.621429</c:v>
                      </c:pt>
                      <c:pt idx="244">
                        <c:v>1.6821429999999999</c:v>
                      </c:pt>
                      <c:pt idx="245">
                        <c:v>1.7371430000000001</c:v>
                      </c:pt>
                      <c:pt idx="246">
                        <c:v>1.7250000000000001</c:v>
                      </c:pt>
                      <c:pt idx="247">
                        <c:v>1.642857</c:v>
                      </c:pt>
                      <c:pt idx="248">
                        <c:v>1.466429</c:v>
                      </c:pt>
                      <c:pt idx="249">
                        <c:v>1.467857</c:v>
                      </c:pt>
                      <c:pt idx="250">
                        <c:v>1.4828570000000001</c:v>
                      </c:pt>
                      <c:pt idx="251">
                        <c:v>1.5071429999999999</c:v>
                      </c:pt>
                      <c:pt idx="252">
                        <c:v>1.5785709999999999</c:v>
                      </c:pt>
                      <c:pt idx="253">
                        <c:v>1.571429</c:v>
                      </c:pt>
                      <c:pt idx="254">
                        <c:v>1.553571</c:v>
                      </c:pt>
                      <c:pt idx="255">
                        <c:v>1.579286</c:v>
                      </c:pt>
                      <c:pt idx="256">
                        <c:v>1.5821430000000001</c:v>
                      </c:pt>
                      <c:pt idx="257">
                        <c:v>1.6078570000000001</c:v>
                      </c:pt>
                      <c:pt idx="258">
                        <c:v>1.6464289999999999</c:v>
                      </c:pt>
                      <c:pt idx="259">
                        <c:v>1.7150000000000001</c:v>
                      </c:pt>
                      <c:pt idx="260">
                        <c:v>1.6878569999999999</c:v>
                      </c:pt>
                      <c:pt idx="261">
                        <c:v>1.6642859999999999</c:v>
                      </c:pt>
                      <c:pt idx="262">
                        <c:v>1.607143</c:v>
                      </c:pt>
                      <c:pt idx="263">
                        <c:v>1.4871430000000001</c:v>
                      </c:pt>
                      <c:pt idx="264">
                        <c:v>1.5642860000000001</c:v>
                      </c:pt>
                      <c:pt idx="265">
                        <c:v>1.515714</c:v>
                      </c:pt>
                      <c:pt idx="266">
                        <c:v>1.2892859999999999</c:v>
                      </c:pt>
                      <c:pt idx="267">
                        <c:v>1.3857139999999999</c:v>
                      </c:pt>
                      <c:pt idx="268">
                        <c:v>1.5085710000000001</c:v>
                      </c:pt>
                      <c:pt idx="269">
                        <c:v>1.5085710000000001</c:v>
                      </c:pt>
                      <c:pt idx="270">
                        <c:v>1.5285709999999999</c:v>
                      </c:pt>
                      <c:pt idx="271">
                        <c:v>1.5149999999999999</c:v>
                      </c:pt>
                      <c:pt idx="272">
                        <c:v>1.516429</c:v>
                      </c:pt>
                      <c:pt idx="273">
                        <c:v>1.5285709999999999</c:v>
                      </c:pt>
                      <c:pt idx="274">
                        <c:v>1.610714</c:v>
                      </c:pt>
                      <c:pt idx="275">
                        <c:v>1.651429</c:v>
                      </c:pt>
                      <c:pt idx="276">
                        <c:v>1.765714</c:v>
                      </c:pt>
                      <c:pt idx="277">
                        <c:v>1.7792859999999999</c:v>
                      </c:pt>
                      <c:pt idx="278">
                        <c:v>1.7328570000000001</c:v>
                      </c:pt>
                      <c:pt idx="279">
                        <c:v>1.8335710000000001</c:v>
                      </c:pt>
                      <c:pt idx="280">
                        <c:v>1.9142859999999999</c:v>
                      </c:pt>
                      <c:pt idx="281">
                        <c:v>1.878571</c:v>
                      </c:pt>
                      <c:pt idx="282">
                        <c:v>1.910714</c:v>
                      </c:pt>
                      <c:pt idx="283">
                        <c:v>1.9214290000000001</c:v>
                      </c:pt>
                      <c:pt idx="284">
                        <c:v>1.907143</c:v>
                      </c:pt>
                      <c:pt idx="285">
                        <c:v>1.858571</c:v>
                      </c:pt>
                      <c:pt idx="286">
                        <c:v>1.8921429999999999</c:v>
                      </c:pt>
                      <c:pt idx="287">
                        <c:v>1.868571</c:v>
                      </c:pt>
                      <c:pt idx="288">
                        <c:v>1.75</c:v>
                      </c:pt>
                      <c:pt idx="289">
                        <c:v>1.7549999999999999</c:v>
                      </c:pt>
                      <c:pt idx="290">
                        <c:v>1.610714</c:v>
                      </c:pt>
                      <c:pt idx="291">
                        <c:v>1.640714</c:v>
                      </c:pt>
                      <c:pt idx="292">
                        <c:v>1.6771430000000001</c:v>
                      </c:pt>
                      <c:pt idx="293">
                        <c:v>1.7749999999999999</c:v>
                      </c:pt>
                      <c:pt idx="294">
                        <c:v>1.871429</c:v>
                      </c:pt>
                      <c:pt idx="295">
                        <c:v>1.8635710000000001</c:v>
                      </c:pt>
                      <c:pt idx="296">
                        <c:v>1.8935709999999999</c:v>
                      </c:pt>
                      <c:pt idx="297">
                        <c:v>1.875</c:v>
                      </c:pt>
                      <c:pt idx="298">
                        <c:v>1.8464290000000001</c:v>
                      </c:pt>
                      <c:pt idx="299">
                        <c:v>1.7714289999999999</c:v>
                      </c:pt>
                      <c:pt idx="300">
                        <c:v>1.782143</c:v>
                      </c:pt>
                      <c:pt idx="301">
                        <c:v>1.735714</c:v>
                      </c:pt>
                      <c:pt idx="302">
                        <c:v>1.7328570000000001</c:v>
                      </c:pt>
                      <c:pt idx="303">
                        <c:v>1.6335710000000001</c:v>
                      </c:pt>
                      <c:pt idx="304">
                        <c:v>1.6142860000000001</c:v>
                      </c:pt>
                      <c:pt idx="305">
                        <c:v>1.648571</c:v>
                      </c:pt>
                      <c:pt idx="306">
                        <c:v>1.667143</c:v>
                      </c:pt>
                      <c:pt idx="307">
                        <c:v>1.724286</c:v>
                      </c:pt>
                      <c:pt idx="308">
                        <c:v>1.72</c:v>
                      </c:pt>
                      <c:pt idx="309">
                        <c:v>1.7307140000000001</c:v>
                      </c:pt>
                      <c:pt idx="310">
                        <c:v>1.7549999999999999</c:v>
                      </c:pt>
                      <c:pt idx="311">
                        <c:v>1.742143</c:v>
                      </c:pt>
                      <c:pt idx="312">
                        <c:v>1.76</c:v>
                      </c:pt>
                      <c:pt idx="313">
                        <c:v>1.8364290000000001</c:v>
                      </c:pt>
                      <c:pt idx="314">
                        <c:v>2.016429</c:v>
                      </c:pt>
                      <c:pt idx="315">
                        <c:v>2.035714</c:v>
                      </c:pt>
                      <c:pt idx="316">
                        <c:v>1.946429</c:v>
                      </c:pt>
                      <c:pt idx="317">
                        <c:v>1.9571430000000001</c:v>
                      </c:pt>
                      <c:pt idx="318">
                        <c:v>2.137143</c:v>
                      </c:pt>
                      <c:pt idx="319">
                        <c:v>2.1892860000000001</c:v>
                      </c:pt>
                      <c:pt idx="320">
                        <c:v>2.2321430000000002</c:v>
                      </c:pt>
                      <c:pt idx="321">
                        <c:v>2.3142860000000001</c:v>
                      </c:pt>
                      <c:pt idx="322">
                        <c:v>2.3542860000000001</c:v>
                      </c:pt>
                      <c:pt idx="323">
                        <c:v>2.342857</c:v>
                      </c:pt>
                      <c:pt idx="324">
                        <c:v>2.378571</c:v>
                      </c:pt>
                      <c:pt idx="325">
                        <c:v>2.4285709999999998</c:v>
                      </c:pt>
                      <c:pt idx="326">
                        <c:v>2.4735710000000002</c:v>
                      </c:pt>
                      <c:pt idx="327">
                        <c:v>2.4</c:v>
                      </c:pt>
                      <c:pt idx="328">
                        <c:v>2.2907139999999999</c:v>
                      </c:pt>
                      <c:pt idx="329">
                        <c:v>2.3214290000000002</c:v>
                      </c:pt>
                      <c:pt idx="330">
                        <c:v>2.4607139999999998</c:v>
                      </c:pt>
                      <c:pt idx="331">
                        <c:v>2.5464289999999998</c:v>
                      </c:pt>
                      <c:pt idx="332">
                        <c:v>2.5307140000000001</c:v>
                      </c:pt>
                      <c:pt idx="333">
                        <c:v>2.5428570000000001</c:v>
                      </c:pt>
                      <c:pt idx="334">
                        <c:v>2.5564290000000001</c:v>
                      </c:pt>
                      <c:pt idx="335">
                        <c:v>2.5950000000000002</c:v>
                      </c:pt>
                      <c:pt idx="336">
                        <c:v>2.726429</c:v>
                      </c:pt>
                      <c:pt idx="337">
                        <c:v>2.706429</c:v>
                      </c:pt>
                      <c:pt idx="338">
                        <c:v>2.41</c:v>
                      </c:pt>
                      <c:pt idx="339">
                        <c:v>2.3807140000000002</c:v>
                      </c:pt>
                      <c:pt idx="340">
                        <c:v>2.172857</c:v>
                      </c:pt>
                      <c:pt idx="341">
                        <c:v>2.3607140000000002</c:v>
                      </c:pt>
                      <c:pt idx="342">
                        <c:v>2.3857140000000001</c:v>
                      </c:pt>
                      <c:pt idx="343">
                        <c:v>2.5714290000000002</c:v>
                      </c:pt>
                      <c:pt idx="344">
                        <c:v>2.8242859999999999</c:v>
                      </c:pt>
                      <c:pt idx="345">
                        <c:v>2.8107139999999999</c:v>
                      </c:pt>
                      <c:pt idx="346">
                        <c:v>2.9257140000000001</c:v>
                      </c:pt>
                      <c:pt idx="347">
                        <c:v>3.003571</c:v>
                      </c:pt>
                      <c:pt idx="348">
                        <c:v>3.0550000000000002</c:v>
                      </c:pt>
                      <c:pt idx="349">
                        <c:v>3.092857</c:v>
                      </c:pt>
                      <c:pt idx="350">
                        <c:v>3.1642860000000002</c:v>
                      </c:pt>
                      <c:pt idx="351">
                        <c:v>3.2749999999999999</c:v>
                      </c:pt>
                      <c:pt idx="352">
                        <c:v>3.1742859999999999</c:v>
                      </c:pt>
                      <c:pt idx="353">
                        <c:v>3.2371430000000001</c:v>
                      </c:pt>
                      <c:pt idx="354">
                        <c:v>3.535714</c:v>
                      </c:pt>
                      <c:pt idx="355">
                        <c:v>3.6042860000000001</c:v>
                      </c:pt>
                      <c:pt idx="356">
                        <c:v>3.8242859999999999</c:v>
                      </c:pt>
                      <c:pt idx="357">
                        <c:v>3.7250000000000001</c:v>
                      </c:pt>
                      <c:pt idx="358">
                        <c:v>3.5785710000000002</c:v>
                      </c:pt>
                      <c:pt idx="359">
                        <c:v>3.621429</c:v>
                      </c:pt>
                      <c:pt idx="360">
                        <c:v>3.6814290000000001</c:v>
                      </c:pt>
                      <c:pt idx="361">
                        <c:v>3.871429</c:v>
                      </c:pt>
                      <c:pt idx="362">
                        <c:v>4.0642860000000001</c:v>
                      </c:pt>
                      <c:pt idx="363">
                        <c:v>4.128571</c:v>
                      </c:pt>
                      <c:pt idx="364">
                        <c:v>4.0371430000000004</c:v>
                      </c:pt>
                      <c:pt idx="365">
                        <c:v>4.0857140000000003</c:v>
                      </c:pt>
                      <c:pt idx="366">
                        <c:v>4.1314289999999998</c:v>
                      </c:pt>
                      <c:pt idx="367">
                        <c:v>4.1392860000000002</c:v>
                      </c:pt>
                      <c:pt idx="368">
                        <c:v>3.5735709999999998</c:v>
                      </c:pt>
                      <c:pt idx="369">
                        <c:v>3.3014290000000002</c:v>
                      </c:pt>
                      <c:pt idx="370">
                        <c:v>3.282143</c:v>
                      </c:pt>
                      <c:pt idx="371">
                        <c:v>3.282143</c:v>
                      </c:pt>
                      <c:pt idx="372">
                        <c:v>3.3257140000000001</c:v>
                      </c:pt>
                      <c:pt idx="373">
                        <c:v>3.4428570000000001</c:v>
                      </c:pt>
                      <c:pt idx="374">
                        <c:v>3.3250000000000002</c:v>
                      </c:pt>
                      <c:pt idx="375">
                        <c:v>3.1557140000000001</c:v>
                      </c:pt>
                      <c:pt idx="376">
                        <c:v>3.1949999999999998</c:v>
                      </c:pt>
                      <c:pt idx="377">
                        <c:v>3.2571430000000001</c:v>
                      </c:pt>
                      <c:pt idx="378">
                        <c:v>3.157143</c:v>
                      </c:pt>
                      <c:pt idx="379">
                        <c:v>3.23</c:v>
                      </c:pt>
                      <c:pt idx="380">
                        <c:v>3.2435710000000002</c:v>
                      </c:pt>
                      <c:pt idx="381">
                        <c:v>3.3542860000000001</c:v>
                      </c:pt>
                      <c:pt idx="382">
                        <c:v>3.4049999999999998</c:v>
                      </c:pt>
                      <c:pt idx="383">
                        <c:v>3.4285709999999998</c:v>
                      </c:pt>
                      <c:pt idx="384">
                        <c:v>3.5135710000000002</c:v>
                      </c:pt>
                      <c:pt idx="385">
                        <c:v>3.5714290000000002</c:v>
                      </c:pt>
                      <c:pt idx="386">
                        <c:v>3.5392860000000002</c:v>
                      </c:pt>
                      <c:pt idx="387">
                        <c:v>3.3328570000000002</c:v>
                      </c:pt>
                      <c:pt idx="388">
                        <c:v>3.335</c:v>
                      </c:pt>
                      <c:pt idx="389">
                        <c:v>3.2564289999999998</c:v>
                      </c:pt>
                      <c:pt idx="390">
                        <c:v>3.2364289999999998</c:v>
                      </c:pt>
                      <c:pt idx="391">
                        <c:v>3.1714289999999998</c:v>
                      </c:pt>
                      <c:pt idx="392">
                        <c:v>3.214286</c:v>
                      </c:pt>
                      <c:pt idx="393">
                        <c:v>3.3021430000000001</c:v>
                      </c:pt>
                      <c:pt idx="394">
                        <c:v>3.2114289999999999</c:v>
                      </c:pt>
                      <c:pt idx="395">
                        <c:v>3.120714</c:v>
                      </c:pt>
                      <c:pt idx="396">
                        <c:v>3.0750000000000002</c:v>
                      </c:pt>
                      <c:pt idx="397">
                        <c:v>3.5535709999999998</c:v>
                      </c:pt>
                      <c:pt idx="398">
                        <c:v>3.5964290000000001</c:v>
                      </c:pt>
                      <c:pt idx="399">
                        <c:v>3.6107140000000002</c:v>
                      </c:pt>
                      <c:pt idx="400">
                        <c:v>3.6357140000000001</c:v>
                      </c:pt>
                      <c:pt idx="401">
                        <c:v>3.9178570000000001</c:v>
                      </c:pt>
                      <c:pt idx="402">
                        <c:v>4.05</c:v>
                      </c:pt>
                      <c:pt idx="403">
                        <c:v>4.1471429999999998</c:v>
                      </c:pt>
                      <c:pt idx="404">
                        <c:v>4.0257139999999998</c:v>
                      </c:pt>
                      <c:pt idx="405">
                        <c:v>3.8807140000000002</c:v>
                      </c:pt>
                      <c:pt idx="406">
                        <c:v>3.8421430000000001</c:v>
                      </c:pt>
                      <c:pt idx="407">
                        <c:v>3.875</c:v>
                      </c:pt>
                      <c:pt idx="408">
                        <c:v>3.9371429999999998</c:v>
                      </c:pt>
                      <c:pt idx="409">
                        <c:v>4.2492859999999997</c:v>
                      </c:pt>
                      <c:pt idx="410">
                        <c:v>4.2914289999999999</c:v>
                      </c:pt>
                      <c:pt idx="411">
                        <c:v>4.3157139999999998</c:v>
                      </c:pt>
                      <c:pt idx="412">
                        <c:v>4.3664290000000001</c:v>
                      </c:pt>
                      <c:pt idx="413">
                        <c:v>4.5271429999999997</c:v>
                      </c:pt>
                      <c:pt idx="414">
                        <c:v>4.5857140000000003</c:v>
                      </c:pt>
                      <c:pt idx="415">
                        <c:v>4.5357139999999996</c:v>
                      </c:pt>
                      <c:pt idx="416">
                        <c:v>4.5935709999999998</c:v>
                      </c:pt>
                      <c:pt idx="417">
                        <c:v>4.6557139999999997</c:v>
                      </c:pt>
                      <c:pt idx="418">
                        <c:v>4.6878570000000002</c:v>
                      </c:pt>
                      <c:pt idx="419">
                        <c:v>5.23</c:v>
                      </c:pt>
                      <c:pt idx="420">
                        <c:v>5.3614290000000002</c:v>
                      </c:pt>
                      <c:pt idx="421">
                        <c:v>5.375</c:v>
                      </c:pt>
                      <c:pt idx="422">
                        <c:v>5.350714</c:v>
                      </c:pt>
                      <c:pt idx="423">
                        <c:v>5.0535709999999998</c:v>
                      </c:pt>
                      <c:pt idx="424">
                        <c:v>4.9064290000000002</c:v>
                      </c:pt>
                      <c:pt idx="425">
                        <c:v>5.0135709999999998</c:v>
                      </c:pt>
                      <c:pt idx="426">
                        <c:v>5.1571429999999996</c:v>
                      </c:pt>
                      <c:pt idx="427">
                        <c:v>5.0064289999999998</c:v>
                      </c:pt>
                      <c:pt idx="428">
                        <c:v>4.9571430000000003</c:v>
                      </c:pt>
                      <c:pt idx="429">
                        <c:v>4.9492859999999999</c:v>
                      </c:pt>
                      <c:pt idx="430">
                        <c:v>5.1764289999999997</c:v>
                      </c:pt>
                      <c:pt idx="431">
                        <c:v>5.4607140000000003</c:v>
                      </c:pt>
                      <c:pt idx="432">
                        <c:v>5.1449999999999996</c:v>
                      </c:pt>
                      <c:pt idx="433">
                        <c:v>5.0028569999999997</c:v>
                      </c:pt>
                      <c:pt idx="434">
                        <c:v>5.0371430000000004</c:v>
                      </c:pt>
                      <c:pt idx="435">
                        <c:v>5.0642860000000001</c:v>
                      </c:pt>
                      <c:pt idx="436">
                        <c:v>4.93</c:v>
                      </c:pt>
                      <c:pt idx="437">
                        <c:v>4.9742860000000002</c:v>
                      </c:pt>
                      <c:pt idx="438">
                        <c:v>4.8357140000000003</c:v>
                      </c:pt>
                      <c:pt idx="439">
                        <c:v>4.6500000000000004</c:v>
                      </c:pt>
                      <c:pt idx="440">
                        <c:v>4.8285710000000002</c:v>
                      </c:pt>
                      <c:pt idx="441">
                        <c:v>4.3228569999999999</c:v>
                      </c:pt>
                      <c:pt idx="442">
                        <c:v>4.3671430000000004</c:v>
                      </c:pt>
                      <c:pt idx="443">
                        <c:v>4.3757140000000003</c:v>
                      </c:pt>
                      <c:pt idx="444">
                        <c:v>4.7171430000000001</c:v>
                      </c:pt>
                      <c:pt idx="445">
                        <c:v>4.8885709999999998</c:v>
                      </c:pt>
                      <c:pt idx="446">
                        <c:v>4.9142859999999997</c:v>
                      </c:pt>
                      <c:pt idx="447">
                        <c:v>4.7157140000000002</c:v>
                      </c:pt>
                      <c:pt idx="448">
                        <c:v>4.6442860000000001</c:v>
                      </c:pt>
                      <c:pt idx="449">
                        <c:v>4.6185710000000002</c:v>
                      </c:pt>
                      <c:pt idx="450">
                        <c:v>4.5428569999999997</c:v>
                      </c:pt>
                      <c:pt idx="451">
                        <c:v>4.4142859999999997</c:v>
                      </c:pt>
                      <c:pt idx="452">
                        <c:v>4.3600000000000003</c:v>
                      </c:pt>
                      <c:pt idx="453">
                        <c:v>4.1914290000000003</c:v>
                      </c:pt>
                      <c:pt idx="454">
                        <c:v>4.2928569999999997</c:v>
                      </c:pt>
                      <c:pt idx="455">
                        <c:v>4.2071430000000003</c:v>
                      </c:pt>
                      <c:pt idx="456">
                        <c:v>4.08</c:v>
                      </c:pt>
                      <c:pt idx="457">
                        <c:v>4.1871429999999998</c:v>
                      </c:pt>
                      <c:pt idx="458">
                        <c:v>4.3099999999999996</c:v>
                      </c:pt>
                      <c:pt idx="459">
                        <c:v>4.371429</c:v>
                      </c:pt>
                      <c:pt idx="460">
                        <c:v>4.1714289999999998</c:v>
                      </c:pt>
                      <c:pt idx="461">
                        <c:v>3.9528569999999998</c:v>
                      </c:pt>
                      <c:pt idx="462">
                        <c:v>3.9571429999999999</c:v>
                      </c:pt>
                      <c:pt idx="463">
                        <c:v>4.0571429999999999</c:v>
                      </c:pt>
                      <c:pt idx="464">
                        <c:v>4.1228569999999998</c:v>
                      </c:pt>
                      <c:pt idx="465">
                        <c:v>4.3042860000000003</c:v>
                      </c:pt>
                      <c:pt idx="466">
                        <c:v>4.6857139999999999</c:v>
                      </c:pt>
                      <c:pt idx="467">
                        <c:v>4.7957140000000003</c:v>
                      </c:pt>
                      <c:pt idx="468">
                        <c:v>4.8142860000000001</c:v>
                      </c:pt>
                      <c:pt idx="469">
                        <c:v>5.0171429999999999</c:v>
                      </c:pt>
                      <c:pt idx="470">
                        <c:v>4.9728570000000003</c:v>
                      </c:pt>
                      <c:pt idx="471">
                        <c:v>5.0071430000000001</c:v>
                      </c:pt>
                      <c:pt idx="472">
                        <c:v>5</c:v>
                      </c:pt>
                      <c:pt idx="473">
                        <c:v>5.2357139999999998</c:v>
                      </c:pt>
                      <c:pt idx="474">
                        <c:v>5.2942859999999996</c:v>
                      </c:pt>
                      <c:pt idx="475">
                        <c:v>5.152857</c:v>
                      </c:pt>
                      <c:pt idx="476">
                        <c:v>5.1142859999999999</c:v>
                      </c:pt>
                      <c:pt idx="477">
                        <c:v>5.1171430000000004</c:v>
                      </c:pt>
                      <c:pt idx="478">
                        <c:v>4.1742860000000004</c:v>
                      </c:pt>
                      <c:pt idx="479">
                        <c:v>3.86</c:v>
                      </c:pt>
                      <c:pt idx="480">
                        <c:v>4.1399999999999997</c:v>
                      </c:pt>
                      <c:pt idx="481">
                        <c:v>4.0257139999999998</c:v>
                      </c:pt>
                      <c:pt idx="482">
                        <c:v>4.1014290000000004</c:v>
                      </c:pt>
                      <c:pt idx="483">
                        <c:v>4.1500000000000004</c:v>
                      </c:pt>
                      <c:pt idx="484">
                        <c:v>4.08</c:v>
                      </c:pt>
                      <c:pt idx="485">
                        <c:v>3.9571429999999999</c:v>
                      </c:pt>
                      <c:pt idx="486">
                        <c:v>3.9042859999999999</c:v>
                      </c:pt>
                      <c:pt idx="487">
                        <c:v>3.6928570000000001</c:v>
                      </c:pt>
                      <c:pt idx="488">
                        <c:v>3.5957140000000001</c:v>
                      </c:pt>
                      <c:pt idx="489">
                        <c:v>3.612857</c:v>
                      </c:pt>
                      <c:pt idx="490">
                        <c:v>3.7171430000000001</c:v>
                      </c:pt>
                      <c:pt idx="491">
                        <c:v>3.85</c:v>
                      </c:pt>
                      <c:pt idx="492">
                        <c:v>3.9</c:v>
                      </c:pt>
                      <c:pt idx="493">
                        <c:v>3.9</c:v>
                      </c:pt>
                      <c:pt idx="494">
                        <c:v>3.725714</c:v>
                      </c:pt>
                      <c:pt idx="495">
                        <c:v>4.0585709999999997</c:v>
                      </c:pt>
                      <c:pt idx="496">
                        <c:v>4.0328569999999999</c:v>
                      </c:pt>
                      <c:pt idx="497">
                        <c:v>4.2071430000000003</c:v>
                      </c:pt>
                      <c:pt idx="498">
                        <c:v>4.26</c:v>
                      </c:pt>
                      <c:pt idx="499">
                        <c:v>4.1957139999999997</c:v>
                      </c:pt>
                      <c:pt idx="500">
                        <c:v>4.26</c:v>
                      </c:pt>
                      <c:pt idx="501">
                        <c:v>4.4285709999999998</c:v>
                      </c:pt>
                      <c:pt idx="502">
                        <c:v>4.3571429999999998</c:v>
                      </c:pt>
                      <c:pt idx="503">
                        <c:v>4.3657139999999997</c:v>
                      </c:pt>
                      <c:pt idx="504">
                        <c:v>4.4428570000000001</c:v>
                      </c:pt>
                      <c:pt idx="505">
                        <c:v>4.4714289999999997</c:v>
                      </c:pt>
                      <c:pt idx="506">
                        <c:v>4.55</c:v>
                      </c:pt>
                      <c:pt idx="507">
                        <c:v>4.6500000000000004</c:v>
                      </c:pt>
                      <c:pt idx="508">
                        <c:v>4.6185710000000002</c:v>
                      </c:pt>
                      <c:pt idx="509">
                        <c:v>4.5685710000000004</c:v>
                      </c:pt>
                      <c:pt idx="510">
                        <c:v>4.6071429999999998</c:v>
                      </c:pt>
                      <c:pt idx="511">
                        <c:v>4.4228569999999996</c:v>
                      </c:pt>
                      <c:pt idx="512">
                        <c:v>4.4585710000000001</c:v>
                      </c:pt>
                      <c:pt idx="513">
                        <c:v>4.5028569999999997</c:v>
                      </c:pt>
                      <c:pt idx="514">
                        <c:v>4.5528570000000004</c:v>
                      </c:pt>
                      <c:pt idx="515">
                        <c:v>4.3685710000000002</c:v>
                      </c:pt>
                      <c:pt idx="516">
                        <c:v>4.4000000000000004</c:v>
                      </c:pt>
                      <c:pt idx="517">
                        <c:v>4.08</c:v>
                      </c:pt>
                      <c:pt idx="518">
                        <c:v>4.225714</c:v>
                      </c:pt>
                      <c:pt idx="519">
                        <c:v>4.2428569999999999</c:v>
                      </c:pt>
                      <c:pt idx="520">
                        <c:v>4.225714</c:v>
                      </c:pt>
                      <c:pt idx="521">
                        <c:v>4.194286</c:v>
                      </c:pt>
                      <c:pt idx="522">
                        <c:v>4.1071429999999998</c:v>
                      </c:pt>
                      <c:pt idx="523">
                        <c:v>4.05</c:v>
                      </c:pt>
                      <c:pt idx="524">
                        <c:v>4.1257140000000003</c:v>
                      </c:pt>
                      <c:pt idx="525">
                        <c:v>4.4357139999999999</c:v>
                      </c:pt>
                      <c:pt idx="526">
                        <c:v>4.45</c:v>
                      </c:pt>
                      <c:pt idx="527">
                        <c:v>4.5742859999999999</c:v>
                      </c:pt>
                      <c:pt idx="528">
                        <c:v>4.8657139999999997</c:v>
                      </c:pt>
                      <c:pt idx="529">
                        <c:v>4.9800000000000004</c:v>
                      </c:pt>
                      <c:pt idx="530">
                        <c:v>5.055714</c:v>
                      </c:pt>
                      <c:pt idx="531">
                        <c:v>4.5571429999999999</c:v>
                      </c:pt>
                      <c:pt idx="532">
                        <c:v>4.4885710000000003</c:v>
                      </c:pt>
                      <c:pt idx="533">
                        <c:v>4.6785709999999998</c:v>
                      </c:pt>
                      <c:pt idx="534">
                        <c:v>4.5385710000000001</c:v>
                      </c:pt>
                      <c:pt idx="535">
                        <c:v>4.6142859999999999</c:v>
                      </c:pt>
                      <c:pt idx="536">
                        <c:v>4.5728569999999999</c:v>
                      </c:pt>
                      <c:pt idx="537">
                        <c:v>4.5371430000000004</c:v>
                      </c:pt>
                      <c:pt idx="538">
                        <c:v>4.3571429999999998</c:v>
                      </c:pt>
                      <c:pt idx="539">
                        <c:v>4.5328569999999999</c:v>
                      </c:pt>
                      <c:pt idx="540">
                        <c:v>3.265714</c:v>
                      </c:pt>
                      <c:pt idx="541">
                        <c:v>2.8442859999999999</c:v>
                      </c:pt>
                      <c:pt idx="542">
                        <c:v>2.8857140000000001</c:v>
                      </c:pt>
                      <c:pt idx="543">
                        <c:v>2.8457140000000001</c:v>
                      </c:pt>
                      <c:pt idx="544">
                        <c:v>2.8014290000000002</c:v>
                      </c:pt>
                      <c:pt idx="545">
                        <c:v>2.8357139999999998</c:v>
                      </c:pt>
                      <c:pt idx="546">
                        <c:v>2.6428569999999998</c:v>
                      </c:pt>
                      <c:pt idx="547">
                        <c:v>2.734286</c:v>
                      </c:pt>
                      <c:pt idx="548">
                        <c:v>2.7514289999999999</c:v>
                      </c:pt>
                      <c:pt idx="549">
                        <c:v>2.8228569999999999</c:v>
                      </c:pt>
                      <c:pt idx="550">
                        <c:v>2.867143</c:v>
                      </c:pt>
                      <c:pt idx="551">
                        <c:v>2.7957139999999998</c:v>
                      </c:pt>
                      <c:pt idx="552">
                        <c:v>2.75</c:v>
                      </c:pt>
                      <c:pt idx="553">
                        <c:v>2.4328569999999998</c:v>
                      </c:pt>
                      <c:pt idx="554">
                        <c:v>2.42</c:v>
                      </c:pt>
                      <c:pt idx="555">
                        <c:v>2.1800000000000002</c:v>
                      </c:pt>
                      <c:pt idx="556">
                        <c:v>2.2242860000000002</c:v>
                      </c:pt>
                      <c:pt idx="557">
                        <c:v>2.3457140000000001</c:v>
                      </c:pt>
                      <c:pt idx="558">
                        <c:v>2.265714</c:v>
                      </c:pt>
                      <c:pt idx="559">
                        <c:v>2.1857139999999999</c:v>
                      </c:pt>
                      <c:pt idx="560">
                        <c:v>2.0942859999999999</c:v>
                      </c:pt>
                      <c:pt idx="561">
                        <c:v>2.101429</c:v>
                      </c:pt>
                      <c:pt idx="562">
                        <c:v>2.2114289999999999</c:v>
                      </c:pt>
                      <c:pt idx="563">
                        <c:v>2.1928570000000001</c:v>
                      </c:pt>
                      <c:pt idx="564">
                        <c:v>2.2000000000000002</c:v>
                      </c:pt>
                      <c:pt idx="565">
                        <c:v>2.2214290000000001</c:v>
                      </c:pt>
                      <c:pt idx="566">
                        <c:v>2.2357140000000002</c:v>
                      </c:pt>
                      <c:pt idx="567">
                        <c:v>2.1785709999999998</c:v>
                      </c:pt>
                      <c:pt idx="568">
                        <c:v>2.1800000000000002</c:v>
                      </c:pt>
                      <c:pt idx="569">
                        <c:v>2.1114289999999998</c:v>
                      </c:pt>
                      <c:pt idx="570">
                        <c:v>2.1514289999999998</c:v>
                      </c:pt>
                      <c:pt idx="571">
                        <c:v>2.0071430000000001</c:v>
                      </c:pt>
                      <c:pt idx="572">
                        <c:v>1.9785710000000001</c:v>
                      </c:pt>
                      <c:pt idx="573">
                        <c:v>1.985714</c:v>
                      </c:pt>
                      <c:pt idx="574">
                        <c:v>1.9828570000000001</c:v>
                      </c:pt>
                      <c:pt idx="575">
                        <c:v>2.0285709999999999</c:v>
                      </c:pt>
                      <c:pt idx="576">
                        <c:v>2.1657139999999999</c:v>
                      </c:pt>
                      <c:pt idx="577">
                        <c:v>2.1242860000000001</c:v>
                      </c:pt>
                      <c:pt idx="578">
                        <c:v>2.1428569999999998</c:v>
                      </c:pt>
                      <c:pt idx="579">
                        <c:v>2.11</c:v>
                      </c:pt>
                      <c:pt idx="580">
                        <c:v>2.152857</c:v>
                      </c:pt>
                      <c:pt idx="581">
                        <c:v>2.214286</c:v>
                      </c:pt>
                      <c:pt idx="582">
                        <c:v>2.2571430000000001</c:v>
                      </c:pt>
                      <c:pt idx="583">
                        <c:v>2.2842859999999998</c:v>
                      </c:pt>
                      <c:pt idx="584">
                        <c:v>2.3928569999999998</c:v>
                      </c:pt>
                      <c:pt idx="585">
                        <c:v>2.4171429999999998</c:v>
                      </c:pt>
                      <c:pt idx="586">
                        <c:v>2.475714</c:v>
                      </c:pt>
                      <c:pt idx="587">
                        <c:v>2.38</c:v>
                      </c:pt>
                      <c:pt idx="588">
                        <c:v>2.3571430000000002</c:v>
                      </c:pt>
                      <c:pt idx="589">
                        <c:v>2.371429</c:v>
                      </c:pt>
                      <c:pt idx="590">
                        <c:v>2.2928570000000001</c:v>
                      </c:pt>
                      <c:pt idx="591">
                        <c:v>2.274286</c:v>
                      </c:pt>
                      <c:pt idx="592">
                        <c:v>2.2485710000000001</c:v>
                      </c:pt>
                      <c:pt idx="593">
                        <c:v>2.132857</c:v>
                      </c:pt>
                      <c:pt idx="594">
                        <c:v>2.2728570000000001</c:v>
                      </c:pt>
                      <c:pt idx="595">
                        <c:v>2.407143</c:v>
                      </c:pt>
                      <c:pt idx="596">
                        <c:v>2.5571429999999999</c:v>
                      </c:pt>
                      <c:pt idx="597">
                        <c:v>2.484286</c:v>
                      </c:pt>
                      <c:pt idx="598">
                        <c:v>2.4857140000000002</c:v>
                      </c:pt>
                      <c:pt idx="599">
                        <c:v>2.3928569999999998</c:v>
                      </c:pt>
                      <c:pt idx="600">
                        <c:v>2.37</c:v>
                      </c:pt>
                      <c:pt idx="601">
                        <c:v>2.4428570000000001</c:v>
                      </c:pt>
                      <c:pt idx="602">
                        <c:v>2.4500000000000002</c:v>
                      </c:pt>
                      <c:pt idx="603">
                        <c:v>2.4285709999999998</c:v>
                      </c:pt>
                      <c:pt idx="604">
                        <c:v>1.422857</c:v>
                      </c:pt>
                      <c:pt idx="605">
                        <c:v>1.407143</c:v>
                      </c:pt>
                      <c:pt idx="606">
                        <c:v>1.381429</c:v>
                      </c:pt>
                      <c:pt idx="607">
                        <c:v>1.4214290000000001</c:v>
                      </c:pt>
                      <c:pt idx="608">
                        <c:v>1.4242859999999999</c:v>
                      </c:pt>
                      <c:pt idx="609">
                        <c:v>1.388571</c:v>
                      </c:pt>
                      <c:pt idx="610">
                        <c:v>1.39</c:v>
                      </c:pt>
                      <c:pt idx="611">
                        <c:v>1.3642860000000001</c:v>
                      </c:pt>
                      <c:pt idx="612">
                        <c:v>1.321429</c:v>
                      </c:pt>
                      <c:pt idx="613">
                        <c:v>1.357143</c:v>
                      </c:pt>
                      <c:pt idx="614">
                        <c:v>1.342857</c:v>
                      </c:pt>
                      <c:pt idx="615">
                        <c:v>1.3357140000000001</c:v>
                      </c:pt>
                      <c:pt idx="616">
                        <c:v>1.34</c:v>
                      </c:pt>
                      <c:pt idx="617">
                        <c:v>1.44</c:v>
                      </c:pt>
                      <c:pt idx="618">
                        <c:v>1.464286</c:v>
                      </c:pt>
                      <c:pt idx="619">
                        <c:v>1.515714</c:v>
                      </c:pt>
                      <c:pt idx="620">
                        <c:v>1.535714</c:v>
                      </c:pt>
                      <c:pt idx="621">
                        <c:v>1.5</c:v>
                      </c:pt>
                      <c:pt idx="622">
                        <c:v>1.475714</c:v>
                      </c:pt>
                      <c:pt idx="623">
                        <c:v>1.4928570000000001</c:v>
                      </c:pt>
                      <c:pt idx="624">
                        <c:v>1.525714</c:v>
                      </c:pt>
                      <c:pt idx="625">
                        <c:v>1.5428569999999999</c:v>
                      </c:pt>
                      <c:pt idx="626">
                        <c:v>1.475714</c:v>
                      </c:pt>
                      <c:pt idx="627">
                        <c:v>1.475714</c:v>
                      </c:pt>
                      <c:pt idx="628">
                        <c:v>1.6457139999999999</c:v>
                      </c:pt>
                      <c:pt idx="629">
                        <c:v>1.601429</c:v>
                      </c:pt>
                      <c:pt idx="630">
                        <c:v>1.5857140000000001</c:v>
                      </c:pt>
                      <c:pt idx="631">
                        <c:v>1.5585709999999999</c:v>
                      </c:pt>
                      <c:pt idx="632">
                        <c:v>1.525714</c:v>
                      </c:pt>
                      <c:pt idx="633">
                        <c:v>1.607143</c:v>
                      </c:pt>
                      <c:pt idx="634">
                        <c:v>1.6142860000000001</c:v>
                      </c:pt>
                      <c:pt idx="635">
                        <c:v>1.58</c:v>
                      </c:pt>
                      <c:pt idx="636">
                        <c:v>1.5785709999999999</c:v>
                      </c:pt>
                      <c:pt idx="637">
                        <c:v>1.591429</c:v>
                      </c:pt>
                      <c:pt idx="638">
                        <c:v>1.6</c:v>
                      </c:pt>
                      <c:pt idx="639">
                        <c:v>1.592857</c:v>
                      </c:pt>
                      <c:pt idx="640">
                        <c:v>1.6</c:v>
                      </c:pt>
                      <c:pt idx="641">
                        <c:v>1.6142860000000001</c:v>
                      </c:pt>
                      <c:pt idx="642">
                        <c:v>1.602857</c:v>
                      </c:pt>
                      <c:pt idx="643">
                        <c:v>1.6714290000000001</c:v>
                      </c:pt>
                      <c:pt idx="644">
                        <c:v>1.7085710000000001</c:v>
                      </c:pt>
                      <c:pt idx="645">
                        <c:v>1.7571429999999999</c:v>
                      </c:pt>
                      <c:pt idx="646">
                        <c:v>1.8071429999999999</c:v>
                      </c:pt>
                      <c:pt idx="647">
                        <c:v>1.8142860000000001</c:v>
                      </c:pt>
                      <c:pt idx="648">
                        <c:v>1.821429</c:v>
                      </c:pt>
                      <c:pt idx="649">
                        <c:v>1.81</c:v>
                      </c:pt>
                      <c:pt idx="650">
                        <c:v>1.7828569999999999</c:v>
                      </c:pt>
                      <c:pt idx="651">
                        <c:v>1.63</c:v>
                      </c:pt>
                      <c:pt idx="652">
                        <c:v>1.588571</c:v>
                      </c:pt>
                      <c:pt idx="653">
                        <c:v>1.648571</c:v>
                      </c:pt>
                      <c:pt idx="654">
                        <c:v>1.638571</c:v>
                      </c:pt>
                      <c:pt idx="655">
                        <c:v>1.74</c:v>
                      </c:pt>
                      <c:pt idx="656">
                        <c:v>1.784286</c:v>
                      </c:pt>
                      <c:pt idx="657">
                        <c:v>1.7471429999999999</c:v>
                      </c:pt>
                      <c:pt idx="658">
                        <c:v>1.6457139999999999</c:v>
                      </c:pt>
                      <c:pt idx="659">
                        <c:v>1.607143</c:v>
                      </c:pt>
                      <c:pt idx="660">
                        <c:v>1.5842860000000001</c:v>
                      </c:pt>
                      <c:pt idx="661">
                        <c:v>1.5728569999999999</c:v>
                      </c:pt>
                      <c:pt idx="662">
                        <c:v>1.571429</c:v>
                      </c:pt>
                      <c:pt idx="663">
                        <c:v>1.5857140000000001</c:v>
                      </c:pt>
                      <c:pt idx="664">
                        <c:v>1.5728569999999999</c:v>
                      </c:pt>
                      <c:pt idx="665">
                        <c:v>1.504286</c:v>
                      </c:pt>
                      <c:pt idx="666">
                        <c:v>1.534286</c:v>
                      </c:pt>
                      <c:pt idx="667">
                        <c:v>1.54</c:v>
                      </c:pt>
                      <c:pt idx="668">
                        <c:v>1.5628569999999999</c:v>
                      </c:pt>
                      <c:pt idx="669">
                        <c:v>1.56</c:v>
                      </c:pt>
                      <c:pt idx="670">
                        <c:v>1.56</c:v>
                      </c:pt>
                      <c:pt idx="671">
                        <c:v>1.57</c:v>
                      </c:pt>
                      <c:pt idx="672">
                        <c:v>1.5485709999999999</c:v>
                      </c:pt>
                      <c:pt idx="673">
                        <c:v>1.612857</c:v>
                      </c:pt>
                      <c:pt idx="674">
                        <c:v>1.5385709999999999</c:v>
                      </c:pt>
                      <c:pt idx="675">
                        <c:v>1.5585709999999999</c:v>
                      </c:pt>
                      <c:pt idx="676">
                        <c:v>1.59</c:v>
                      </c:pt>
                      <c:pt idx="677">
                        <c:v>1.607143</c:v>
                      </c:pt>
                      <c:pt idx="678">
                        <c:v>1.627143</c:v>
                      </c:pt>
                      <c:pt idx="679">
                        <c:v>1.6</c:v>
                      </c:pt>
                      <c:pt idx="680">
                        <c:v>1.62</c:v>
                      </c:pt>
                      <c:pt idx="681">
                        <c:v>1.6742859999999999</c:v>
                      </c:pt>
                      <c:pt idx="682">
                        <c:v>1.647143</c:v>
                      </c:pt>
                      <c:pt idx="683">
                        <c:v>1.63</c:v>
                      </c:pt>
                      <c:pt idx="684">
                        <c:v>1.591429</c:v>
                      </c:pt>
                      <c:pt idx="685">
                        <c:v>1.607143</c:v>
                      </c:pt>
                      <c:pt idx="686">
                        <c:v>1.582857</c:v>
                      </c:pt>
                      <c:pt idx="687">
                        <c:v>1.587143</c:v>
                      </c:pt>
                      <c:pt idx="688">
                        <c:v>1.5842860000000001</c:v>
                      </c:pt>
                      <c:pt idx="689">
                        <c:v>1.5514289999999999</c:v>
                      </c:pt>
                      <c:pt idx="690">
                        <c:v>1.4914289999999999</c:v>
                      </c:pt>
                      <c:pt idx="691">
                        <c:v>1.49</c:v>
                      </c:pt>
                      <c:pt idx="692">
                        <c:v>1.45</c:v>
                      </c:pt>
                      <c:pt idx="693">
                        <c:v>1.444286</c:v>
                      </c:pt>
                      <c:pt idx="694">
                        <c:v>1.43</c:v>
                      </c:pt>
                      <c:pt idx="695">
                        <c:v>1.5214289999999999</c:v>
                      </c:pt>
                      <c:pt idx="696">
                        <c:v>1.5</c:v>
                      </c:pt>
                      <c:pt idx="697">
                        <c:v>1.515714</c:v>
                      </c:pt>
                      <c:pt idx="698">
                        <c:v>1.514286</c:v>
                      </c:pt>
                      <c:pt idx="699">
                        <c:v>1.5</c:v>
                      </c:pt>
                      <c:pt idx="700">
                        <c:v>1.5</c:v>
                      </c:pt>
                      <c:pt idx="701">
                        <c:v>1.5</c:v>
                      </c:pt>
                      <c:pt idx="702">
                        <c:v>1.4371430000000001</c:v>
                      </c:pt>
                      <c:pt idx="703">
                        <c:v>1.388571</c:v>
                      </c:pt>
                      <c:pt idx="704">
                        <c:v>1.408571</c:v>
                      </c:pt>
                      <c:pt idx="705">
                        <c:v>1.338571</c:v>
                      </c:pt>
                      <c:pt idx="706">
                        <c:v>1.342857</c:v>
                      </c:pt>
                      <c:pt idx="707">
                        <c:v>1.3028569999999999</c:v>
                      </c:pt>
                      <c:pt idx="708">
                        <c:v>1.3</c:v>
                      </c:pt>
                      <c:pt idx="709">
                        <c:v>1.3071429999999999</c:v>
                      </c:pt>
                      <c:pt idx="710">
                        <c:v>1.3071429999999999</c:v>
                      </c:pt>
                      <c:pt idx="711">
                        <c:v>1.3085709999999999</c:v>
                      </c:pt>
                      <c:pt idx="712">
                        <c:v>1.3071429999999999</c:v>
                      </c:pt>
                      <c:pt idx="713">
                        <c:v>1.2928569999999999</c:v>
                      </c:pt>
                      <c:pt idx="714">
                        <c:v>1.2728569999999999</c:v>
                      </c:pt>
                      <c:pt idx="715">
                        <c:v>1.357143</c:v>
                      </c:pt>
                      <c:pt idx="716">
                        <c:v>1.392857</c:v>
                      </c:pt>
                      <c:pt idx="717">
                        <c:v>1.4142859999999999</c:v>
                      </c:pt>
                      <c:pt idx="718">
                        <c:v>1.464286</c:v>
                      </c:pt>
                      <c:pt idx="719">
                        <c:v>1.535714</c:v>
                      </c:pt>
                      <c:pt idx="720">
                        <c:v>1.515714</c:v>
                      </c:pt>
                      <c:pt idx="721">
                        <c:v>1.5014289999999999</c:v>
                      </c:pt>
                      <c:pt idx="722">
                        <c:v>1.5428569999999999</c:v>
                      </c:pt>
                      <c:pt idx="723">
                        <c:v>1.561429</c:v>
                      </c:pt>
                      <c:pt idx="724">
                        <c:v>1.6257140000000001</c:v>
                      </c:pt>
                      <c:pt idx="725">
                        <c:v>1.642857</c:v>
                      </c:pt>
                      <c:pt idx="726">
                        <c:v>1.661429</c:v>
                      </c:pt>
                      <c:pt idx="727">
                        <c:v>1.6714290000000001</c:v>
                      </c:pt>
                      <c:pt idx="728">
                        <c:v>1.682857</c:v>
                      </c:pt>
                      <c:pt idx="729">
                        <c:v>1.65</c:v>
                      </c:pt>
                      <c:pt idx="730">
                        <c:v>1.5542860000000001</c:v>
                      </c:pt>
                      <c:pt idx="731">
                        <c:v>1.577143</c:v>
                      </c:pt>
                      <c:pt idx="732">
                        <c:v>1.592857</c:v>
                      </c:pt>
                      <c:pt idx="733">
                        <c:v>1.642857</c:v>
                      </c:pt>
                      <c:pt idx="734">
                        <c:v>1.5757140000000001</c:v>
                      </c:pt>
                      <c:pt idx="735">
                        <c:v>1.5857140000000001</c:v>
                      </c:pt>
                      <c:pt idx="736">
                        <c:v>1.612857</c:v>
                      </c:pt>
                      <c:pt idx="737">
                        <c:v>1.61</c:v>
                      </c:pt>
                      <c:pt idx="738">
                        <c:v>1.61</c:v>
                      </c:pt>
                      <c:pt idx="739">
                        <c:v>1.6357139999999999</c:v>
                      </c:pt>
                      <c:pt idx="740">
                        <c:v>1.617143</c:v>
                      </c:pt>
                      <c:pt idx="741">
                        <c:v>1.6357139999999999</c:v>
                      </c:pt>
                      <c:pt idx="742">
                        <c:v>1.628571</c:v>
                      </c:pt>
                      <c:pt idx="743">
                        <c:v>1.618571</c:v>
                      </c:pt>
                      <c:pt idx="744">
                        <c:v>1.628571</c:v>
                      </c:pt>
                      <c:pt idx="745">
                        <c:v>1.6357139999999999</c:v>
                      </c:pt>
                      <c:pt idx="746">
                        <c:v>1.6457139999999999</c:v>
                      </c:pt>
                      <c:pt idx="747">
                        <c:v>1.648571</c:v>
                      </c:pt>
                      <c:pt idx="748">
                        <c:v>1.7828569999999999</c:v>
                      </c:pt>
                      <c:pt idx="749">
                        <c:v>1.944286</c:v>
                      </c:pt>
                      <c:pt idx="750">
                        <c:v>2.044286</c:v>
                      </c:pt>
                      <c:pt idx="751">
                        <c:v>1.95</c:v>
                      </c:pt>
                      <c:pt idx="752">
                        <c:v>2.044286</c:v>
                      </c:pt>
                      <c:pt idx="753">
                        <c:v>2.2614290000000001</c:v>
                      </c:pt>
                      <c:pt idx="754">
                        <c:v>2.2071429999999999</c:v>
                      </c:pt>
                      <c:pt idx="755">
                        <c:v>2.1957140000000002</c:v>
                      </c:pt>
                      <c:pt idx="756">
                        <c:v>2.0499999999999998</c:v>
                      </c:pt>
                      <c:pt idx="757">
                        <c:v>2.0214289999999999</c:v>
                      </c:pt>
                      <c:pt idx="758">
                        <c:v>2.0371429999999999</c:v>
                      </c:pt>
                      <c:pt idx="759">
                        <c:v>2.0699999999999998</c:v>
                      </c:pt>
                      <c:pt idx="760">
                        <c:v>2.0414289999999999</c:v>
                      </c:pt>
                      <c:pt idx="761">
                        <c:v>2.0285709999999999</c:v>
                      </c:pt>
                      <c:pt idx="762">
                        <c:v>2.0542859999999998</c:v>
                      </c:pt>
                      <c:pt idx="763">
                        <c:v>2.0785710000000002</c:v>
                      </c:pt>
                      <c:pt idx="764">
                        <c:v>2.0571429999999999</c:v>
                      </c:pt>
                      <c:pt idx="765">
                        <c:v>2.128571</c:v>
                      </c:pt>
                      <c:pt idx="766">
                        <c:v>2.1071430000000002</c:v>
                      </c:pt>
                      <c:pt idx="767">
                        <c:v>2.092857</c:v>
                      </c:pt>
                      <c:pt idx="768">
                        <c:v>2.214286</c:v>
                      </c:pt>
                      <c:pt idx="769">
                        <c:v>2.3142860000000001</c:v>
                      </c:pt>
                      <c:pt idx="770">
                        <c:v>2.342857</c:v>
                      </c:pt>
                      <c:pt idx="771">
                        <c:v>2.3885710000000002</c:v>
                      </c:pt>
                      <c:pt idx="772">
                        <c:v>2.4428570000000001</c:v>
                      </c:pt>
                      <c:pt idx="773">
                        <c:v>2.4428570000000001</c:v>
                      </c:pt>
                      <c:pt idx="774">
                        <c:v>2.4</c:v>
                      </c:pt>
                      <c:pt idx="775">
                        <c:v>2.3571430000000002</c:v>
                      </c:pt>
                      <c:pt idx="776">
                        <c:v>2.311429</c:v>
                      </c:pt>
                      <c:pt idx="777">
                        <c:v>2.2842859999999998</c:v>
                      </c:pt>
                      <c:pt idx="778">
                        <c:v>2.1071430000000002</c:v>
                      </c:pt>
                      <c:pt idx="779">
                        <c:v>2.2357140000000002</c:v>
                      </c:pt>
                      <c:pt idx="780">
                        <c:v>2.2785709999999999</c:v>
                      </c:pt>
                      <c:pt idx="781">
                        <c:v>2.2885710000000001</c:v>
                      </c:pt>
                      <c:pt idx="782">
                        <c:v>2.3242859999999999</c:v>
                      </c:pt>
                      <c:pt idx="783">
                        <c:v>2.3357139999999998</c:v>
                      </c:pt>
                      <c:pt idx="784">
                        <c:v>2.2957139999999998</c:v>
                      </c:pt>
                      <c:pt idx="785">
                        <c:v>2.3214290000000002</c:v>
                      </c:pt>
                      <c:pt idx="786">
                        <c:v>2.3199999999999998</c:v>
                      </c:pt>
                      <c:pt idx="787">
                        <c:v>2.378571</c:v>
                      </c:pt>
                      <c:pt idx="788">
                        <c:v>2.4014289999999998</c:v>
                      </c:pt>
                      <c:pt idx="789">
                        <c:v>2.39</c:v>
                      </c:pt>
                      <c:pt idx="790">
                        <c:v>2.338571</c:v>
                      </c:pt>
                      <c:pt idx="791">
                        <c:v>2.3199999999999998</c:v>
                      </c:pt>
                      <c:pt idx="792">
                        <c:v>2.285714</c:v>
                      </c:pt>
                      <c:pt idx="793">
                        <c:v>2.294286</c:v>
                      </c:pt>
                      <c:pt idx="794">
                        <c:v>2.31</c:v>
                      </c:pt>
                      <c:pt idx="795">
                        <c:v>2.3142860000000001</c:v>
                      </c:pt>
                      <c:pt idx="796">
                        <c:v>2.3642859999999999</c:v>
                      </c:pt>
                      <c:pt idx="797">
                        <c:v>2.3214290000000002</c:v>
                      </c:pt>
                      <c:pt idx="798">
                        <c:v>2.342857</c:v>
                      </c:pt>
                      <c:pt idx="799">
                        <c:v>2.714286</c:v>
                      </c:pt>
                      <c:pt idx="800">
                        <c:v>2.6742859999999999</c:v>
                      </c:pt>
                      <c:pt idx="801">
                        <c:v>2.6771430000000001</c:v>
                      </c:pt>
                      <c:pt idx="802">
                        <c:v>2.648571</c:v>
                      </c:pt>
                      <c:pt idx="803">
                        <c:v>2.6071430000000002</c:v>
                      </c:pt>
                      <c:pt idx="804">
                        <c:v>2.734286</c:v>
                      </c:pt>
                      <c:pt idx="805">
                        <c:v>2.7957139999999998</c:v>
                      </c:pt>
                      <c:pt idx="806">
                        <c:v>2.9328569999999998</c:v>
                      </c:pt>
                      <c:pt idx="807">
                        <c:v>2.9342860000000002</c:v>
                      </c:pt>
                      <c:pt idx="808">
                        <c:v>3.0028570000000001</c:v>
                      </c:pt>
                      <c:pt idx="809">
                        <c:v>3.0371429999999999</c:v>
                      </c:pt>
                      <c:pt idx="810">
                        <c:v>2.9471430000000001</c:v>
                      </c:pt>
                      <c:pt idx="811">
                        <c:v>2.9214289999999998</c:v>
                      </c:pt>
                      <c:pt idx="812">
                        <c:v>2.9628570000000001</c:v>
                      </c:pt>
                      <c:pt idx="813">
                        <c:v>3.121429</c:v>
                      </c:pt>
                      <c:pt idx="814">
                        <c:v>3.13</c:v>
                      </c:pt>
                      <c:pt idx="815">
                        <c:v>3.1185710000000002</c:v>
                      </c:pt>
                      <c:pt idx="816">
                        <c:v>2.9857140000000002</c:v>
                      </c:pt>
                      <c:pt idx="817">
                        <c:v>3</c:v>
                      </c:pt>
                      <c:pt idx="818">
                        <c:v>3.0214289999999999</c:v>
                      </c:pt>
                      <c:pt idx="819">
                        <c:v>2.9485709999999998</c:v>
                      </c:pt>
                      <c:pt idx="820">
                        <c:v>2.98</c:v>
                      </c:pt>
                      <c:pt idx="821">
                        <c:v>3.004286</c:v>
                      </c:pt>
                      <c:pt idx="822">
                        <c:v>2.9871430000000001</c:v>
                      </c:pt>
                      <c:pt idx="823">
                        <c:v>3</c:v>
                      </c:pt>
                      <c:pt idx="824">
                        <c:v>3.0314290000000002</c:v>
                      </c:pt>
                      <c:pt idx="825">
                        <c:v>3.0142859999999998</c:v>
                      </c:pt>
                      <c:pt idx="826">
                        <c:v>3.0585710000000002</c:v>
                      </c:pt>
                      <c:pt idx="827">
                        <c:v>3.035714</c:v>
                      </c:pt>
                      <c:pt idx="828">
                        <c:v>3.0642860000000001</c:v>
                      </c:pt>
                      <c:pt idx="829">
                        <c:v>3.2042860000000002</c:v>
                      </c:pt>
                      <c:pt idx="830">
                        <c:v>3.2157140000000002</c:v>
                      </c:pt>
                      <c:pt idx="831">
                        <c:v>3.4428570000000001</c:v>
                      </c:pt>
                      <c:pt idx="832">
                        <c:v>3.5028570000000001</c:v>
                      </c:pt>
                      <c:pt idx="833">
                        <c:v>3.4714290000000001</c:v>
                      </c:pt>
                      <c:pt idx="834">
                        <c:v>3.367143</c:v>
                      </c:pt>
                      <c:pt idx="835">
                        <c:v>3.3071429999999999</c:v>
                      </c:pt>
                      <c:pt idx="836">
                        <c:v>3.3528570000000002</c:v>
                      </c:pt>
                      <c:pt idx="837">
                        <c:v>3.285714</c:v>
                      </c:pt>
                      <c:pt idx="838">
                        <c:v>3.2771430000000001</c:v>
                      </c:pt>
                      <c:pt idx="839">
                        <c:v>3.2185709999999998</c:v>
                      </c:pt>
                      <c:pt idx="840">
                        <c:v>3.214286</c:v>
                      </c:pt>
                      <c:pt idx="841">
                        <c:v>3.2985709999999999</c:v>
                      </c:pt>
                      <c:pt idx="842">
                        <c:v>3.35</c:v>
                      </c:pt>
                      <c:pt idx="843">
                        <c:v>3.4714290000000001</c:v>
                      </c:pt>
                      <c:pt idx="844">
                        <c:v>3.438571</c:v>
                      </c:pt>
                      <c:pt idx="845">
                        <c:v>3.475714</c:v>
                      </c:pt>
                      <c:pt idx="846">
                        <c:v>3.4871430000000001</c:v>
                      </c:pt>
                      <c:pt idx="847">
                        <c:v>3.7071429999999999</c:v>
                      </c:pt>
                      <c:pt idx="848">
                        <c:v>3.838571</c:v>
                      </c:pt>
                      <c:pt idx="849">
                        <c:v>3.6957140000000002</c:v>
                      </c:pt>
                      <c:pt idx="850">
                        <c:v>3.6228570000000002</c:v>
                      </c:pt>
                      <c:pt idx="851">
                        <c:v>3.705714</c:v>
                      </c:pt>
                      <c:pt idx="852">
                        <c:v>3.902857</c:v>
                      </c:pt>
                      <c:pt idx="853">
                        <c:v>3.9657140000000002</c:v>
                      </c:pt>
                      <c:pt idx="854">
                        <c:v>3.86</c:v>
                      </c:pt>
                      <c:pt idx="855">
                        <c:v>3.8342860000000001</c:v>
                      </c:pt>
                      <c:pt idx="856">
                        <c:v>3.9142860000000002</c:v>
                      </c:pt>
                      <c:pt idx="857">
                        <c:v>4.0357139999999996</c:v>
                      </c:pt>
                      <c:pt idx="858">
                        <c:v>3.91</c:v>
                      </c:pt>
                      <c:pt idx="859">
                        <c:v>3.8085710000000002</c:v>
                      </c:pt>
                      <c:pt idx="860">
                        <c:v>3.6542859999999999</c:v>
                      </c:pt>
                      <c:pt idx="861">
                        <c:v>3.7</c:v>
                      </c:pt>
                      <c:pt idx="862">
                        <c:v>3.75</c:v>
                      </c:pt>
                      <c:pt idx="863">
                        <c:v>3.8257140000000001</c:v>
                      </c:pt>
                      <c:pt idx="864">
                        <c:v>3.4014289999999998</c:v>
                      </c:pt>
                      <c:pt idx="865">
                        <c:v>3.5328569999999999</c:v>
                      </c:pt>
                      <c:pt idx="866">
                        <c:v>3.63</c:v>
                      </c:pt>
                      <c:pt idx="867">
                        <c:v>3.657143</c:v>
                      </c:pt>
                      <c:pt idx="868">
                        <c:v>3.6585709999999998</c:v>
                      </c:pt>
                      <c:pt idx="869">
                        <c:v>3.632857</c:v>
                      </c:pt>
                      <c:pt idx="870">
                        <c:v>3.7614290000000001</c:v>
                      </c:pt>
                      <c:pt idx="871">
                        <c:v>3.8457140000000001</c:v>
                      </c:pt>
                      <c:pt idx="872">
                        <c:v>3.9242859999999999</c:v>
                      </c:pt>
                      <c:pt idx="873">
                        <c:v>3.9928569999999999</c:v>
                      </c:pt>
                      <c:pt idx="874">
                        <c:v>3.975714</c:v>
                      </c:pt>
                      <c:pt idx="875">
                        <c:v>4.1914290000000003</c:v>
                      </c:pt>
                      <c:pt idx="876">
                        <c:v>4.1399999999999997</c:v>
                      </c:pt>
                      <c:pt idx="877">
                        <c:v>4.1157139999999997</c:v>
                      </c:pt>
                      <c:pt idx="878">
                        <c:v>3.98</c:v>
                      </c:pt>
                      <c:pt idx="879">
                        <c:v>3.89</c:v>
                      </c:pt>
                      <c:pt idx="880">
                        <c:v>3.97</c:v>
                      </c:pt>
                      <c:pt idx="881">
                        <c:v>3.9571429999999999</c:v>
                      </c:pt>
                      <c:pt idx="882">
                        <c:v>3.9714290000000001</c:v>
                      </c:pt>
                      <c:pt idx="883">
                        <c:v>4.0642860000000001</c:v>
                      </c:pt>
                      <c:pt idx="884">
                        <c:v>4.1385709999999998</c:v>
                      </c:pt>
                      <c:pt idx="885">
                        <c:v>4.1271430000000002</c:v>
                      </c:pt>
                      <c:pt idx="886">
                        <c:v>3.9285709999999998</c:v>
                      </c:pt>
                      <c:pt idx="887">
                        <c:v>3.8157139999999998</c:v>
                      </c:pt>
                      <c:pt idx="888">
                        <c:v>3.8485710000000002</c:v>
                      </c:pt>
                      <c:pt idx="889">
                        <c:v>3.8642859999999999</c:v>
                      </c:pt>
                      <c:pt idx="890">
                        <c:v>3.8571430000000002</c:v>
                      </c:pt>
                      <c:pt idx="891">
                        <c:v>3.907143</c:v>
                      </c:pt>
                      <c:pt idx="892">
                        <c:v>3.944286</c:v>
                      </c:pt>
                      <c:pt idx="893">
                        <c:v>3.8857140000000001</c:v>
                      </c:pt>
                      <c:pt idx="894">
                        <c:v>3.89</c:v>
                      </c:pt>
                      <c:pt idx="895">
                        <c:v>3.6542859999999999</c:v>
                      </c:pt>
                      <c:pt idx="896">
                        <c:v>3.4414289999999998</c:v>
                      </c:pt>
                      <c:pt idx="897">
                        <c:v>3.4157139999999999</c:v>
                      </c:pt>
                      <c:pt idx="898">
                        <c:v>3.22</c:v>
                      </c:pt>
                      <c:pt idx="899">
                        <c:v>3.4742860000000002</c:v>
                      </c:pt>
                      <c:pt idx="900">
                        <c:v>3.7171430000000001</c:v>
                      </c:pt>
                      <c:pt idx="901">
                        <c:v>3.6428569999999998</c:v>
                      </c:pt>
                      <c:pt idx="902">
                        <c:v>3.5671430000000002</c:v>
                      </c:pt>
                      <c:pt idx="903">
                        <c:v>3.74</c:v>
                      </c:pt>
                      <c:pt idx="904">
                        <c:v>3.8757139999999999</c:v>
                      </c:pt>
                      <c:pt idx="905">
                        <c:v>3.9157139999999999</c:v>
                      </c:pt>
                      <c:pt idx="906">
                        <c:v>3.8042859999999998</c:v>
                      </c:pt>
                      <c:pt idx="907">
                        <c:v>3.86</c:v>
                      </c:pt>
                      <c:pt idx="908">
                        <c:v>3.8485710000000002</c:v>
                      </c:pt>
                      <c:pt idx="909">
                        <c:v>3.85</c:v>
                      </c:pt>
                      <c:pt idx="910">
                        <c:v>3.588571</c:v>
                      </c:pt>
                      <c:pt idx="911">
                        <c:v>3.5171429999999999</c:v>
                      </c:pt>
                      <c:pt idx="912">
                        <c:v>3.535714</c:v>
                      </c:pt>
                      <c:pt idx="913">
                        <c:v>3.5471430000000002</c:v>
                      </c:pt>
                      <c:pt idx="914">
                        <c:v>3.5</c:v>
                      </c:pt>
                      <c:pt idx="915">
                        <c:v>3.5457139999999998</c:v>
                      </c:pt>
                      <c:pt idx="916">
                        <c:v>3.535714</c:v>
                      </c:pt>
                      <c:pt idx="917">
                        <c:v>3.5142859999999998</c:v>
                      </c:pt>
                      <c:pt idx="918">
                        <c:v>3.6342859999999999</c:v>
                      </c:pt>
                      <c:pt idx="919">
                        <c:v>3.56</c:v>
                      </c:pt>
                      <c:pt idx="920">
                        <c:v>3.5314290000000002</c:v>
                      </c:pt>
                      <c:pt idx="921">
                        <c:v>3.5371429999999999</c:v>
                      </c:pt>
                      <c:pt idx="922">
                        <c:v>3.3528570000000002</c:v>
                      </c:pt>
                      <c:pt idx="923">
                        <c:v>3.2985709999999999</c:v>
                      </c:pt>
                      <c:pt idx="924">
                        <c:v>3.3485710000000002</c:v>
                      </c:pt>
                      <c:pt idx="925">
                        <c:v>3.9971429999999999</c:v>
                      </c:pt>
                      <c:pt idx="926">
                        <c:v>4.0714290000000002</c:v>
                      </c:pt>
                      <c:pt idx="927">
                        <c:v>3.8957139999999999</c:v>
                      </c:pt>
                      <c:pt idx="928">
                        <c:v>3.9128569999999998</c:v>
                      </c:pt>
                      <c:pt idx="929">
                        <c:v>3.8842859999999999</c:v>
                      </c:pt>
                      <c:pt idx="930">
                        <c:v>3.785714</c:v>
                      </c:pt>
                      <c:pt idx="931">
                        <c:v>3.6742859999999999</c:v>
                      </c:pt>
                      <c:pt idx="932">
                        <c:v>3.621429</c:v>
                      </c:pt>
                      <c:pt idx="933">
                        <c:v>3.668571</c:v>
                      </c:pt>
                      <c:pt idx="934">
                        <c:v>3.6785709999999998</c:v>
                      </c:pt>
                      <c:pt idx="935">
                        <c:v>3.5728569999999999</c:v>
                      </c:pt>
                      <c:pt idx="936">
                        <c:v>3.4942859999999998</c:v>
                      </c:pt>
                      <c:pt idx="937">
                        <c:v>3.484286</c:v>
                      </c:pt>
                      <c:pt idx="938">
                        <c:v>3.5714290000000002</c:v>
                      </c:pt>
                      <c:pt idx="939">
                        <c:v>3.4271430000000001</c:v>
                      </c:pt>
                      <c:pt idx="940">
                        <c:v>3.4928569999999999</c:v>
                      </c:pt>
                      <c:pt idx="941">
                        <c:v>3.5542859999999998</c:v>
                      </c:pt>
                      <c:pt idx="942">
                        <c:v>3.5628570000000002</c:v>
                      </c:pt>
                      <c:pt idx="943">
                        <c:v>3.581429</c:v>
                      </c:pt>
                      <c:pt idx="944">
                        <c:v>3.6714289999999998</c:v>
                      </c:pt>
                      <c:pt idx="945">
                        <c:v>3.6</c:v>
                      </c:pt>
                      <c:pt idx="946">
                        <c:v>3.6428569999999998</c:v>
                      </c:pt>
                      <c:pt idx="947">
                        <c:v>3.7371430000000001</c:v>
                      </c:pt>
                      <c:pt idx="948">
                        <c:v>3.65</c:v>
                      </c:pt>
                      <c:pt idx="949">
                        <c:v>3.7128570000000001</c:v>
                      </c:pt>
                      <c:pt idx="950">
                        <c:v>3.7685710000000001</c:v>
                      </c:pt>
                      <c:pt idx="951">
                        <c:v>3.7885710000000001</c:v>
                      </c:pt>
                      <c:pt idx="952">
                        <c:v>3.6142859999999999</c:v>
                      </c:pt>
                      <c:pt idx="953">
                        <c:v>3.5585710000000002</c:v>
                      </c:pt>
                      <c:pt idx="954">
                        <c:v>3.5728569999999999</c:v>
                      </c:pt>
                      <c:pt idx="955">
                        <c:v>3.58</c:v>
                      </c:pt>
                      <c:pt idx="956">
                        <c:v>3.5214289999999999</c:v>
                      </c:pt>
                      <c:pt idx="957">
                        <c:v>3.5742859999999999</c:v>
                      </c:pt>
                      <c:pt idx="958">
                        <c:v>3.5542859999999998</c:v>
                      </c:pt>
                      <c:pt idx="959">
                        <c:v>3.5571429999999999</c:v>
                      </c:pt>
                      <c:pt idx="960">
                        <c:v>3.5757140000000001</c:v>
                      </c:pt>
                      <c:pt idx="961">
                        <c:v>3.59</c:v>
                      </c:pt>
                      <c:pt idx="962">
                        <c:v>3.7571430000000001</c:v>
                      </c:pt>
                      <c:pt idx="963">
                        <c:v>3.85</c:v>
                      </c:pt>
                      <c:pt idx="964">
                        <c:v>3.8642859999999999</c:v>
                      </c:pt>
                      <c:pt idx="965">
                        <c:v>3.9285709999999998</c:v>
                      </c:pt>
                      <c:pt idx="966">
                        <c:v>4.0042859999999996</c:v>
                      </c:pt>
                      <c:pt idx="967">
                        <c:v>4.0371430000000004</c:v>
                      </c:pt>
                      <c:pt idx="968">
                        <c:v>3.9357139999999999</c:v>
                      </c:pt>
                      <c:pt idx="969">
                        <c:v>3.9928569999999999</c:v>
                      </c:pt>
                      <c:pt idx="970">
                        <c:v>4.015714</c:v>
                      </c:pt>
                      <c:pt idx="971">
                        <c:v>4.0714290000000002</c:v>
                      </c:pt>
                      <c:pt idx="972">
                        <c:v>3.9971429999999999</c:v>
                      </c:pt>
                      <c:pt idx="973">
                        <c:v>3.8942860000000001</c:v>
                      </c:pt>
                      <c:pt idx="974">
                        <c:v>3.838571</c:v>
                      </c:pt>
                      <c:pt idx="975">
                        <c:v>3.9928569999999999</c:v>
                      </c:pt>
                      <c:pt idx="976">
                        <c:v>3.9514290000000001</c:v>
                      </c:pt>
                      <c:pt idx="977">
                        <c:v>3.9657140000000002</c:v>
                      </c:pt>
                      <c:pt idx="978">
                        <c:v>3.9771429999999999</c:v>
                      </c:pt>
                      <c:pt idx="979">
                        <c:v>4.05</c:v>
                      </c:pt>
                      <c:pt idx="980">
                        <c:v>4.0785710000000002</c:v>
                      </c:pt>
                      <c:pt idx="981">
                        <c:v>4.1071429999999998</c:v>
                      </c:pt>
                      <c:pt idx="982">
                        <c:v>4.1271430000000002</c:v>
                      </c:pt>
                      <c:pt idx="983">
                        <c:v>4.1857139999999999</c:v>
                      </c:pt>
                      <c:pt idx="984">
                        <c:v>4.29</c:v>
                      </c:pt>
                      <c:pt idx="985">
                        <c:v>4.3414289999999998</c:v>
                      </c:pt>
                      <c:pt idx="986">
                        <c:v>4.3014289999999997</c:v>
                      </c:pt>
                      <c:pt idx="987">
                        <c:v>4.4571430000000003</c:v>
                      </c:pt>
                      <c:pt idx="988">
                        <c:v>4.4228569999999996</c:v>
                      </c:pt>
                      <c:pt idx="989">
                        <c:v>4.4414290000000003</c:v>
                      </c:pt>
                      <c:pt idx="990">
                        <c:v>4.2285709999999996</c:v>
                      </c:pt>
                      <c:pt idx="991">
                        <c:v>4.2214289999999997</c:v>
                      </c:pt>
                      <c:pt idx="992">
                        <c:v>4.2157140000000002</c:v>
                      </c:pt>
                      <c:pt idx="993">
                        <c:v>4.2300000000000004</c:v>
                      </c:pt>
                      <c:pt idx="994">
                        <c:v>4.2228570000000003</c:v>
                      </c:pt>
                      <c:pt idx="995">
                        <c:v>4.2685709999999997</c:v>
                      </c:pt>
                      <c:pt idx="996">
                        <c:v>4.2714290000000004</c:v>
                      </c:pt>
                      <c:pt idx="997">
                        <c:v>4.371429</c:v>
                      </c:pt>
                      <c:pt idx="998">
                        <c:v>4.3357140000000003</c:v>
                      </c:pt>
                      <c:pt idx="999">
                        <c:v>4.2157140000000002</c:v>
                      </c:pt>
                      <c:pt idx="1000">
                        <c:v>4.1457139999999999</c:v>
                      </c:pt>
                      <c:pt idx="1001">
                        <c:v>4.0042859999999996</c:v>
                      </c:pt>
                      <c:pt idx="1002">
                        <c:v>4.0585709999999997</c:v>
                      </c:pt>
                      <c:pt idx="1003">
                        <c:v>4.0085709999999999</c:v>
                      </c:pt>
                      <c:pt idx="1004">
                        <c:v>3.955714</c:v>
                      </c:pt>
                      <c:pt idx="1005">
                        <c:v>3.9485709999999998</c:v>
                      </c:pt>
                      <c:pt idx="1006">
                        <c:v>3.9142860000000002</c:v>
                      </c:pt>
                      <c:pt idx="1007">
                        <c:v>3.9585710000000001</c:v>
                      </c:pt>
                      <c:pt idx="1008">
                        <c:v>3.831429</c:v>
                      </c:pt>
                      <c:pt idx="1009">
                        <c:v>3.99</c:v>
                      </c:pt>
                      <c:pt idx="1010">
                        <c:v>4.0614290000000004</c:v>
                      </c:pt>
                      <c:pt idx="1011">
                        <c:v>3.9285709999999998</c:v>
                      </c:pt>
                      <c:pt idx="1012">
                        <c:v>3.9257140000000001</c:v>
                      </c:pt>
                      <c:pt idx="1013">
                        <c:v>3.9457140000000002</c:v>
                      </c:pt>
                      <c:pt idx="1014">
                        <c:v>3.9714290000000001</c:v>
                      </c:pt>
                      <c:pt idx="1015">
                        <c:v>3.8571430000000002</c:v>
                      </c:pt>
                      <c:pt idx="1016">
                        <c:v>3.8</c:v>
                      </c:pt>
                      <c:pt idx="1017">
                        <c:v>3.7514289999999999</c:v>
                      </c:pt>
                      <c:pt idx="1018">
                        <c:v>3.6857139999999999</c:v>
                      </c:pt>
                      <c:pt idx="1019">
                        <c:v>3.871429</c:v>
                      </c:pt>
                      <c:pt idx="1020">
                        <c:v>3.81</c:v>
                      </c:pt>
                      <c:pt idx="1021">
                        <c:v>3.842857</c:v>
                      </c:pt>
                      <c:pt idx="1022">
                        <c:v>3.907143</c:v>
                      </c:pt>
                      <c:pt idx="1023">
                        <c:v>3.8814289999999998</c:v>
                      </c:pt>
                      <c:pt idx="1024">
                        <c:v>3.847143</c:v>
                      </c:pt>
                      <c:pt idx="1025">
                        <c:v>3.8657140000000001</c:v>
                      </c:pt>
                      <c:pt idx="1026">
                        <c:v>3.827143</c:v>
                      </c:pt>
                      <c:pt idx="1027">
                        <c:v>3.7914289999999999</c:v>
                      </c:pt>
                      <c:pt idx="1028">
                        <c:v>3.8957139999999999</c:v>
                      </c:pt>
                      <c:pt idx="1029">
                        <c:v>3.8928569999999998</c:v>
                      </c:pt>
                      <c:pt idx="1030">
                        <c:v>3.9242859999999999</c:v>
                      </c:pt>
                      <c:pt idx="1031">
                        <c:v>3.838571</c:v>
                      </c:pt>
                      <c:pt idx="1032">
                        <c:v>3.7528570000000001</c:v>
                      </c:pt>
                      <c:pt idx="1033">
                        <c:v>3.7985709999999999</c:v>
                      </c:pt>
                      <c:pt idx="1034">
                        <c:v>3.785714</c:v>
                      </c:pt>
                      <c:pt idx="1035">
                        <c:v>3.8642859999999999</c:v>
                      </c:pt>
                      <c:pt idx="1036">
                        <c:v>3.7757139999999998</c:v>
                      </c:pt>
                      <c:pt idx="1037">
                        <c:v>3.7785709999999999</c:v>
                      </c:pt>
                      <c:pt idx="1038">
                        <c:v>3.714286</c:v>
                      </c:pt>
                      <c:pt idx="1039">
                        <c:v>3.7385709999999999</c:v>
                      </c:pt>
                      <c:pt idx="1040">
                        <c:v>3.5528569999999999</c:v>
                      </c:pt>
                      <c:pt idx="1041">
                        <c:v>3.4985710000000001</c:v>
                      </c:pt>
                      <c:pt idx="1042">
                        <c:v>3.4714290000000001</c:v>
                      </c:pt>
                      <c:pt idx="1043">
                        <c:v>3.4128569999999998</c:v>
                      </c:pt>
                      <c:pt idx="1044">
                        <c:v>3.351429</c:v>
                      </c:pt>
                      <c:pt idx="1045">
                        <c:v>3.2571430000000001</c:v>
                      </c:pt>
                      <c:pt idx="1046">
                        <c:v>3.2728570000000001</c:v>
                      </c:pt>
                      <c:pt idx="1047">
                        <c:v>3.327143</c:v>
                      </c:pt>
                      <c:pt idx="1048">
                        <c:v>3.2814290000000002</c:v>
                      </c:pt>
                      <c:pt idx="1049">
                        <c:v>3.1971430000000001</c:v>
                      </c:pt>
                      <c:pt idx="1050">
                        <c:v>2.6557140000000001</c:v>
                      </c:pt>
                      <c:pt idx="1051">
                        <c:v>2.7014290000000001</c:v>
                      </c:pt>
                      <c:pt idx="1052">
                        <c:v>2.75</c:v>
                      </c:pt>
                      <c:pt idx="1053">
                        <c:v>2.8842859999999999</c:v>
                      </c:pt>
                      <c:pt idx="1054">
                        <c:v>2.9285709999999998</c:v>
                      </c:pt>
                      <c:pt idx="1055">
                        <c:v>2.9014289999999998</c:v>
                      </c:pt>
                      <c:pt idx="1056">
                        <c:v>2.9585710000000001</c:v>
                      </c:pt>
                      <c:pt idx="1057">
                        <c:v>2.871429</c:v>
                      </c:pt>
                      <c:pt idx="1058">
                        <c:v>2.9357139999999999</c:v>
                      </c:pt>
                      <c:pt idx="1059">
                        <c:v>2.9214289999999998</c:v>
                      </c:pt>
                      <c:pt idx="1060">
                        <c:v>2.89</c:v>
                      </c:pt>
                      <c:pt idx="1061">
                        <c:v>2.871429</c:v>
                      </c:pt>
                      <c:pt idx="1062">
                        <c:v>2.831429</c:v>
                      </c:pt>
                      <c:pt idx="1063">
                        <c:v>2.8242859999999999</c:v>
                      </c:pt>
                      <c:pt idx="1064">
                        <c:v>2.8342860000000001</c:v>
                      </c:pt>
                      <c:pt idx="1065">
                        <c:v>2.83</c:v>
                      </c:pt>
                      <c:pt idx="1066">
                        <c:v>2.7957139999999998</c:v>
                      </c:pt>
                      <c:pt idx="1067">
                        <c:v>2.7985709999999999</c:v>
                      </c:pt>
                      <c:pt idx="1068">
                        <c:v>2.8242859999999999</c:v>
                      </c:pt>
                      <c:pt idx="1069">
                        <c:v>2.7314289999999999</c:v>
                      </c:pt>
                      <c:pt idx="1070">
                        <c:v>2.6657139999999999</c:v>
                      </c:pt>
                      <c:pt idx="1071">
                        <c:v>2.588571</c:v>
                      </c:pt>
                      <c:pt idx="1072">
                        <c:v>2.601429</c:v>
                      </c:pt>
                      <c:pt idx="1073">
                        <c:v>2.6228570000000002</c:v>
                      </c:pt>
                      <c:pt idx="1074">
                        <c:v>2.694286</c:v>
                      </c:pt>
                      <c:pt idx="1075">
                        <c:v>2.734286</c:v>
                      </c:pt>
                      <c:pt idx="1076">
                        <c:v>2.77</c:v>
                      </c:pt>
                      <c:pt idx="1077">
                        <c:v>2.8442859999999999</c:v>
                      </c:pt>
                      <c:pt idx="1078">
                        <c:v>2.85</c:v>
                      </c:pt>
                      <c:pt idx="1079">
                        <c:v>2.842857</c:v>
                      </c:pt>
                      <c:pt idx="1080">
                        <c:v>2.964286</c:v>
                      </c:pt>
                      <c:pt idx="1081">
                        <c:v>2.8971429999999998</c:v>
                      </c:pt>
                      <c:pt idx="1082">
                        <c:v>2.8642859999999999</c:v>
                      </c:pt>
                      <c:pt idx="1083">
                        <c:v>2.858571</c:v>
                      </c:pt>
                      <c:pt idx="1084">
                        <c:v>2.9485709999999998</c:v>
                      </c:pt>
                      <c:pt idx="1085">
                        <c:v>3.0642860000000001</c:v>
                      </c:pt>
                      <c:pt idx="1086">
                        <c:v>3.161429</c:v>
                      </c:pt>
                      <c:pt idx="1087">
                        <c:v>3.2128570000000001</c:v>
                      </c:pt>
                      <c:pt idx="1088">
                        <c:v>3.1757140000000001</c:v>
                      </c:pt>
                      <c:pt idx="1089">
                        <c:v>3.1</c:v>
                      </c:pt>
                      <c:pt idx="1090">
                        <c:v>3.161429</c:v>
                      </c:pt>
                      <c:pt idx="1091">
                        <c:v>3.2028569999999998</c:v>
                      </c:pt>
                      <c:pt idx="1092">
                        <c:v>3.21</c:v>
                      </c:pt>
                      <c:pt idx="1093">
                        <c:v>3.2728570000000001</c:v>
                      </c:pt>
                      <c:pt idx="1094">
                        <c:v>3.2757139999999998</c:v>
                      </c:pt>
                      <c:pt idx="1095">
                        <c:v>3.285714</c:v>
                      </c:pt>
                      <c:pt idx="1096">
                        <c:v>3.2728570000000001</c:v>
                      </c:pt>
                      <c:pt idx="1097">
                        <c:v>3.234286</c:v>
                      </c:pt>
                      <c:pt idx="1098">
                        <c:v>3.2428569999999999</c:v>
                      </c:pt>
                      <c:pt idx="1099">
                        <c:v>3.1857139999999999</c:v>
                      </c:pt>
                      <c:pt idx="1100">
                        <c:v>3.2585709999999999</c:v>
                      </c:pt>
                      <c:pt idx="1101">
                        <c:v>3.2971430000000002</c:v>
                      </c:pt>
                      <c:pt idx="1102">
                        <c:v>3.378571</c:v>
                      </c:pt>
                      <c:pt idx="1103">
                        <c:v>3.41</c:v>
                      </c:pt>
                      <c:pt idx="1104">
                        <c:v>3.3542860000000001</c:v>
                      </c:pt>
                      <c:pt idx="1105">
                        <c:v>3.294286</c:v>
                      </c:pt>
                      <c:pt idx="1106">
                        <c:v>3.3171430000000002</c:v>
                      </c:pt>
                      <c:pt idx="1107">
                        <c:v>3.311429</c:v>
                      </c:pt>
                      <c:pt idx="1108">
                        <c:v>3.3157139999999998</c:v>
                      </c:pt>
                      <c:pt idx="1109">
                        <c:v>3.2228569999999999</c:v>
                      </c:pt>
                      <c:pt idx="1110">
                        <c:v>3.1828569999999998</c:v>
                      </c:pt>
                      <c:pt idx="1111">
                        <c:v>3.161429</c:v>
                      </c:pt>
                      <c:pt idx="1112">
                        <c:v>3.1357140000000001</c:v>
                      </c:pt>
                      <c:pt idx="1113">
                        <c:v>3.15</c:v>
                      </c:pt>
                      <c:pt idx="1114">
                        <c:v>3.805714</c:v>
                      </c:pt>
                      <c:pt idx="1115">
                        <c:v>3.89</c:v>
                      </c:pt>
                      <c:pt idx="1116">
                        <c:v>3.8742860000000001</c:v>
                      </c:pt>
                      <c:pt idx="1117">
                        <c:v>3.911429</c:v>
                      </c:pt>
                      <c:pt idx="1118">
                        <c:v>3.9214289999999998</c:v>
                      </c:pt>
                      <c:pt idx="1119">
                        <c:v>3.9214289999999998</c:v>
                      </c:pt>
                      <c:pt idx="1120">
                        <c:v>3.9214289999999998</c:v>
                      </c:pt>
                      <c:pt idx="1121">
                        <c:v>3.7871429999999999</c:v>
                      </c:pt>
                      <c:pt idx="1122">
                        <c:v>3.7428569999999999</c:v>
                      </c:pt>
                      <c:pt idx="1123">
                        <c:v>3.8214290000000002</c:v>
                      </c:pt>
                      <c:pt idx="1124">
                        <c:v>3.84</c:v>
                      </c:pt>
                      <c:pt idx="1125">
                        <c:v>3.907143</c:v>
                      </c:pt>
                      <c:pt idx="1126">
                        <c:v>4.1100000000000003</c:v>
                      </c:pt>
                      <c:pt idx="1127">
                        <c:v>4.1342860000000003</c:v>
                      </c:pt>
                      <c:pt idx="1128">
                        <c:v>4.1871429999999998</c:v>
                      </c:pt>
                      <c:pt idx="1129">
                        <c:v>4.1314289999999998</c:v>
                      </c:pt>
                      <c:pt idx="1130">
                        <c:v>4.12</c:v>
                      </c:pt>
                      <c:pt idx="1131">
                        <c:v>4.161429</c:v>
                      </c:pt>
                      <c:pt idx="1132">
                        <c:v>4.121429</c:v>
                      </c:pt>
                      <c:pt idx="1133">
                        <c:v>4.1142859999999999</c:v>
                      </c:pt>
                      <c:pt idx="1134">
                        <c:v>4.1428570000000002</c:v>
                      </c:pt>
                      <c:pt idx="1135">
                        <c:v>4.1671430000000003</c:v>
                      </c:pt>
                      <c:pt idx="1136">
                        <c:v>4.1642859999999997</c:v>
                      </c:pt>
                      <c:pt idx="1137">
                        <c:v>4.1242859999999997</c:v>
                      </c:pt>
                      <c:pt idx="1138">
                        <c:v>4.0742859999999999</c:v>
                      </c:pt>
                      <c:pt idx="1139">
                        <c:v>4.1257140000000003</c:v>
                      </c:pt>
                      <c:pt idx="1140">
                        <c:v>4.1342860000000003</c:v>
                      </c:pt>
                      <c:pt idx="1141">
                        <c:v>4.1442860000000001</c:v>
                      </c:pt>
                      <c:pt idx="1142">
                        <c:v>4.13</c:v>
                      </c:pt>
                      <c:pt idx="1143">
                        <c:v>4.0428569999999997</c:v>
                      </c:pt>
                      <c:pt idx="1144">
                        <c:v>4.0642860000000001</c:v>
                      </c:pt>
                      <c:pt idx="1145">
                        <c:v>3.95</c:v>
                      </c:pt>
                      <c:pt idx="1146">
                        <c:v>3.8971429999999998</c:v>
                      </c:pt>
                      <c:pt idx="1147">
                        <c:v>3.9985710000000001</c:v>
                      </c:pt>
                      <c:pt idx="1148">
                        <c:v>4.0271429999999997</c:v>
                      </c:pt>
                      <c:pt idx="1149">
                        <c:v>4.0214290000000004</c:v>
                      </c:pt>
                      <c:pt idx="1150">
                        <c:v>3.827143</c:v>
                      </c:pt>
                      <c:pt idx="1151">
                        <c:v>3.9142860000000002</c:v>
                      </c:pt>
                      <c:pt idx="1152">
                        <c:v>3.7957139999999998</c:v>
                      </c:pt>
                      <c:pt idx="1153">
                        <c:v>3.7428569999999999</c:v>
                      </c:pt>
                      <c:pt idx="1154">
                        <c:v>3.8557139999999999</c:v>
                      </c:pt>
                      <c:pt idx="1155">
                        <c:v>3.8142860000000001</c:v>
                      </c:pt>
                      <c:pt idx="1156">
                        <c:v>3.734286</c:v>
                      </c:pt>
                      <c:pt idx="1157">
                        <c:v>3.734286</c:v>
                      </c:pt>
                      <c:pt idx="1158">
                        <c:v>3.7814290000000002</c:v>
                      </c:pt>
                      <c:pt idx="1159">
                        <c:v>3.7271429999999999</c:v>
                      </c:pt>
                      <c:pt idx="1160">
                        <c:v>3.6928570000000001</c:v>
                      </c:pt>
                      <c:pt idx="1161">
                        <c:v>3.6771430000000001</c:v>
                      </c:pt>
                      <c:pt idx="1162">
                        <c:v>3.5857139999999998</c:v>
                      </c:pt>
                      <c:pt idx="1163">
                        <c:v>3.4928569999999999</c:v>
                      </c:pt>
                      <c:pt idx="1164">
                        <c:v>3.367143</c:v>
                      </c:pt>
                      <c:pt idx="1165">
                        <c:v>3.36</c:v>
                      </c:pt>
                      <c:pt idx="1166">
                        <c:v>3.411429</c:v>
                      </c:pt>
                      <c:pt idx="1167">
                        <c:v>3.411429</c:v>
                      </c:pt>
                      <c:pt idx="1168">
                        <c:v>3.2414290000000001</c:v>
                      </c:pt>
                      <c:pt idx="1169">
                        <c:v>3.2428569999999999</c:v>
                      </c:pt>
                      <c:pt idx="1170">
                        <c:v>3.234286</c:v>
                      </c:pt>
                      <c:pt idx="1171">
                        <c:v>3.1671429999999998</c:v>
                      </c:pt>
                      <c:pt idx="1172">
                        <c:v>3.1714289999999998</c:v>
                      </c:pt>
                      <c:pt idx="1173">
                        <c:v>3.1142859999999999</c:v>
                      </c:pt>
                      <c:pt idx="1174">
                        <c:v>3.1</c:v>
                      </c:pt>
                      <c:pt idx="1175">
                        <c:v>3.0428570000000001</c:v>
                      </c:pt>
                      <c:pt idx="1176">
                        <c:v>3.245714</c:v>
                      </c:pt>
                      <c:pt idx="1177">
                        <c:v>3.25</c:v>
                      </c:pt>
                      <c:pt idx="1178">
                        <c:v>3.1514289999999998</c:v>
                      </c:pt>
                      <c:pt idx="1179">
                        <c:v>3.2214290000000001</c:v>
                      </c:pt>
                      <c:pt idx="1180">
                        <c:v>3.2428569999999999</c:v>
                      </c:pt>
                      <c:pt idx="1181">
                        <c:v>3.2357140000000002</c:v>
                      </c:pt>
                      <c:pt idx="1182">
                        <c:v>3.2428569999999999</c:v>
                      </c:pt>
                      <c:pt idx="1183">
                        <c:v>3.22</c:v>
                      </c:pt>
                      <c:pt idx="1184">
                        <c:v>3.1657139999999999</c:v>
                      </c:pt>
                      <c:pt idx="1185">
                        <c:v>3.1757140000000001</c:v>
                      </c:pt>
                      <c:pt idx="1186">
                        <c:v>3.3014290000000002</c:v>
                      </c:pt>
                      <c:pt idx="1187">
                        <c:v>3.2971430000000002</c:v>
                      </c:pt>
                      <c:pt idx="1188">
                        <c:v>3.2842859999999998</c:v>
                      </c:pt>
                      <c:pt idx="1189">
                        <c:v>3.2614290000000001</c:v>
                      </c:pt>
                      <c:pt idx="1190">
                        <c:v>3.1714289999999998</c:v>
                      </c:pt>
                      <c:pt idx="1191">
                        <c:v>3.2014290000000001</c:v>
                      </c:pt>
                      <c:pt idx="1192">
                        <c:v>3.1971430000000001</c:v>
                      </c:pt>
                      <c:pt idx="1193">
                        <c:v>3.2757139999999998</c:v>
                      </c:pt>
                      <c:pt idx="1194">
                        <c:v>3.3171430000000002</c:v>
                      </c:pt>
                      <c:pt idx="1195">
                        <c:v>3.3457140000000001</c:v>
                      </c:pt>
                      <c:pt idx="1196">
                        <c:v>3.3571430000000002</c:v>
                      </c:pt>
                      <c:pt idx="1197">
                        <c:v>3.0714290000000002</c:v>
                      </c:pt>
                      <c:pt idx="1198">
                        <c:v>3.157143</c:v>
                      </c:pt>
                      <c:pt idx="1199">
                        <c:v>3.1557140000000001</c:v>
                      </c:pt>
                      <c:pt idx="1200">
                        <c:v>3.157143</c:v>
                      </c:pt>
                      <c:pt idx="1201">
                        <c:v>3.1814290000000001</c:v>
                      </c:pt>
                      <c:pt idx="1202">
                        <c:v>3.0071430000000001</c:v>
                      </c:pt>
                      <c:pt idx="1203">
                        <c:v>2.9871430000000001</c:v>
                      </c:pt>
                      <c:pt idx="1204">
                        <c:v>3.01</c:v>
                      </c:pt>
                      <c:pt idx="1205">
                        <c:v>3.03</c:v>
                      </c:pt>
                      <c:pt idx="1206">
                        <c:v>2.9814289999999999</c:v>
                      </c:pt>
                      <c:pt idx="1207">
                        <c:v>2.9571429999999999</c:v>
                      </c:pt>
                      <c:pt idx="1208">
                        <c:v>2.9285709999999998</c:v>
                      </c:pt>
                      <c:pt idx="1209">
                        <c:v>2.9</c:v>
                      </c:pt>
                      <c:pt idx="1210">
                        <c:v>2.984286</c:v>
                      </c:pt>
                      <c:pt idx="1211">
                        <c:v>2.9671430000000001</c:v>
                      </c:pt>
                      <c:pt idx="1212">
                        <c:v>3.0114290000000001</c:v>
                      </c:pt>
                      <c:pt idx="1213">
                        <c:v>3.0485709999999999</c:v>
                      </c:pt>
                      <c:pt idx="1214">
                        <c:v>3.168571</c:v>
                      </c:pt>
                      <c:pt idx="1215">
                        <c:v>3.2585709999999999</c:v>
                      </c:pt>
                      <c:pt idx="1216">
                        <c:v>3.2757139999999998</c:v>
                      </c:pt>
                      <c:pt idx="1217">
                        <c:v>3.2814290000000002</c:v>
                      </c:pt>
                      <c:pt idx="1218">
                        <c:v>3.32</c:v>
                      </c:pt>
                      <c:pt idx="1219">
                        <c:v>3.2957139999999998</c:v>
                      </c:pt>
                      <c:pt idx="1220">
                        <c:v>3.2685710000000001</c:v>
                      </c:pt>
                      <c:pt idx="1221">
                        <c:v>3.3</c:v>
                      </c:pt>
                      <c:pt idx="1222">
                        <c:v>3.3128570000000002</c:v>
                      </c:pt>
                      <c:pt idx="1223">
                        <c:v>3.358571</c:v>
                      </c:pt>
                      <c:pt idx="1224">
                        <c:v>3.338571</c:v>
                      </c:pt>
                      <c:pt idx="1225">
                        <c:v>3.44</c:v>
                      </c:pt>
                      <c:pt idx="1226">
                        <c:v>3.4614289999999999</c:v>
                      </c:pt>
                      <c:pt idx="1227">
                        <c:v>3.4971429999999999</c:v>
                      </c:pt>
                      <c:pt idx="1228">
                        <c:v>3.475714</c:v>
                      </c:pt>
                      <c:pt idx="1229">
                        <c:v>3.4514290000000001</c:v>
                      </c:pt>
                      <c:pt idx="1230">
                        <c:v>3.4857140000000002</c:v>
                      </c:pt>
                      <c:pt idx="1231">
                        <c:v>3.4914290000000001</c:v>
                      </c:pt>
                      <c:pt idx="1232">
                        <c:v>3.4057140000000001</c:v>
                      </c:pt>
                      <c:pt idx="1233">
                        <c:v>2.9828570000000001</c:v>
                      </c:pt>
                      <c:pt idx="1234">
                        <c:v>2.9971429999999999</c:v>
                      </c:pt>
                      <c:pt idx="1235">
                        <c:v>3.1114289999999998</c:v>
                      </c:pt>
                      <c:pt idx="1236">
                        <c:v>3.0914290000000002</c:v>
                      </c:pt>
                      <c:pt idx="1237">
                        <c:v>3.0514290000000002</c:v>
                      </c:pt>
                      <c:pt idx="1238">
                        <c:v>3.0542859999999998</c:v>
                      </c:pt>
                      <c:pt idx="1239">
                        <c:v>3.0714290000000002</c:v>
                      </c:pt>
                      <c:pt idx="1240">
                        <c:v>3.132857</c:v>
                      </c:pt>
                      <c:pt idx="1241">
                        <c:v>3.1385710000000002</c:v>
                      </c:pt>
                      <c:pt idx="1242">
                        <c:v>3.117143</c:v>
                      </c:pt>
                      <c:pt idx="1243">
                        <c:v>3.1271429999999998</c:v>
                      </c:pt>
                      <c:pt idx="1244">
                        <c:v>3.141429</c:v>
                      </c:pt>
                      <c:pt idx="1245">
                        <c:v>3.1428569999999998</c:v>
                      </c:pt>
                      <c:pt idx="1246">
                        <c:v>3.1628569999999998</c:v>
                      </c:pt>
                      <c:pt idx="1247">
                        <c:v>3.128571</c:v>
                      </c:pt>
                      <c:pt idx="1248">
                        <c:v>3.137143</c:v>
                      </c:pt>
                      <c:pt idx="1249">
                        <c:v>3.117143</c:v>
                      </c:pt>
                      <c:pt idx="1250">
                        <c:v>3.0914290000000002</c:v>
                      </c:pt>
                      <c:pt idx="1251">
                        <c:v>3.1028570000000002</c:v>
                      </c:pt>
                      <c:pt idx="1252">
                        <c:v>3.088571</c:v>
                      </c:pt>
                      <c:pt idx="1253">
                        <c:v>3.0314290000000002</c:v>
                      </c:pt>
                      <c:pt idx="1254">
                        <c:v>3.0742859999999999</c:v>
                      </c:pt>
                      <c:pt idx="1255">
                        <c:v>3.101429</c:v>
                      </c:pt>
                      <c:pt idx="1256">
                        <c:v>3.1228570000000002</c:v>
                      </c:pt>
                      <c:pt idx="1257">
                        <c:v>3.1828569999999998</c:v>
                      </c:pt>
                      <c:pt idx="1258">
                        <c:v>3.2571430000000001</c:v>
                      </c:pt>
                      <c:pt idx="1259">
                        <c:v>3.1985709999999998</c:v>
                      </c:pt>
                      <c:pt idx="1260">
                        <c:v>3.2014290000000001</c:v>
                      </c:pt>
                      <c:pt idx="1261">
                        <c:v>3.0485709999999999</c:v>
                      </c:pt>
                      <c:pt idx="1262">
                        <c:v>3.081429</c:v>
                      </c:pt>
                      <c:pt idx="1263">
                        <c:v>3.1242860000000001</c:v>
                      </c:pt>
                      <c:pt idx="1264">
                        <c:v>3.05</c:v>
                      </c:pt>
                      <c:pt idx="1265">
                        <c:v>3.05</c:v>
                      </c:pt>
                      <c:pt idx="1266">
                        <c:v>3.03</c:v>
                      </c:pt>
                      <c:pt idx="1267">
                        <c:v>3.044286</c:v>
                      </c:pt>
                      <c:pt idx="1268">
                        <c:v>3.254286</c:v>
                      </c:pt>
                      <c:pt idx="1269">
                        <c:v>3.2914289999999999</c:v>
                      </c:pt>
                      <c:pt idx="1270">
                        <c:v>3.1157140000000001</c:v>
                      </c:pt>
                      <c:pt idx="1271">
                        <c:v>2.8414290000000002</c:v>
                      </c:pt>
                      <c:pt idx="1272">
                        <c:v>2.7214290000000001</c:v>
                      </c:pt>
                      <c:pt idx="1273">
                        <c:v>2.7271429999999999</c:v>
                      </c:pt>
                      <c:pt idx="1274">
                        <c:v>2.8028569999999999</c:v>
                      </c:pt>
                      <c:pt idx="1275">
                        <c:v>2.842857</c:v>
                      </c:pt>
                      <c:pt idx="1276">
                        <c:v>2.842857</c:v>
                      </c:pt>
                      <c:pt idx="1277">
                        <c:v>2.7871429999999999</c:v>
                      </c:pt>
                      <c:pt idx="1278">
                        <c:v>2.7871429999999999</c:v>
                      </c:pt>
                      <c:pt idx="1279">
                        <c:v>2.8</c:v>
                      </c:pt>
                      <c:pt idx="1280">
                        <c:v>2.794286</c:v>
                      </c:pt>
                      <c:pt idx="1281">
                        <c:v>2.785714</c:v>
                      </c:pt>
                      <c:pt idx="1282">
                        <c:v>2.7871429999999999</c:v>
                      </c:pt>
                      <c:pt idx="1283">
                        <c:v>2.8257140000000001</c:v>
                      </c:pt>
                      <c:pt idx="1284">
                        <c:v>2.765714</c:v>
                      </c:pt>
                      <c:pt idx="1285">
                        <c:v>2.7671429999999999</c:v>
                      </c:pt>
                      <c:pt idx="1286">
                        <c:v>2.7985709999999999</c:v>
                      </c:pt>
                      <c:pt idx="1287">
                        <c:v>2.8242859999999999</c:v>
                      </c:pt>
                      <c:pt idx="1288">
                        <c:v>2.8342860000000001</c:v>
                      </c:pt>
                      <c:pt idx="1289">
                        <c:v>2.9014289999999998</c:v>
                      </c:pt>
                      <c:pt idx="1290">
                        <c:v>2.8571430000000002</c:v>
                      </c:pt>
                      <c:pt idx="1291">
                        <c:v>2.842857</c:v>
                      </c:pt>
                      <c:pt idx="1292">
                        <c:v>2.8414290000000002</c:v>
                      </c:pt>
                      <c:pt idx="1293">
                        <c:v>2.86</c:v>
                      </c:pt>
                      <c:pt idx="1294">
                        <c:v>2.8571430000000002</c:v>
                      </c:pt>
                      <c:pt idx="1295">
                        <c:v>2.858571</c:v>
                      </c:pt>
                      <c:pt idx="1296">
                        <c:v>2.8214290000000002</c:v>
                      </c:pt>
                      <c:pt idx="1297">
                        <c:v>2.8214290000000002</c:v>
                      </c:pt>
                      <c:pt idx="1298">
                        <c:v>2.8</c:v>
                      </c:pt>
                      <c:pt idx="1299">
                        <c:v>2.4528569999999998</c:v>
                      </c:pt>
                      <c:pt idx="1300">
                        <c:v>2.2314289999999999</c:v>
                      </c:pt>
                      <c:pt idx="1301">
                        <c:v>2.2842859999999998</c:v>
                      </c:pt>
                      <c:pt idx="1302">
                        <c:v>2.3214290000000002</c:v>
                      </c:pt>
                      <c:pt idx="1303">
                        <c:v>2.4128569999999998</c:v>
                      </c:pt>
                      <c:pt idx="1304">
                        <c:v>2.4271430000000001</c:v>
                      </c:pt>
                      <c:pt idx="1305">
                        <c:v>2.4428570000000001</c:v>
                      </c:pt>
                      <c:pt idx="1306">
                        <c:v>2.3971429999999998</c:v>
                      </c:pt>
                      <c:pt idx="1307">
                        <c:v>2.4214289999999998</c:v>
                      </c:pt>
                      <c:pt idx="1308">
                        <c:v>2.362857</c:v>
                      </c:pt>
                      <c:pt idx="1309">
                        <c:v>2.3571430000000002</c:v>
                      </c:pt>
                      <c:pt idx="1310">
                        <c:v>2.4214289999999998</c:v>
                      </c:pt>
                      <c:pt idx="1311">
                        <c:v>2.4785710000000001</c:v>
                      </c:pt>
                      <c:pt idx="1312">
                        <c:v>2.3742860000000001</c:v>
                      </c:pt>
                      <c:pt idx="1313">
                        <c:v>2.39</c:v>
                      </c:pt>
                      <c:pt idx="1314">
                        <c:v>2.4528569999999998</c:v>
                      </c:pt>
                      <c:pt idx="1315">
                        <c:v>2.4585710000000001</c:v>
                      </c:pt>
                      <c:pt idx="1316">
                        <c:v>2.484286</c:v>
                      </c:pt>
                      <c:pt idx="1317">
                        <c:v>2.382857</c:v>
                      </c:pt>
                      <c:pt idx="1318">
                        <c:v>2.4300000000000002</c:v>
                      </c:pt>
                      <c:pt idx="1319">
                        <c:v>2.398571</c:v>
                      </c:pt>
                      <c:pt idx="1320">
                        <c:v>2.4371429999999998</c:v>
                      </c:pt>
                      <c:pt idx="1321">
                        <c:v>2.4471430000000001</c:v>
                      </c:pt>
                      <c:pt idx="1322">
                        <c:v>2.4285709999999998</c:v>
                      </c:pt>
                      <c:pt idx="1323">
                        <c:v>2.4428570000000001</c:v>
                      </c:pt>
                      <c:pt idx="1324">
                        <c:v>2.4428570000000001</c:v>
                      </c:pt>
                      <c:pt idx="1325">
                        <c:v>2.4214289999999998</c:v>
                      </c:pt>
                      <c:pt idx="1326">
                        <c:v>2.4171429999999998</c:v>
                      </c:pt>
                      <c:pt idx="1327">
                        <c:v>2.4357139999999999</c:v>
                      </c:pt>
                      <c:pt idx="1328">
                        <c:v>2.4500000000000002</c:v>
                      </c:pt>
                      <c:pt idx="1329">
                        <c:v>2.5257139999999998</c:v>
                      </c:pt>
                      <c:pt idx="1330">
                        <c:v>2.5142859999999998</c:v>
                      </c:pt>
                      <c:pt idx="1331">
                        <c:v>2.5085709999999999</c:v>
                      </c:pt>
                      <c:pt idx="1332">
                        <c:v>2.5014289999999999</c:v>
                      </c:pt>
                      <c:pt idx="1333">
                        <c:v>2.464286</c:v>
                      </c:pt>
                      <c:pt idx="1334">
                        <c:v>2.4671430000000001</c:v>
                      </c:pt>
                      <c:pt idx="1335">
                        <c:v>2.4728569999999999</c:v>
                      </c:pt>
                      <c:pt idx="1336">
                        <c:v>2.438571</c:v>
                      </c:pt>
                      <c:pt idx="1337">
                        <c:v>2.4528569999999998</c:v>
                      </c:pt>
                      <c:pt idx="1338">
                        <c:v>2.5985710000000002</c:v>
                      </c:pt>
                      <c:pt idx="1339">
                        <c:v>2.628571</c:v>
                      </c:pt>
                      <c:pt idx="1340">
                        <c:v>2.7514289999999999</c:v>
                      </c:pt>
                      <c:pt idx="1341">
                        <c:v>2.734286</c:v>
                      </c:pt>
                      <c:pt idx="1342">
                        <c:v>2.6771430000000001</c:v>
                      </c:pt>
                      <c:pt idx="1343">
                        <c:v>2.7285710000000001</c:v>
                      </c:pt>
                      <c:pt idx="1344">
                        <c:v>2.754286</c:v>
                      </c:pt>
                      <c:pt idx="1345">
                        <c:v>2.995714</c:v>
                      </c:pt>
                      <c:pt idx="1346">
                        <c:v>3.0014289999999999</c:v>
                      </c:pt>
                      <c:pt idx="1347">
                        <c:v>2.95</c:v>
                      </c:pt>
                      <c:pt idx="1348">
                        <c:v>2.9414289999999998</c:v>
                      </c:pt>
                      <c:pt idx="1349">
                        <c:v>2.9657140000000002</c:v>
                      </c:pt>
                      <c:pt idx="1350">
                        <c:v>2.9714290000000001</c:v>
                      </c:pt>
                      <c:pt idx="1351">
                        <c:v>2.9671430000000001</c:v>
                      </c:pt>
                      <c:pt idx="1352">
                        <c:v>3.0285709999999999</c:v>
                      </c:pt>
                      <c:pt idx="1353">
                        <c:v>3.0857139999999998</c:v>
                      </c:pt>
                      <c:pt idx="1354">
                        <c:v>3.1671429999999998</c:v>
                      </c:pt>
                      <c:pt idx="1355">
                        <c:v>3.2185709999999998</c:v>
                      </c:pt>
                      <c:pt idx="1356">
                        <c:v>3.2328570000000001</c:v>
                      </c:pt>
                      <c:pt idx="1357">
                        <c:v>3.2557140000000002</c:v>
                      </c:pt>
                      <c:pt idx="1358">
                        <c:v>3.37</c:v>
                      </c:pt>
                      <c:pt idx="1359">
                        <c:v>3.378571</c:v>
                      </c:pt>
                      <c:pt idx="1360">
                        <c:v>3.3771429999999998</c:v>
                      </c:pt>
                      <c:pt idx="1361">
                        <c:v>3.38</c:v>
                      </c:pt>
                      <c:pt idx="1362">
                        <c:v>3.2285710000000001</c:v>
                      </c:pt>
                      <c:pt idx="1363">
                        <c:v>3.157143</c:v>
                      </c:pt>
                      <c:pt idx="1364">
                        <c:v>3.5028570000000001</c:v>
                      </c:pt>
                      <c:pt idx="1365">
                        <c:v>3.4657140000000002</c:v>
                      </c:pt>
                      <c:pt idx="1366">
                        <c:v>3.5842860000000001</c:v>
                      </c:pt>
                      <c:pt idx="1367">
                        <c:v>3.5171429999999999</c:v>
                      </c:pt>
                      <c:pt idx="1368">
                        <c:v>3.6428569999999998</c:v>
                      </c:pt>
                      <c:pt idx="1369">
                        <c:v>3.6757140000000001</c:v>
                      </c:pt>
                      <c:pt idx="1370">
                        <c:v>3.6828569999999998</c:v>
                      </c:pt>
                      <c:pt idx="1371">
                        <c:v>3.6428569999999998</c:v>
                      </c:pt>
                      <c:pt idx="1372">
                        <c:v>3.714286</c:v>
                      </c:pt>
                      <c:pt idx="1373">
                        <c:v>3.7171430000000001</c:v>
                      </c:pt>
                      <c:pt idx="1374">
                        <c:v>3.7585709999999999</c:v>
                      </c:pt>
                      <c:pt idx="1375">
                        <c:v>3.7628569999999999</c:v>
                      </c:pt>
                      <c:pt idx="1376">
                        <c:v>3.7242860000000002</c:v>
                      </c:pt>
                      <c:pt idx="1377">
                        <c:v>3.5185710000000001</c:v>
                      </c:pt>
                      <c:pt idx="1378">
                        <c:v>3.4857140000000002</c:v>
                      </c:pt>
                      <c:pt idx="1379">
                        <c:v>3.5014289999999999</c:v>
                      </c:pt>
                      <c:pt idx="1380">
                        <c:v>3.5314290000000002</c:v>
                      </c:pt>
                      <c:pt idx="1381">
                        <c:v>3.4171429999999998</c:v>
                      </c:pt>
                      <c:pt idx="1382">
                        <c:v>3.25</c:v>
                      </c:pt>
                      <c:pt idx="1383">
                        <c:v>3.28</c:v>
                      </c:pt>
                      <c:pt idx="1384">
                        <c:v>3.1642860000000002</c:v>
                      </c:pt>
                      <c:pt idx="1385">
                        <c:v>3.0742859999999999</c:v>
                      </c:pt>
                      <c:pt idx="1386">
                        <c:v>3.0371429999999999</c:v>
                      </c:pt>
                      <c:pt idx="1387">
                        <c:v>3.061429</c:v>
                      </c:pt>
                      <c:pt idx="1388">
                        <c:v>3.0714290000000002</c:v>
                      </c:pt>
                      <c:pt idx="1389">
                        <c:v>3.2</c:v>
                      </c:pt>
                      <c:pt idx="1390">
                        <c:v>3.26</c:v>
                      </c:pt>
                      <c:pt idx="1391">
                        <c:v>3.2242860000000002</c:v>
                      </c:pt>
                      <c:pt idx="1392">
                        <c:v>3.367143</c:v>
                      </c:pt>
                      <c:pt idx="1393">
                        <c:v>3.2928570000000001</c:v>
                      </c:pt>
                      <c:pt idx="1394">
                        <c:v>3.2928570000000001</c:v>
                      </c:pt>
                      <c:pt idx="1395">
                        <c:v>3.331429</c:v>
                      </c:pt>
                      <c:pt idx="1396">
                        <c:v>3.3485710000000002</c:v>
                      </c:pt>
                      <c:pt idx="1397">
                        <c:v>3.3485710000000002</c:v>
                      </c:pt>
                      <c:pt idx="1398">
                        <c:v>3.3</c:v>
                      </c:pt>
                      <c:pt idx="1399">
                        <c:v>3.2685710000000001</c:v>
                      </c:pt>
                      <c:pt idx="1400">
                        <c:v>3.2157140000000002</c:v>
                      </c:pt>
                      <c:pt idx="1401">
                        <c:v>3.2185709999999998</c:v>
                      </c:pt>
                      <c:pt idx="1402">
                        <c:v>3.2871429999999999</c:v>
                      </c:pt>
                      <c:pt idx="1403">
                        <c:v>3.2814290000000002</c:v>
                      </c:pt>
                      <c:pt idx="1404">
                        <c:v>3.4085709999999998</c:v>
                      </c:pt>
                      <c:pt idx="1405">
                        <c:v>3.5228570000000001</c:v>
                      </c:pt>
                      <c:pt idx="1406">
                        <c:v>3.9585710000000001</c:v>
                      </c:pt>
                      <c:pt idx="1407">
                        <c:v>3.9585710000000001</c:v>
                      </c:pt>
                      <c:pt idx="1408">
                        <c:v>3.9585710000000001</c:v>
                      </c:pt>
                      <c:pt idx="1409">
                        <c:v>3.8571430000000002</c:v>
                      </c:pt>
                      <c:pt idx="1410">
                        <c:v>3.7557140000000002</c:v>
                      </c:pt>
                      <c:pt idx="1411">
                        <c:v>3.7014290000000001</c:v>
                      </c:pt>
                      <c:pt idx="1412">
                        <c:v>3.6628569999999998</c:v>
                      </c:pt>
                      <c:pt idx="1413">
                        <c:v>3.6642860000000002</c:v>
                      </c:pt>
                      <c:pt idx="1414">
                        <c:v>3.4785710000000001</c:v>
                      </c:pt>
                      <c:pt idx="1415">
                        <c:v>3.3857140000000001</c:v>
                      </c:pt>
                      <c:pt idx="1416">
                        <c:v>3.2471429999999999</c:v>
                      </c:pt>
                      <c:pt idx="1417">
                        <c:v>3.097143</c:v>
                      </c:pt>
                      <c:pt idx="1418">
                        <c:v>3.1814290000000001</c:v>
                      </c:pt>
                      <c:pt idx="1419">
                        <c:v>3.3442859999999999</c:v>
                      </c:pt>
                      <c:pt idx="1420">
                        <c:v>3.2471429999999999</c:v>
                      </c:pt>
                      <c:pt idx="1421">
                        <c:v>2.9585710000000001</c:v>
                      </c:pt>
                      <c:pt idx="1422">
                        <c:v>3</c:v>
                      </c:pt>
                      <c:pt idx="1423">
                        <c:v>3.0871430000000002</c:v>
                      </c:pt>
                      <c:pt idx="1424">
                        <c:v>3.0785710000000002</c:v>
                      </c:pt>
                      <c:pt idx="1425">
                        <c:v>2.907143</c:v>
                      </c:pt>
                      <c:pt idx="1426">
                        <c:v>3</c:v>
                      </c:pt>
                      <c:pt idx="1427">
                        <c:v>3.0671430000000002</c:v>
                      </c:pt>
                      <c:pt idx="1428">
                        <c:v>3.0171429999999999</c:v>
                      </c:pt>
                      <c:pt idx="1429">
                        <c:v>3.08</c:v>
                      </c:pt>
                      <c:pt idx="1430">
                        <c:v>3.24</c:v>
                      </c:pt>
                      <c:pt idx="1431">
                        <c:v>3.2214290000000001</c:v>
                      </c:pt>
                      <c:pt idx="1432">
                        <c:v>3.1585709999999998</c:v>
                      </c:pt>
                      <c:pt idx="1433">
                        <c:v>3.51</c:v>
                      </c:pt>
                      <c:pt idx="1434">
                        <c:v>3.612857</c:v>
                      </c:pt>
                      <c:pt idx="1435">
                        <c:v>3.544286</c:v>
                      </c:pt>
                      <c:pt idx="1436">
                        <c:v>3.6271429999999998</c:v>
                      </c:pt>
                      <c:pt idx="1437">
                        <c:v>3.6585709999999998</c:v>
                      </c:pt>
                      <c:pt idx="1438">
                        <c:v>3.7185709999999998</c:v>
                      </c:pt>
                      <c:pt idx="1439">
                        <c:v>3.82</c:v>
                      </c:pt>
                      <c:pt idx="1440">
                        <c:v>3.7871429999999999</c:v>
                      </c:pt>
                      <c:pt idx="1441">
                        <c:v>3.81</c:v>
                      </c:pt>
                      <c:pt idx="1442">
                        <c:v>3.7614290000000001</c:v>
                      </c:pt>
                      <c:pt idx="1443">
                        <c:v>3.7228569999999999</c:v>
                      </c:pt>
                      <c:pt idx="1444">
                        <c:v>3.6828569999999998</c:v>
                      </c:pt>
                      <c:pt idx="1445">
                        <c:v>3.7514289999999999</c:v>
                      </c:pt>
                      <c:pt idx="1446">
                        <c:v>3.9042859999999999</c:v>
                      </c:pt>
                      <c:pt idx="1447">
                        <c:v>3.91</c:v>
                      </c:pt>
                      <c:pt idx="1448">
                        <c:v>3.9571429999999999</c:v>
                      </c:pt>
                      <c:pt idx="1449">
                        <c:v>3.9728569999999999</c:v>
                      </c:pt>
                      <c:pt idx="1450">
                        <c:v>4.2857139999999996</c:v>
                      </c:pt>
                      <c:pt idx="1451">
                        <c:v>4.5</c:v>
                      </c:pt>
                      <c:pt idx="1452">
                        <c:v>4.3028570000000004</c:v>
                      </c:pt>
                      <c:pt idx="1453">
                        <c:v>4.3771430000000002</c:v>
                      </c:pt>
                      <c:pt idx="1454">
                        <c:v>4.331429</c:v>
                      </c:pt>
                      <c:pt idx="1455">
                        <c:v>4.484286</c:v>
                      </c:pt>
                      <c:pt idx="1456">
                        <c:v>4.3742859999999997</c:v>
                      </c:pt>
                      <c:pt idx="1457">
                        <c:v>4.3071429999999999</c:v>
                      </c:pt>
                      <c:pt idx="1458">
                        <c:v>4.5</c:v>
                      </c:pt>
                      <c:pt idx="1459">
                        <c:v>4.6071429999999998</c:v>
                      </c:pt>
                      <c:pt idx="1460">
                        <c:v>4.7357139999999998</c:v>
                      </c:pt>
                      <c:pt idx="1461">
                        <c:v>4.6500000000000004</c:v>
                      </c:pt>
                      <c:pt idx="1462">
                        <c:v>4.694286</c:v>
                      </c:pt>
                      <c:pt idx="1463">
                        <c:v>4.6185710000000002</c:v>
                      </c:pt>
                      <c:pt idx="1464">
                        <c:v>4.7828569999999999</c:v>
                      </c:pt>
                      <c:pt idx="1465">
                        <c:v>4.9457139999999997</c:v>
                      </c:pt>
                      <c:pt idx="1466">
                        <c:v>5.1085710000000004</c:v>
                      </c:pt>
                      <c:pt idx="1467">
                        <c:v>5.2628570000000003</c:v>
                      </c:pt>
                      <c:pt idx="1468">
                        <c:v>5.265714</c:v>
                      </c:pt>
                      <c:pt idx="1469">
                        <c:v>5.1857139999999999</c:v>
                      </c:pt>
                      <c:pt idx="1470">
                        <c:v>5.0199999999999996</c:v>
                      </c:pt>
                      <c:pt idx="1471">
                        <c:v>5.0414289999999999</c:v>
                      </c:pt>
                      <c:pt idx="1472">
                        <c:v>4.84</c:v>
                      </c:pt>
                      <c:pt idx="1473">
                        <c:v>4.9142859999999997</c:v>
                      </c:pt>
                      <c:pt idx="1474">
                        <c:v>5.1057139999999999</c:v>
                      </c:pt>
                      <c:pt idx="1475">
                        <c:v>5.1071429999999998</c:v>
                      </c:pt>
                      <c:pt idx="1476">
                        <c:v>5.1314289999999998</c:v>
                      </c:pt>
                      <c:pt idx="1477">
                        <c:v>5.0342859999999998</c:v>
                      </c:pt>
                      <c:pt idx="1478">
                        <c:v>5.0585709999999997</c:v>
                      </c:pt>
                      <c:pt idx="1479">
                        <c:v>5.1471429999999998</c:v>
                      </c:pt>
                      <c:pt idx="1480">
                        <c:v>5.1185710000000002</c:v>
                      </c:pt>
                      <c:pt idx="1481">
                        <c:v>5.015714</c:v>
                      </c:pt>
                      <c:pt idx="1482">
                        <c:v>5.0642860000000001</c:v>
                      </c:pt>
                      <c:pt idx="1483">
                        <c:v>5.08</c:v>
                      </c:pt>
                      <c:pt idx="1484">
                        <c:v>5.2171430000000001</c:v>
                      </c:pt>
                      <c:pt idx="1485">
                        <c:v>5.4857139999999998</c:v>
                      </c:pt>
                      <c:pt idx="1486">
                        <c:v>5.4728570000000003</c:v>
                      </c:pt>
                      <c:pt idx="1487">
                        <c:v>5.5085709999999999</c:v>
                      </c:pt>
                      <c:pt idx="1488">
                        <c:v>4.2071430000000003</c:v>
                      </c:pt>
                      <c:pt idx="1489">
                        <c:v>4.2428569999999999</c:v>
                      </c:pt>
                      <c:pt idx="1490">
                        <c:v>4.43</c:v>
                      </c:pt>
                      <c:pt idx="1491">
                        <c:v>4.7142860000000004</c:v>
                      </c:pt>
                      <c:pt idx="1492">
                        <c:v>4.6571429999999996</c:v>
                      </c:pt>
                      <c:pt idx="1493">
                        <c:v>4.55</c:v>
                      </c:pt>
                      <c:pt idx="1494">
                        <c:v>4.4557140000000004</c:v>
                      </c:pt>
                      <c:pt idx="1495">
                        <c:v>4.3342859999999996</c:v>
                      </c:pt>
                      <c:pt idx="1496">
                        <c:v>4.3742859999999997</c:v>
                      </c:pt>
                      <c:pt idx="1497">
                        <c:v>4.371429</c:v>
                      </c:pt>
                      <c:pt idx="1498">
                        <c:v>4.3514290000000004</c:v>
                      </c:pt>
                      <c:pt idx="1499">
                        <c:v>4.2857139999999996</c:v>
                      </c:pt>
                      <c:pt idx="1500">
                        <c:v>4.2471430000000003</c:v>
                      </c:pt>
                      <c:pt idx="1501">
                        <c:v>4.2857139999999996</c:v>
                      </c:pt>
                      <c:pt idx="1502">
                        <c:v>4.3571429999999998</c:v>
                      </c:pt>
                      <c:pt idx="1503">
                        <c:v>4.3</c:v>
                      </c:pt>
                      <c:pt idx="1504">
                        <c:v>4.3214290000000002</c:v>
                      </c:pt>
                      <c:pt idx="1505">
                        <c:v>4.2228570000000003</c:v>
                      </c:pt>
                      <c:pt idx="1506">
                        <c:v>4.2871430000000004</c:v>
                      </c:pt>
                      <c:pt idx="1507">
                        <c:v>4.38</c:v>
                      </c:pt>
                      <c:pt idx="1508">
                        <c:v>4.4714289999999997</c:v>
                      </c:pt>
                      <c:pt idx="1509">
                        <c:v>4.5057140000000002</c:v>
                      </c:pt>
                      <c:pt idx="1510">
                        <c:v>4.4071429999999996</c:v>
                      </c:pt>
                      <c:pt idx="1511">
                        <c:v>4.3028570000000004</c:v>
                      </c:pt>
                      <c:pt idx="1512">
                        <c:v>4.4314289999999996</c:v>
                      </c:pt>
                      <c:pt idx="1513">
                        <c:v>4.4214289999999998</c:v>
                      </c:pt>
                      <c:pt idx="1514">
                        <c:v>4.2585709999999999</c:v>
                      </c:pt>
                      <c:pt idx="1515">
                        <c:v>4.3014289999999997</c:v>
                      </c:pt>
                      <c:pt idx="1516">
                        <c:v>4.3342859999999996</c:v>
                      </c:pt>
                      <c:pt idx="1517">
                        <c:v>4.4285709999999998</c:v>
                      </c:pt>
                      <c:pt idx="1518">
                        <c:v>4.5028569999999997</c:v>
                      </c:pt>
                      <c:pt idx="1519">
                        <c:v>4.5514289999999997</c:v>
                      </c:pt>
                      <c:pt idx="1520">
                        <c:v>4.5357139999999996</c:v>
                      </c:pt>
                      <c:pt idx="1521">
                        <c:v>4.3414289999999998</c:v>
                      </c:pt>
                      <c:pt idx="1522">
                        <c:v>4.3485709999999997</c:v>
                      </c:pt>
                      <c:pt idx="1523">
                        <c:v>4.3142860000000001</c:v>
                      </c:pt>
                      <c:pt idx="1524">
                        <c:v>4.3242859999999999</c:v>
                      </c:pt>
                      <c:pt idx="1525">
                        <c:v>4.475714</c:v>
                      </c:pt>
                      <c:pt idx="1526">
                        <c:v>4.4914290000000001</c:v>
                      </c:pt>
                      <c:pt idx="1527">
                        <c:v>4.4685709999999998</c:v>
                      </c:pt>
                      <c:pt idx="1528">
                        <c:v>4.2857139999999996</c:v>
                      </c:pt>
                      <c:pt idx="1529">
                        <c:v>4.2528569999999997</c:v>
                      </c:pt>
                      <c:pt idx="1530">
                        <c:v>4.4157140000000004</c:v>
                      </c:pt>
                      <c:pt idx="1531">
                        <c:v>4.2185709999999998</c:v>
                      </c:pt>
                      <c:pt idx="1532">
                        <c:v>4.08</c:v>
                      </c:pt>
                      <c:pt idx="1533">
                        <c:v>4.1442860000000001</c:v>
                      </c:pt>
                      <c:pt idx="1534">
                        <c:v>4.097143</c:v>
                      </c:pt>
                      <c:pt idx="1535">
                        <c:v>3.7585709999999999</c:v>
                      </c:pt>
                      <c:pt idx="1536">
                        <c:v>3.72</c:v>
                      </c:pt>
                      <c:pt idx="1537">
                        <c:v>3.7771430000000001</c:v>
                      </c:pt>
                      <c:pt idx="1538">
                        <c:v>3.8142860000000001</c:v>
                      </c:pt>
                      <c:pt idx="1539">
                        <c:v>3.8442859999999999</c:v>
                      </c:pt>
                      <c:pt idx="1540">
                        <c:v>3.907143</c:v>
                      </c:pt>
                      <c:pt idx="1541">
                        <c:v>3.9514290000000001</c:v>
                      </c:pt>
                      <c:pt idx="1542">
                        <c:v>4.0585709999999997</c:v>
                      </c:pt>
                      <c:pt idx="1543">
                        <c:v>3.9342860000000002</c:v>
                      </c:pt>
                      <c:pt idx="1544">
                        <c:v>3.77</c:v>
                      </c:pt>
                      <c:pt idx="1545">
                        <c:v>3.842857</c:v>
                      </c:pt>
                      <c:pt idx="1546">
                        <c:v>3.871429</c:v>
                      </c:pt>
                      <c:pt idx="1547">
                        <c:v>3.922857</c:v>
                      </c:pt>
                      <c:pt idx="1548">
                        <c:v>3.842857</c:v>
                      </c:pt>
                      <c:pt idx="1549">
                        <c:v>3.847143</c:v>
                      </c:pt>
                      <c:pt idx="1550">
                        <c:v>3.831429</c:v>
                      </c:pt>
                      <c:pt idx="1551">
                        <c:v>3.86</c:v>
                      </c:pt>
                      <c:pt idx="1552">
                        <c:v>3.8842859999999999</c:v>
                      </c:pt>
                      <c:pt idx="1553">
                        <c:v>3.81</c:v>
                      </c:pt>
                      <c:pt idx="1554">
                        <c:v>3.8328570000000002</c:v>
                      </c:pt>
                      <c:pt idx="1555">
                        <c:v>3.9728569999999999</c:v>
                      </c:pt>
                      <c:pt idx="1556">
                        <c:v>4.1057139999999999</c:v>
                      </c:pt>
                      <c:pt idx="1557">
                        <c:v>4.3028570000000004</c:v>
                      </c:pt>
                      <c:pt idx="1558">
                        <c:v>4.3257139999999996</c:v>
                      </c:pt>
                      <c:pt idx="1559">
                        <c:v>4.12</c:v>
                      </c:pt>
                      <c:pt idx="1560">
                        <c:v>4.2285709999999996</c:v>
                      </c:pt>
                      <c:pt idx="1561">
                        <c:v>4.2142860000000004</c:v>
                      </c:pt>
                      <c:pt idx="1562">
                        <c:v>4.24</c:v>
                      </c:pt>
                      <c:pt idx="1563">
                        <c:v>4.2357139999999998</c:v>
                      </c:pt>
                      <c:pt idx="1564">
                        <c:v>4.3571429999999998</c:v>
                      </c:pt>
                      <c:pt idx="1565">
                        <c:v>4.3885709999999998</c:v>
                      </c:pt>
                      <c:pt idx="1566">
                        <c:v>4.3557139999999999</c:v>
                      </c:pt>
                      <c:pt idx="1567">
                        <c:v>4.3242859999999999</c:v>
                      </c:pt>
                      <c:pt idx="1568">
                        <c:v>4.3728569999999998</c:v>
                      </c:pt>
                      <c:pt idx="1569">
                        <c:v>4.4342860000000002</c:v>
                      </c:pt>
                      <c:pt idx="1570">
                        <c:v>4.3428570000000004</c:v>
                      </c:pt>
                      <c:pt idx="1571">
                        <c:v>4.2728570000000001</c:v>
                      </c:pt>
                      <c:pt idx="1572">
                        <c:v>4.2728570000000001</c:v>
                      </c:pt>
                      <c:pt idx="1573">
                        <c:v>4.2714290000000004</c:v>
                      </c:pt>
                      <c:pt idx="1574">
                        <c:v>4.2885710000000001</c:v>
                      </c:pt>
                      <c:pt idx="1575">
                        <c:v>4.2671429999999999</c:v>
                      </c:pt>
                      <c:pt idx="1576">
                        <c:v>4.2628570000000003</c:v>
                      </c:pt>
                      <c:pt idx="1577">
                        <c:v>4.2685709999999997</c:v>
                      </c:pt>
                      <c:pt idx="1578">
                        <c:v>4.3342859999999996</c:v>
                      </c:pt>
                      <c:pt idx="1579">
                        <c:v>4.3642859999999999</c:v>
                      </c:pt>
                      <c:pt idx="1580">
                        <c:v>4.3614290000000002</c:v>
                      </c:pt>
                      <c:pt idx="1581">
                        <c:v>4.38</c:v>
                      </c:pt>
                      <c:pt idx="1582">
                        <c:v>4.2357139999999998</c:v>
                      </c:pt>
                      <c:pt idx="1583">
                        <c:v>4.0757139999999996</c:v>
                      </c:pt>
                      <c:pt idx="1584">
                        <c:v>4.2271429999999999</c:v>
                      </c:pt>
                      <c:pt idx="1585">
                        <c:v>4.1042860000000001</c:v>
                      </c:pt>
                      <c:pt idx="1586">
                        <c:v>4.0628570000000002</c:v>
                      </c:pt>
                      <c:pt idx="1587">
                        <c:v>3.94</c:v>
                      </c:pt>
                      <c:pt idx="1588">
                        <c:v>4.0457140000000003</c:v>
                      </c:pt>
                      <c:pt idx="1589">
                        <c:v>3.9971429999999999</c:v>
                      </c:pt>
                      <c:pt idx="1590">
                        <c:v>3.9242859999999999</c:v>
                      </c:pt>
                      <c:pt idx="1591">
                        <c:v>4</c:v>
                      </c:pt>
                      <c:pt idx="1592">
                        <c:v>4.08</c:v>
                      </c:pt>
                      <c:pt idx="1593">
                        <c:v>4.411429</c:v>
                      </c:pt>
                      <c:pt idx="1594">
                        <c:v>4.4400000000000004</c:v>
                      </c:pt>
                      <c:pt idx="1595">
                        <c:v>4.4728570000000003</c:v>
                      </c:pt>
                      <c:pt idx="1596">
                        <c:v>4.3642859999999999</c:v>
                      </c:pt>
                      <c:pt idx="1597">
                        <c:v>4.4728570000000003</c:v>
                      </c:pt>
                      <c:pt idx="1598">
                        <c:v>4.5014289999999999</c:v>
                      </c:pt>
                      <c:pt idx="1599">
                        <c:v>4.4428570000000001</c:v>
                      </c:pt>
                      <c:pt idx="1600">
                        <c:v>4.2542859999999996</c:v>
                      </c:pt>
                      <c:pt idx="1601">
                        <c:v>4.225714</c:v>
                      </c:pt>
                      <c:pt idx="1602">
                        <c:v>4.0442859999999996</c:v>
                      </c:pt>
                      <c:pt idx="1603">
                        <c:v>4.0999999999999996</c:v>
                      </c:pt>
                      <c:pt idx="1604">
                        <c:v>3.5985710000000002</c:v>
                      </c:pt>
                      <c:pt idx="1605">
                        <c:v>3.121429</c:v>
                      </c:pt>
                      <c:pt idx="1606">
                        <c:v>3.0714290000000002</c:v>
                      </c:pt>
                      <c:pt idx="1607">
                        <c:v>3.2428569999999999</c:v>
                      </c:pt>
                      <c:pt idx="1608">
                        <c:v>3.088571</c:v>
                      </c:pt>
                      <c:pt idx="1609">
                        <c:v>3.555714</c:v>
                      </c:pt>
                      <c:pt idx="1610">
                        <c:v>3.38</c:v>
                      </c:pt>
                      <c:pt idx="1611">
                        <c:v>3.2157140000000002</c:v>
                      </c:pt>
                      <c:pt idx="1612">
                        <c:v>3.0985710000000002</c:v>
                      </c:pt>
                      <c:pt idx="1613">
                        <c:v>3.2128570000000001</c:v>
                      </c:pt>
                      <c:pt idx="1614">
                        <c:v>3.2085710000000001</c:v>
                      </c:pt>
                      <c:pt idx="1615">
                        <c:v>2.96</c:v>
                      </c:pt>
                      <c:pt idx="1616">
                        <c:v>2.862857</c:v>
                      </c:pt>
                      <c:pt idx="1617">
                        <c:v>2.8685710000000002</c:v>
                      </c:pt>
                      <c:pt idx="1618">
                        <c:v>2.694286</c:v>
                      </c:pt>
                      <c:pt idx="1619">
                        <c:v>2.5571429999999999</c:v>
                      </c:pt>
                      <c:pt idx="1620">
                        <c:v>2.5785710000000002</c:v>
                      </c:pt>
                      <c:pt idx="1621">
                        <c:v>2.8571430000000002</c:v>
                      </c:pt>
                      <c:pt idx="1622">
                        <c:v>3.1271429999999998</c:v>
                      </c:pt>
                      <c:pt idx="1623">
                        <c:v>3.1985709999999998</c:v>
                      </c:pt>
                      <c:pt idx="1624">
                        <c:v>3.2985709999999999</c:v>
                      </c:pt>
                      <c:pt idx="1625">
                        <c:v>3.285714</c:v>
                      </c:pt>
                      <c:pt idx="1626">
                        <c:v>3.274286</c:v>
                      </c:pt>
                      <c:pt idx="1627">
                        <c:v>3.0542859999999998</c:v>
                      </c:pt>
                      <c:pt idx="1628">
                        <c:v>3.0371429999999999</c:v>
                      </c:pt>
                      <c:pt idx="1629">
                        <c:v>3.0271430000000001</c:v>
                      </c:pt>
                      <c:pt idx="1630">
                        <c:v>2.975714</c:v>
                      </c:pt>
                      <c:pt idx="1631">
                        <c:v>2.9428570000000001</c:v>
                      </c:pt>
                      <c:pt idx="1632">
                        <c:v>2.9342860000000002</c:v>
                      </c:pt>
                      <c:pt idx="1633">
                        <c:v>3.14</c:v>
                      </c:pt>
                      <c:pt idx="1634">
                        <c:v>3.004286</c:v>
                      </c:pt>
                      <c:pt idx="1635">
                        <c:v>2.9428570000000001</c:v>
                      </c:pt>
                      <c:pt idx="1636">
                        <c:v>2.9314290000000001</c:v>
                      </c:pt>
                      <c:pt idx="1637">
                        <c:v>2.657143</c:v>
                      </c:pt>
                      <c:pt idx="1638">
                        <c:v>2.6042860000000001</c:v>
                      </c:pt>
                      <c:pt idx="1639">
                        <c:v>2.8457140000000001</c:v>
                      </c:pt>
                      <c:pt idx="1640">
                        <c:v>2.94</c:v>
                      </c:pt>
                      <c:pt idx="1641">
                        <c:v>3.0428570000000001</c:v>
                      </c:pt>
                      <c:pt idx="1642">
                        <c:v>3.16</c:v>
                      </c:pt>
                      <c:pt idx="1643">
                        <c:v>3.112857</c:v>
                      </c:pt>
                      <c:pt idx="1644">
                        <c:v>3.1542859999999999</c:v>
                      </c:pt>
                      <c:pt idx="1645">
                        <c:v>3.2185709999999998</c:v>
                      </c:pt>
                      <c:pt idx="1646">
                        <c:v>3.2357140000000002</c:v>
                      </c:pt>
                      <c:pt idx="1647">
                        <c:v>3.225714</c:v>
                      </c:pt>
                      <c:pt idx="1648">
                        <c:v>3.5085709999999999</c:v>
                      </c:pt>
                      <c:pt idx="1649">
                        <c:v>3.5728569999999999</c:v>
                      </c:pt>
                      <c:pt idx="1650">
                        <c:v>3.9614289999999999</c:v>
                      </c:pt>
                      <c:pt idx="1651">
                        <c:v>3.9057140000000001</c:v>
                      </c:pt>
                      <c:pt idx="1652">
                        <c:v>3.89</c:v>
                      </c:pt>
                      <c:pt idx="1653">
                        <c:v>3.9285709999999998</c:v>
                      </c:pt>
                      <c:pt idx="1654">
                        <c:v>4.0314290000000002</c:v>
                      </c:pt>
                      <c:pt idx="1655">
                        <c:v>3.9871430000000001</c:v>
                      </c:pt>
                      <c:pt idx="1656">
                        <c:v>3.964286</c:v>
                      </c:pt>
                      <c:pt idx="1657">
                        <c:v>3.902857</c:v>
                      </c:pt>
                      <c:pt idx="1658">
                        <c:v>3.86</c:v>
                      </c:pt>
                      <c:pt idx="1659">
                        <c:v>3.831429</c:v>
                      </c:pt>
                      <c:pt idx="1660">
                        <c:v>3.858571</c:v>
                      </c:pt>
                      <c:pt idx="1661">
                        <c:v>3.8571430000000002</c:v>
                      </c:pt>
                      <c:pt idx="1662">
                        <c:v>3.9285709999999998</c:v>
                      </c:pt>
                      <c:pt idx="1663">
                        <c:v>3.9871430000000001</c:v>
                      </c:pt>
                      <c:pt idx="1664">
                        <c:v>4.0785710000000002</c:v>
                      </c:pt>
                      <c:pt idx="1665">
                        <c:v>4.2</c:v>
                      </c:pt>
                      <c:pt idx="1666">
                        <c:v>4.3028570000000004</c:v>
                      </c:pt>
                      <c:pt idx="1667">
                        <c:v>4.59</c:v>
                      </c:pt>
                      <c:pt idx="1668">
                        <c:v>4.5714290000000002</c:v>
                      </c:pt>
                      <c:pt idx="1669">
                        <c:v>4.4857139999999998</c:v>
                      </c:pt>
                      <c:pt idx="1670">
                        <c:v>4.5942860000000003</c:v>
                      </c:pt>
                      <c:pt idx="1671">
                        <c:v>4.4285709999999998</c:v>
                      </c:pt>
                      <c:pt idx="1672">
                        <c:v>4.3214290000000002</c:v>
                      </c:pt>
                      <c:pt idx="1673">
                        <c:v>4.1114290000000002</c:v>
                      </c:pt>
                      <c:pt idx="1674">
                        <c:v>4.1242859999999997</c:v>
                      </c:pt>
                      <c:pt idx="1675">
                        <c:v>4.3214290000000002</c:v>
                      </c:pt>
                      <c:pt idx="1676">
                        <c:v>4.2371429999999997</c:v>
                      </c:pt>
                      <c:pt idx="1677">
                        <c:v>4.1885709999999996</c:v>
                      </c:pt>
                      <c:pt idx="1678">
                        <c:v>4.2085710000000001</c:v>
                      </c:pt>
                      <c:pt idx="1679">
                        <c:v>4.2957140000000003</c:v>
                      </c:pt>
                      <c:pt idx="1680">
                        <c:v>4.1585710000000002</c:v>
                      </c:pt>
                      <c:pt idx="1681">
                        <c:v>4.7028569999999998</c:v>
                      </c:pt>
                      <c:pt idx="1682">
                        <c:v>4.9871429999999997</c:v>
                      </c:pt>
                      <c:pt idx="1683">
                        <c:v>5.0371430000000004</c:v>
                      </c:pt>
                      <c:pt idx="1684">
                        <c:v>5.0457140000000003</c:v>
                      </c:pt>
                      <c:pt idx="1685">
                        <c:v>5.08</c:v>
                      </c:pt>
                      <c:pt idx="1686">
                        <c:v>5.1428570000000002</c:v>
                      </c:pt>
                      <c:pt idx="1687">
                        <c:v>5.1728569999999996</c:v>
                      </c:pt>
                      <c:pt idx="1688">
                        <c:v>5.0857140000000003</c:v>
                      </c:pt>
                      <c:pt idx="1689">
                        <c:v>5.1028570000000002</c:v>
                      </c:pt>
                      <c:pt idx="1690">
                        <c:v>5.1314289999999998</c:v>
                      </c:pt>
                      <c:pt idx="1691">
                        <c:v>5.15</c:v>
                      </c:pt>
                      <c:pt idx="1692">
                        <c:v>4.9728570000000003</c:v>
                      </c:pt>
                      <c:pt idx="1693">
                        <c:v>5.2271429999999999</c:v>
                      </c:pt>
                      <c:pt idx="1694">
                        <c:v>5.378571</c:v>
                      </c:pt>
                      <c:pt idx="1695">
                        <c:v>5.2814290000000002</c:v>
                      </c:pt>
                      <c:pt idx="1696">
                        <c:v>5.1857139999999999</c:v>
                      </c:pt>
                      <c:pt idx="1697">
                        <c:v>5.2371429999999997</c:v>
                      </c:pt>
                      <c:pt idx="1698">
                        <c:v>5.2228570000000003</c:v>
                      </c:pt>
                      <c:pt idx="1699">
                        <c:v>5.0542860000000003</c:v>
                      </c:pt>
                      <c:pt idx="1700">
                        <c:v>5.0571429999999999</c:v>
                      </c:pt>
                      <c:pt idx="1701">
                        <c:v>5.0542860000000003</c:v>
                      </c:pt>
                      <c:pt idx="1702">
                        <c:v>4.9857139999999998</c:v>
                      </c:pt>
                      <c:pt idx="1703">
                        <c:v>5.0357139999999996</c:v>
                      </c:pt>
                      <c:pt idx="1704">
                        <c:v>4.8585710000000004</c:v>
                      </c:pt>
                      <c:pt idx="1705">
                        <c:v>4.8728569999999998</c:v>
                      </c:pt>
                      <c:pt idx="1706">
                        <c:v>5.1557139999999997</c:v>
                      </c:pt>
                      <c:pt idx="1707">
                        <c:v>5.24</c:v>
                      </c:pt>
                      <c:pt idx="1708">
                        <c:v>5.2728570000000001</c:v>
                      </c:pt>
                      <c:pt idx="1709">
                        <c:v>5.4342860000000002</c:v>
                      </c:pt>
                      <c:pt idx="1710">
                        <c:v>5.4571430000000003</c:v>
                      </c:pt>
                      <c:pt idx="1711">
                        <c:v>5.2857139999999996</c:v>
                      </c:pt>
                      <c:pt idx="1712">
                        <c:v>5.2142860000000004</c:v>
                      </c:pt>
                      <c:pt idx="1713">
                        <c:v>5.54</c:v>
                      </c:pt>
                      <c:pt idx="1714">
                        <c:v>5.5114289999999997</c:v>
                      </c:pt>
                      <c:pt idx="1715">
                        <c:v>5.444286</c:v>
                      </c:pt>
                      <c:pt idx="1716">
                        <c:v>5.7357139999999998</c:v>
                      </c:pt>
                      <c:pt idx="1717">
                        <c:v>5.8914289999999996</c:v>
                      </c:pt>
                      <c:pt idx="1718">
                        <c:v>5.82</c:v>
                      </c:pt>
                      <c:pt idx="1719">
                        <c:v>5.8</c:v>
                      </c:pt>
                      <c:pt idx="1720">
                        <c:v>6.1357140000000001</c:v>
                      </c:pt>
                      <c:pt idx="1721">
                        <c:v>5.7714290000000004</c:v>
                      </c:pt>
                      <c:pt idx="1722">
                        <c:v>5.9128569999999998</c:v>
                      </c:pt>
                      <c:pt idx="1723">
                        <c:v>5.63</c:v>
                      </c:pt>
                      <c:pt idx="1724">
                        <c:v>5.5785710000000002</c:v>
                      </c:pt>
                      <c:pt idx="1725">
                        <c:v>5.9528569999999998</c:v>
                      </c:pt>
                      <c:pt idx="1726">
                        <c:v>6.0171429999999999</c:v>
                      </c:pt>
                      <c:pt idx="1727">
                        <c:v>6.1414289999999996</c:v>
                      </c:pt>
                      <c:pt idx="1728">
                        <c:v>6.081429</c:v>
                      </c:pt>
                      <c:pt idx="1729">
                        <c:v>6.1</c:v>
                      </c:pt>
                      <c:pt idx="1730">
                        <c:v>6.2271429999999999</c:v>
                      </c:pt>
                      <c:pt idx="1731">
                        <c:v>6.274286</c:v>
                      </c:pt>
                      <c:pt idx="1732">
                        <c:v>6.3142860000000001</c:v>
                      </c:pt>
                      <c:pt idx="1733">
                        <c:v>6.628571</c:v>
                      </c:pt>
                      <c:pt idx="1734">
                        <c:v>6.78</c:v>
                      </c:pt>
                      <c:pt idx="1735">
                        <c:v>6.5171429999999999</c:v>
                      </c:pt>
                      <c:pt idx="1736">
                        <c:v>6.612857</c:v>
                      </c:pt>
                      <c:pt idx="1737">
                        <c:v>6.7871430000000004</c:v>
                      </c:pt>
                      <c:pt idx="1738">
                        <c:v>6.8457140000000001</c:v>
                      </c:pt>
                      <c:pt idx="1739">
                        <c:v>6.3971429999999998</c:v>
                      </c:pt>
                      <c:pt idx="1740">
                        <c:v>6.475714</c:v>
                      </c:pt>
                      <c:pt idx="1741">
                        <c:v>6.2157140000000002</c:v>
                      </c:pt>
                      <c:pt idx="1742">
                        <c:v>6.0114289999999997</c:v>
                      </c:pt>
                      <c:pt idx="1743">
                        <c:v>6.2314290000000003</c:v>
                      </c:pt>
                      <c:pt idx="1744">
                        <c:v>6.4285709999999998</c:v>
                      </c:pt>
                      <c:pt idx="1745">
                        <c:v>6.4214289999999998</c:v>
                      </c:pt>
                      <c:pt idx="1746">
                        <c:v>6.4514290000000001</c:v>
                      </c:pt>
                      <c:pt idx="1747">
                        <c:v>6.3185710000000004</c:v>
                      </c:pt>
                      <c:pt idx="1748">
                        <c:v>6.3071429999999999</c:v>
                      </c:pt>
                      <c:pt idx="1749">
                        <c:v>6.3571429999999998</c:v>
                      </c:pt>
                      <c:pt idx="1750">
                        <c:v>5.9642860000000004</c:v>
                      </c:pt>
                      <c:pt idx="1751">
                        <c:v>5.5257139999999998</c:v>
                      </c:pt>
                      <c:pt idx="1752">
                        <c:v>5.3985709999999996</c:v>
                      </c:pt>
                      <c:pt idx="1753">
                        <c:v>5.4542859999999997</c:v>
                      </c:pt>
                      <c:pt idx="1754">
                        <c:v>5.5428569999999997</c:v>
                      </c:pt>
                      <c:pt idx="1755">
                        <c:v>5.2628570000000003</c:v>
                      </c:pt>
                      <c:pt idx="1756">
                        <c:v>5.1785709999999998</c:v>
                      </c:pt>
                      <c:pt idx="1757">
                        <c:v>5.2185709999999998</c:v>
                      </c:pt>
                      <c:pt idx="1758">
                        <c:v>5.43</c:v>
                      </c:pt>
                      <c:pt idx="1759">
                        <c:v>5.55</c:v>
                      </c:pt>
                      <c:pt idx="1760">
                        <c:v>5.7142860000000004</c:v>
                      </c:pt>
                      <c:pt idx="1761">
                        <c:v>5.5057140000000002</c:v>
                      </c:pt>
                      <c:pt idx="1762">
                        <c:v>5.5142860000000002</c:v>
                      </c:pt>
                      <c:pt idx="1763">
                        <c:v>5.5</c:v>
                      </c:pt>
                      <c:pt idx="1764">
                        <c:v>5.5514289999999997</c:v>
                      </c:pt>
                      <c:pt idx="1765">
                        <c:v>5.3828569999999996</c:v>
                      </c:pt>
                      <c:pt idx="1766">
                        <c:v>5.4357139999999999</c:v>
                      </c:pt>
                      <c:pt idx="1767">
                        <c:v>5.6757140000000001</c:v>
                      </c:pt>
                      <c:pt idx="1768">
                        <c:v>5.73</c:v>
                      </c:pt>
                      <c:pt idx="1769">
                        <c:v>5.6914290000000003</c:v>
                      </c:pt>
                      <c:pt idx="1770">
                        <c:v>5.6428570000000002</c:v>
                      </c:pt>
                      <c:pt idx="1771">
                        <c:v>5.5214290000000004</c:v>
                      </c:pt>
                      <c:pt idx="1772">
                        <c:v>5.4328570000000003</c:v>
                      </c:pt>
                      <c:pt idx="1773">
                        <c:v>5.56</c:v>
                      </c:pt>
                      <c:pt idx="1774">
                        <c:v>5.3728569999999998</c:v>
                      </c:pt>
                      <c:pt idx="1775">
                        <c:v>5.3485709999999997</c:v>
                      </c:pt>
                      <c:pt idx="1776">
                        <c:v>5.2928569999999997</c:v>
                      </c:pt>
                      <c:pt idx="1777">
                        <c:v>5.2928569999999997</c:v>
                      </c:pt>
                      <c:pt idx="1778">
                        <c:v>5.3585710000000004</c:v>
                      </c:pt>
                      <c:pt idx="1779">
                        <c:v>5.588571</c:v>
                      </c:pt>
                      <c:pt idx="1780">
                        <c:v>5.7428569999999999</c:v>
                      </c:pt>
                      <c:pt idx="1781">
                        <c:v>5.9171430000000003</c:v>
                      </c:pt>
                      <c:pt idx="1782">
                        <c:v>5.65</c:v>
                      </c:pt>
                      <c:pt idx="1783">
                        <c:v>5.5742859999999999</c:v>
                      </c:pt>
                      <c:pt idx="1784">
                        <c:v>5.62</c:v>
                      </c:pt>
                      <c:pt idx="1785">
                        <c:v>5.5914289999999998</c:v>
                      </c:pt>
                      <c:pt idx="1786">
                        <c:v>5.7642860000000002</c:v>
                      </c:pt>
                      <c:pt idx="1787">
                        <c:v>5.7428569999999999</c:v>
                      </c:pt>
                      <c:pt idx="1788">
                        <c:v>5.7014290000000001</c:v>
                      </c:pt>
                      <c:pt idx="1789">
                        <c:v>5.78</c:v>
                      </c:pt>
                      <c:pt idx="1790">
                        <c:v>5.6728569999999996</c:v>
                      </c:pt>
                      <c:pt idx="1791">
                        <c:v>5.5942860000000003</c:v>
                      </c:pt>
                      <c:pt idx="1792">
                        <c:v>5.5257139999999998</c:v>
                      </c:pt>
                      <c:pt idx="1793">
                        <c:v>5.418571</c:v>
                      </c:pt>
                      <c:pt idx="1794">
                        <c:v>5.588571</c:v>
                      </c:pt>
                      <c:pt idx="1795">
                        <c:v>5.6257140000000003</c:v>
                      </c:pt>
                      <c:pt idx="1796">
                        <c:v>5.694286</c:v>
                      </c:pt>
                      <c:pt idx="1797">
                        <c:v>5.9714289999999997</c:v>
                      </c:pt>
                      <c:pt idx="1798">
                        <c:v>6.1871429999999998</c:v>
                      </c:pt>
                      <c:pt idx="1799">
                        <c:v>6.161429</c:v>
                      </c:pt>
                      <c:pt idx="1800">
                        <c:v>6.2485710000000001</c:v>
                      </c:pt>
                      <c:pt idx="1801">
                        <c:v>6.2328570000000001</c:v>
                      </c:pt>
                      <c:pt idx="1802">
                        <c:v>6.1914290000000003</c:v>
                      </c:pt>
                      <c:pt idx="1803">
                        <c:v>6.3585710000000004</c:v>
                      </c:pt>
                      <c:pt idx="1804">
                        <c:v>6.5071430000000001</c:v>
                      </c:pt>
                      <c:pt idx="1805">
                        <c:v>5.984286</c:v>
                      </c:pt>
                      <c:pt idx="1806">
                        <c:v>5.8457140000000001</c:v>
                      </c:pt>
                      <c:pt idx="1807">
                        <c:v>5.8214290000000002</c:v>
                      </c:pt>
                      <c:pt idx="1808">
                        <c:v>6</c:v>
                      </c:pt>
                      <c:pt idx="1809">
                        <c:v>6.0771430000000004</c:v>
                      </c:pt>
                      <c:pt idx="1810">
                        <c:v>6.1928570000000001</c:v>
                      </c:pt>
                      <c:pt idx="1811">
                        <c:v>6.2585709999999999</c:v>
                      </c:pt>
                      <c:pt idx="1812">
                        <c:v>6.2357139999999998</c:v>
                      </c:pt>
                      <c:pt idx="1813">
                        <c:v>6.2457140000000004</c:v>
                      </c:pt>
                      <c:pt idx="1814">
                        <c:v>6.2</c:v>
                      </c:pt>
                      <c:pt idx="1815">
                        <c:v>6.2585709999999999</c:v>
                      </c:pt>
                      <c:pt idx="1816">
                        <c:v>6.3657139999999997</c:v>
                      </c:pt>
                      <c:pt idx="1817">
                        <c:v>6.5142860000000002</c:v>
                      </c:pt>
                      <c:pt idx="1818">
                        <c:v>6.484286</c:v>
                      </c:pt>
                      <c:pt idx="1819">
                        <c:v>6.4457139999999997</c:v>
                      </c:pt>
                      <c:pt idx="1820">
                        <c:v>6.3114290000000004</c:v>
                      </c:pt>
                      <c:pt idx="1821">
                        <c:v>6.0728569999999999</c:v>
                      </c:pt>
                      <c:pt idx="1822">
                        <c:v>6.1242859999999997</c:v>
                      </c:pt>
                      <c:pt idx="1823">
                        <c:v>6.2457140000000004</c:v>
                      </c:pt>
                      <c:pt idx="1824">
                        <c:v>6.3728569999999998</c:v>
                      </c:pt>
                      <c:pt idx="1825">
                        <c:v>6.4214289999999998</c:v>
                      </c:pt>
                      <c:pt idx="1826">
                        <c:v>6.3285710000000002</c:v>
                      </c:pt>
                      <c:pt idx="1827">
                        <c:v>6.32</c:v>
                      </c:pt>
                      <c:pt idx="1828">
                        <c:v>6.2542859999999996</c:v>
                      </c:pt>
                      <c:pt idx="1829">
                        <c:v>6.1242859999999997</c:v>
                      </c:pt>
                      <c:pt idx="1830">
                        <c:v>6.2914289999999999</c:v>
                      </c:pt>
                      <c:pt idx="1831">
                        <c:v>6.1742860000000004</c:v>
                      </c:pt>
                      <c:pt idx="1832">
                        <c:v>5.9528569999999998</c:v>
                      </c:pt>
                      <c:pt idx="1833">
                        <c:v>5.9485710000000003</c:v>
                      </c:pt>
                      <c:pt idx="1834">
                        <c:v>5.61</c:v>
                      </c:pt>
                      <c:pt idx="1835">
                        <c:v>5.7142860000000004</c:v>
                      </c:pt>
                      <c:pt idx="1836">
                        <c:v>5.8285710000000002</c:v>
                      </c:pt>
                      <c:pt idx="1837">
                        <c:v>5.9142859999999997</c:v>
                      </c:pt>
                      <c:pt idx="1838">
                        <c:v>6.1442860000000001</c:v>
                      </c:pt>
                      <c:pt idx="1839">
                        <c:v>6.0657139999999998</c:v>
                      </c:pt>
                      <c:pt idx="1840">
                        <c:v>5.9828570000000001</c:v>
                      </c:pt>
                      <c:pt idx="1841">
                        <c:v>6.1714289999999998</c:v>
                      </c:pt>
                      <c:pt idx="1842">
                        <c:v>6.4642860000000004</c:v>
                      </c:pt>
                      <c:pt idx="1843">
                        <c:v>6.58</c:v>
                      </c:pt>
                      <c:pt idx="1844">
                        <c:v>6.5342859999999998</c:v>
                      </c:pt>
                      <c:pt idx="1845">
                        <c:v>6.6542859999999999</c:v>
                      </c:pt>
                      <c:pt idx="1846">
                        <c:v>6.76</c:v>
                      </c:pt>
                      <c:pt idx="1847">
                        <c:v>6.6857139999999999</c:v>
                      </c:pt>
                      <c:pt idx="1848">
                        <c:v>6.597143</c:v>
                      </c:pt>
                      <c:pt idx="1849">
                        <c:v>6.5714290000000002</c:v>
                      </c:pt>
                      <c:pt idx="1850">
                        <c:v>6.5028569999999997</c:v>
                      </c:pt>
                      <c:pt idx="1851">
                        <c:v>6.5285710000000003</c:v>
                      </c:pt>
                      <c:pt idx="1852">
                        <c:v>6.4985710000000001</c:v>
                      </c:pt>
                      <c:pt idx="1853">
                        <c:v>6.331429</c:v>
                      </c:pt>
                      <c:pt idx="1854">
                        <c:v>6.3285710000000002</c:v>
                      </c:pt>
                      <c:pt idx="1855">
                        <c:v>6.3942860000000001</c:v>
                      </c:pt>
                      <c:pt idx="1856">
                        <c:v>6.4942859999999998</c:v>
                      </c:pt>
                      <c:pt idx="1857">
                        <c:v>6.5514289999999997</c:v>
                      </c:pt>
                      <c:pt idx="1858">
                        <c:v>6.55</c:v>
                      </c:pt>
                      <c:pt idx="1859">
                        <c:v>6.588571</c:v>
                      </c:pt>
                      <c:pt idx="1860">
                        <c:v>6.5657139999999998</c:v>
                      </c:pt>
                      <c:pt idx="1861">
                        <c:v>6.5628570000000002</c:v>
                      </c:pt>
                      <c:pt idx="1862">
                        <c:v>6.6514290000000003</c:v>
                      </c:pt>
                      <c:pt idx="1863">
                        <c:v>6.7542859999999996</c:v>
                      </c:pt>
                      <c:pt idx="1864">
                        <c:v>6.8614290000000002</c:v>
                      </c:pt>
                      <c:pt idx="1865">
                        <c:v>7.01</c:v>
                      </c:pt>
                      <c:pt idx="1866">
                        <c:v>6.97</c:v>
                      </c:pt>
                      <c:pt idx="1867">
                        <c:v>6.8257139999999996</c:v>
                      </c:pt>
                      <c:pt idx="1868">
                        <c:v>6.7942859999999996</c:v>
                      </c:pt>
                      <c:pt idx="1869">
                        <c:v>7.1042860000000001</c:v>
                      </c:pt>
                      <c:pt idx="1870">
                        <c:v>7.86</c:v>
                      </c:pt>
                      <c:pt idx="1871">
                        <c:v>7.7285709999999996</c:v>
                      </c:pt>
                      <c:pt idx="1872">
                        <c:v>7.5742859999999999</c:v>
                      </c:pt>
                      <c:pt idx="1873">
                        <c:v>7.5714290000000002</c:v>
                      </c:pt>
                      <c:pt idx="1874">
                        <c:v>7.62</c:v>
                      </c:pt>
                      <c:pt idx="1875">
                        <c:v>7.5142860000000002</c:v>
                      </c:pt>
                      <c:pt idx="1876">
                        <c:v>7.515714</c:v>
                      </c:pt>
                      <c:pt idx="1877">
                        <c:v>7.7142860000000004</c:v>
                      </c:pt>
                      <c:pt idx="1878">
                        <c:v>7.6557139999999997</c:v>
                      </c:pt>
                      <c:pt idx="1879">
                        <c:v>7.7142860000000004</c:v>
                      </c:pt>
                      <c:pt idx="1880">
                        <c:v>7.9285709999999998</c:v>
                      </c:pt>
                      <c:pt idx="1881">
                        <c:v>8.11</c:v>
                      </c:pt>
                      <c:pt idx="1882">
                        <c:v>8.3485709999999997</c:v>
                      </c:pt>
                      <c:pt idx="1883">
                        <c:v>8.2928569999999997</c:v>
                      </c:pt>
                      <c:pt idx="1884">
                        <c:v>8.2185710000000007</c:v>
                      </c:pt>
                      <c:pt idx="1885">
                        <c:v>8.4600000000000009</c:v>
                      </c:pt>
                      <c:pt idx="1886">
                        <c:v>8.43</c:v>
                      </c:pt>
                      <c:pt idx="1887">
                        <c:v>8.6057140000000008</c:v>
                      </c:pt>
                      <c:pt idx="1888">
                        <c:v>8.5628569999999993</c:v>
                      </c:pt>
                      <c:pt idx="1889">
                        <c:v>8.331429</c:v>
                      </c:pt>
                      <c:pt idx="1890">
                        <c:v>8.58</c:v>
                      </c:pt>
                      <c:pt idx="1891">
                        <c:v>8.3000000000000007</c:v>
                      </c:pt>
                      <c:pt idx="1892">
                        <c:v>8.4</c:v>
                      </c:pt>
                      <c:pt idx="1893">
                        <c:v>7.8157139999999998</c:v>
                      </c:pt>
                      <c:pt idx="1894">
                        <c:v>8.1300000000000008</c:v>
                      </c:pt>
                      <c:pt idx="1895">
                        <c:v>8.1014289999999995</c:v>
                      </c:pt>
                      <c:pt idx="1896">
                        <c:v>8.2942859999999996</c:v>
                      </c:pt>
                      <c:pt idx="1897">
                        <c:v>8.2471429999999994</c:v>
                      </c:pt>
                      <c:pt idx="1898">
                        <c:v>7.871429</c:v>
                      </c:pt>
                      <c:pt idx="1899">
                        <c:v>7.9285709999999998</c:v>
                      </c:pt>
                      <c:pt idx="1900">
                        <c:v>7.8228569999999999</c:v>
                      </c:pt>
                      <c:pt idx="1901">
                        <c:v>7.8442860000000003</c:v>
                      </c:pt>
                      <c:pt idx="1902">
                        <c:v>7.9514290000000001</c:v>
                      </c:pt>
                      <c:pt idx="1903">
                        <c:v>7.9142859999999997</c:v>
                      </c:pt>
                      <c:pt idx="1904">
                        <c:v>7.93</c:v>
                      </c:pt>
                      <c:pt idx="1905">
                        <c:v>7.9857139999999998</c:v>
                      </c:pt>
                      <c:pt idx="1906">
                        <c:v>7.8128570000000002</c:v>
                      </c:pt>
                      <c:pt idx="1907">
                        <c:v>7.6714289999999998</c:v>
                      </c:pt>
                      <c:pt idx="1908">
                        <c:v>7.5714290000000002</c:v>
                      </c:pt>
                      <c:pt idx="1909">
                        <c:v>7.5785710000000002</c:v>
                      </c:pt>
                      <c:pt idx="1910">
                        <c:v>7.63</c:v>
                      </c:pt>
                      <c:pt idx="1911">
                        <c:v>7.7314290000000003</c:v>
                      </c:pt>
                      <c:pt idx="1912">
                        <c:v>8.0757139999999996</c:v>
                      </c:pt>
                      <c:pt idx="1913">
                        <c:v>8.1028570000000002</c:v>
                      </c:pt>
                      <c:pt idx="1914">
                        <c:v>8.1342859999999995</c:v>
                      </c:pt>
                      <c:pt idx="1915">
                        <c:v>7.8928570000000002</c:v>
                      </c:pt>
                      <c:pt idx="1916">
                        <c:v>7.8642859999999999</c:v>
                      </c:pt>
                      <c:pt idx="1917">
                        <c:v>7.5657139999999998</c:v>
                      </c:pt>
                      <c:pt idx="1918">
                        <c:v>7.2585709999999999</c:v>
                      </c:pt>
                      <c:pt idx="1919">
                        <c:v>7.1971429999999996</c:v>
                      </c:pt>
                      <c:pt idx="1920">
                        <c:v>7.4628569999999996</c:v>
                      </c:pt>
                      <c:pt idx="1921">
                        <c:v>7.4657140000000002</c:v>
                      </c:pt>
                      <c:pt idx="1922">
                        <c:v>7.5285710000000003</c:v>
                      </c:pt>
                      <c:pt idx="1923">
                        <c:v>7.4514290000000001</c:v>
                      </c:pt>
                      <c:pt idx="1924">
                        <c:v>7.5585709999999997</c:v>
                      </c:pt>
                      <c:pt idx="1925">
                        <c:v>7.27</c:v>
                      </c:pt>
                      <c:pt idx="1926">
                        <c:v>7.2328570000000001</c:v>
                      </c:pt>
                      <c:pt idx="1927">
                        <c:v>7.2428569999999999</c:v>
                      </c:pt>
                      <c:pt idx="1928">
                        <c:v>7.2214289999999997</c:v>
                      </c:pt>
                      <c:pt idx="1929">
                        <c:v>7.2142860000000004</c:v>
                      </c:pt>
                      <c:pt idx="1930">
                        <c:v>7.2142860000000004</c:v>
                      </c:pt>
                      <c:pt idx="1931">
                        <c:v>6.9314289999999996</c:v>
                      </c:pt>
                      <c:pt idx="1932">
                        <c:v>6.9371429999999998</c:v>
                      </c:pt>
                      <c:pt idx="1933">
                        <c:v>6.9928569999999999</c:v>
                      </c:pt>
                      <c:pt idx="1934">
                        <c:v>8.6757139999999993</c:v>
                      </c:pt>
                      <c:pt idx="1935">
                        <c:v>8.7928569999999997</c:v>
                      </c:pt>
                      <c:pt idx="1936">
                        <c:v>8.5328569999999999</c:v>
                      </c:pt>
                      <c:pt idx="1937">
                        <c:v>8.6957140000000006</c:v>
                      </c:pt>
                      <c:pt idx="1938">
                        <c:v>8.7614289999999997</c:v>
                      </c:pt>
                      <c:pt idx="1939">
                        <c:v>8.59</c:v>
                      </c:pt>
                      <c:pt idx="1940">
                        <c:v>8.4685710000000007</c:v>
                      </c:pt>
                      <c:pt idx="1941">
                        <c:v>8.5714290000000002</c:v>
                      </c:pt>
                      <c:pt idx="1942">
                        <c:v>8.7100000000000009</c:v>
                      </c:pt>
                      <c:pt idx="1943">
                        <c:v>8.7200000000000006</c:v>
                      </c:pt>
                      <c:pt idx="1944">
                        <c:v>8.7285710000000005</c:v>
                      </c:pt>
                      <c:pt idx="1945">
                        <c:v>8.8685709999999993</c:v>
                      </c:pt>
                      <c:pt idx="1946">
                        <c:v>9.0714290000000002</c:v>
                      </c:pt>
                      <c:pt idx="1947">
                        <c:v>9.0614290000000004</c:v>
                      </c:pt>
                      <c:pt idx="1948">
                        <c:v>9.1271430000000002</c:v>
                      </c:pt>
                      <c:pt idx="1949">
                        <c:v>9.3614289999999993</c:v>
                      </c:pt>
                      <c:pt idx="1950">
                        <c:v>9.1157140000000005</c:v>
                      </c:pt>
                      <c:pt idx="1951">
                        <c:v>9.1671429999999994</c:v>
                      </c:pt>
                      <c:pt idx="1952">
                        <c:v>9.1657139999999995</c:v>
                      </c:pt>
                      <c:pt idx="1953">
                        <c:v>9.0142860000000002</c:v>
                      </c:pt>
                      <c:pt idx="1954">
                        <c:v>9.3285710000000002</c:v>
                      </c:pt>
                      <c:pt idx="1955">
                        <c:v>9.4314289999999996</c:v>
                      </c:pt>
                      <c:pt idx="1956">
                        <c:v>9.831429</c:v>
                      </c:pt>
                      <c:pt idx="1957">
                        <c:v>9.3742859999999997</c:v>
                      </c:pt>
                      <c:pt idx="1958">
                        <c:v>9.5914289999999998</c:v>
                      </c:pt>
                      <c:pt idx="1959">
                        <c:v>9.5757139999999996</c:v>
                      </c:pt>
                      <c:pt idx="1960">
                        <c:v>9.6885709999999996</c:v>
                      </c:pt>
                      <c:pt idx="1961">
                        <c:v>9.7357139999999998</c:v>
                      </c:pt>
                      <c:pt idx="1962">
                        <c:v>10.01</c:v>
                      </c:pt>
                      <c:pt idx="1963">
                        <c:v>10.061429</c:v>
                      </c:pt>
                      <c:pt idx="1964">
                        <c:v>9.9028569999999991</c:v>
                      </c:pt>
                      <c:pt idx="1965">
                        <c:v>9.8800000000000008</c:v>
                      </c:pt>
                      <c:pt idx="1966">
                        <c:v>9.9357140000000008</c:v>
                      </c:pt>
                      <c:pt idx="1967">
                        <c:v>10.057143</c:v>
                      </c:pt>
                      <c:pt idx="1968">
                        <c:v>10.062856999999999</c:v>
                      </c:pt>
                      <c:pt idx="1969">
                        <c:v>10.01</c:v>
                      </c:pt>
                      <c:pt idx="1970">
                        <c:v>10.007142999999999</c:v>
                      </c:pt>
                      <c:pt idx="1971">
                        <c:v>10.29</c:v>
                      </c:pt>
                      <c:pt idx="1972">
                        <c:v>10.321429</c:v>
                      </c:pt>
                      <c:pt idx="1973">
                        <c:v>10.365714000000001</c:v>
                      </c:pt>
                      <c:pt idx="1974">
                        <c:v>10.477143</c:v>
                      </c:pt>
                      <c:pt idx="1975">
                        <c:v>10.521428999999999</c:v>
                      </c:pt>
                      <c:pt idx="1976">
                        <c:v>10.632857</c:v>
                      </c:pt>
                      <c:pt idx="1977">
                        <c:v>10.531428999999999</c:v>
                      </c:pt>
                      <c:pt idx="1978">
                        <c:v>10.517143000000001</c:v>
                      </c:pt>
                      <c:pt idx="1979">
                        <c:v>10.795714</c:v>
                      </c:pt>
                      <c:pt idx="1980">
                        <c:v>11.405714</c:v>
                      </c:pt>
                      <c:pt idx="1981">
                        <c:v>11.314285999999999</c:v>
                      </c:pt>
                      <c:pt idx="1982">
                        <c:v>11.324286000000001</c:v>
                      </c:pt>
                      <c:pt idx="1983">
                        <c:v>11.49</c:v>
                      </c:pt>
                      <c:pt idx="1984">
                        <c:v>11.65</c:v>
                      </c:pt>
                      <c:pt idx="1985">
                        <c:v>11.857143000000001</c:v>
                      </c:pt>
                      <c:pt idx="1986">
                        <c:v>12.26</c:v>
                      </c:pt>
                      <c:pt idx="1987">
                        <c:v>12.214286</c:v>
                      </c:pt>
                      <c:pt idx="1988">
                        <c:v>12.025714000000001</c:v>
                      </c:pt>
                      <c:pt idx="1989">
                        <c:v>11.824286000000001</c:v>
                      </c:pt>
                      <c:pt idx="1990">
                        <c:v>12.122857</c:v>
                      </c:pt>
                      <c:pt idx="1991">
                        <c:v>12.198570999999999</c:v>
                      </c:pt>
                      <c:pt idx="1992">
                        <c:v>12.95</c:v>
                      </c:pt>
                      <c:pt idx="1993">
                        <c:v>13.765713999999999</c:v>
                      </c:pt>
                      <c:pt idx="1994">
                        <c:v>14.348571</c:v>
                      </c:pt>
                      <c:pt idx="1995">
                        <c:v>14.518571</c:v>
                      </c:pt>
                      <c:pt idx="1996">
                        <c:v>13.971429000000001</c:v>
                      </c:pt>
                      <c:pt idx="1997">
                        <c:v>14.194286</c:v>
                      </c:pt>
                      <c:pt idx="1998">
                        <c:v>14.082857000000001</c:v>
                      </c:pt>
                      <c:pt idx="1999">
                        <c:v>14.142856999999999</c:v>
                      </c:pt>
                      <c:pt idx="2000">
                        <c:v>13.978571000000001</c:v>
                      </c:pt>
                      <c:pt idx="2001">
                        <c:v>13.744286000000001</c:v>
                      </c:pt>
                      <c:pt idx="2002">
                        <c:v>12.857143000000001</c:v>
                      </c:pt>
                      <c:pt idx="2003">
                        <c:v>12.918571</c:v>
                      </c:pt>
                      <c:pt idx="2004">
                        <c:v>13.572857000000001</c:v>
                      </c:pt>
                      <c:pt idx="2005">
                        <c:v>13.654286000000001</c:v>
                      </c:pt>
                      <c:pt idx="2006">
                        <c:v>14.49</c:v>
                      </c:pt>
                      <c:pt idx="2007">
                        <c:v>15.315714</c:v>
                      </c:pt>
                      <c:pt idx="2008">
                        <c:v>14.29</c:v>
                      </c:pt>
                      <c:pt idx="2009">
                        <c:v>14.472856999999999</c:v>
                      </c:pt>
                      <c:pt idx="2010">
                        <c:v>14.371428999999999</c:v>
                      </c:pt>
                      <c:pt idx="2011">
                        <c:v>13.908571</c:v>
                      </c:pt>
                      <c:pt idx="2012">
                        <c:v>13.284286</c:v>
                      </c:pt>
                      <c:pt idx="2013">
                        <c:v>12.972856999999999</c:v>
                      </c:pt>
                      <c:pt idx="2014">
                        <c:v>14.287143</c:v>
                      </c:pt>
                      <c:pt idx="2015">
                        <c:v>13.857143000000001</c:v>
                      </c:pt>
                      <c:pt idx="2016">
                        <c:v>14.797143</c:v>
                      </c:pt>
                      <c:pt idx="2017">
                        <c:v>15.071429</c:v>
                      </c:pt>
                      <c:pt idx="2018">
                        <c:v>15.457143</c:v>
                      </c:pt>
                      <c:pt idx="2019">
                        <c:v>15.297143</c:v>
                      </c:pt>
                      <c:pt idx="2020">
                        <c:v>14.97</c:v>
                      </c:pt>
                      <c:pt idx="2021">
                        <c:v>15.701428999999999</c:v>
                      </c:pt>
                      <c:pt idx="2022">
                        <c:v>15.362857</c:v>
                      </c:pt>
                      <c:pt idx="2023">
                        <c:v>15.321429</c:v>
                      </c:pt>
                      <c:pt idx="2024">
                        <c:v>15.328571</c:v>
                      </c:pt>
                      <c:pt idx="2025">
                        <c:v>16.031428999999999</c:v>
                      </c:pt>
                      <c:pt idx="2026">
                        <c:v>16.624286999999999</c:v>
                      </c:pt>
                      <c:pt idx="2027">
                        <c:v>16.657143000000001</c:v>
                      </c:pt>
                      <c:pt idx="2028">
                        <c:v>17.542856</c:v>
                      </c:pt>
                      <c:pt idx="2029">
                        <c:v>17.46143</c:v>
                      </c:pt>
                      <c:pt idx="2030">
                        <c:v>17.145714000000002</c:v>
                      </c:pt>
                      <c:pt idx="2031">
                        <c:v>17.771429000000001</c:v>
                      </c:pt>
                      <c:pt idx="2032">
                        <c:v>17.78857</c:v>
                      </c:pt>
                      <c:pt idx="2033">
                        <c:v>16.771429000000001</c:v>
                      </c:pt>
                      <c:pt idx="2034">
                        <c:v>16.297143999999999</c:v>
                      </c:pt>
                      <c:pt idx="2035">
                        <c:v>16.28857</c:v>
                      </c:pt>
                      <c:pt idx="2036">
                        <c:v>16.372855999999999</c:v>
                      </c:pt>
                      <c:pt idx="2037">
                        <c:v>16.071428000000001</c:v>
                      </c:pt>
                      <c:pt idx="2038">
                        <c:v>16.602858000000001</c:v>
                      </c:pt>
                      <c:pt idx="2039">
                        <c:v>16.010000000000002</c:v>
                      </c:pt>
                      <c:pt idx="2040">
                        <c:v>15.427142999999999</c:v>
                      </c:pt>
                      <c:pt idx="2041">
                        <c:v>14.752857000000001</c:v>
                      </c:pt>
                      <c:pt idx="2042">
                        <c:v>15.185714000000001</c:v>
                      </c:pt>
                      <c:pt idx="2043">
                        <c:v>15.184286</c:v>
                      </c:pt>
                      <c:pt idx="2044">
                        <c:v>15.325714</c:v>
                      </c:pt>
                      <c:pt idx="2045">
                        <c:v>16.455712999999999</c:v>
                      </c:pt>
                      <c:pt idx="2046">
                        <c:v>16.325714000000001</c:v>
                      </c:pt>
                      <c:pt idx="2047">
                        <c:v>16.728570999999999</c:v>
                      </c:pt>
                      <c:pt idx="2048">
                        <c:v>16.835713999999999</c:v>
                      </c:pt>
                      <c:pt idx="2049">
                        <c:v>17.014285999999998</c:v>
                      </c:pt>
                      <c:pt idx="2050">
                        <c:v>17.034286000000002</c:v>
                      </c:pt>
                      <c:pt idx="2051">
                        <c:v>16.821428000000001</c:v>
                      </c:pt>
                      <c:pt idx="2052">
                        <c:v>16.450001</c:v>
                      </c:pt>
                      <c:pt idx="2053">
                        <c:v>16.364286</c:v>
                      </c:pt>
                      <c:pt idx="2054">
                        <c:v>16.982856999999999</c:v>
                      </c:pt>
                      <c:pt idx="2055">
                        <c:v>14.535714</c:v>
                      </c:pt>
                      <c:pt idx="2056">
                        <c:v>14.601429</c:v>
                      </c:pt>
                      <c:pt idx="2057">
                        <c:v>14.508571</c:v>
                      </c:pt>
                      <c:pt idx="2058">
                        <c:v>14.647143</c:v>
                      </c:pt>
                      <c:pt idx="2059">
                        <c:v>14.242857000000001</c:v>
                      </c:pt>
                      <c:pt idx="2060">
                        <c:v>13.618570999999999</c:v>
                      </c:pt>
                      <c:pt idx="2061">
                        <c:v>14.077143</c:v>
                      </c:pt>
                      <c:pt idx="2062">
                        <c:v>14.424286</c:v>
                      </c:pt>
                      <c:pt idx="2063">
                        <c:v>14.104286</c:v>
                      </c:pt>
                      <c:pt idx="2064">
                        <c:v>14.957143</c:v>
                      </c:pt>
                      <c:pt idx="2065">
                        <c:v>15.071429</c:v>
                      </c:pt>
                      <c:pt idx="2066">
                        <c:v>15.411429</c:v>
                      </c:pt>
                      <c:pt idx="2067">
                        <c:v>16.372855999999999</c:v>
                      </c:pt>
                      <c:pt idx="2068">
                        <c:v>16.171429</c:v>
                      </c:pt>
                      <c:pt idx="2069">
                        <c:v>17.335713999999999</c:v>
                      </c:pt>
                      <c:pt idx="2070">
                        <c:v>17.717141999999999</c:v>
                      </c:pt>
                      <c:pt idx="2071">
                        <c:v>18.610001</c:v>
                      </c:pt>
                      <c:pt idx="2072">
                        <c:v>18.668571</c:v>
                      </c:pt>
                      <c:pt idx="2073">
                        <c:v>18.935714999999998</c:v>
                      </c:pt>
                      <c:pt idx="2074">
                        <c:v>17.905714</c:v>
                      </c:pt>
                      <c:pt idx="2075">
                        <c:v>17.655714</c:v>
                      </c:pt>
                      <c:pt idx="2076">
                        <c:v>18.215713999999998</c:v>
                      </c:pt>
                      <c:pt idx="2077">
                        <c:v>18.071428000000001</c:v>
                      </c:pt>
                      <c:pt idx="2078">
                        <c:v>17.291429999999998</c:v>
                      </c:pt>
                      <c:pt idx="2079">
                        <c:v>17.092856999999999</c:v>
                      </c:pt>
                      <c:pt idx="2080">
                        <c:v>17.768571999999999</c:v>
                      </c:pt>
                      <c:pt idx="2081">
                        <c:v>17.554285</c:v>
                      </c:pt>
                      <c:pt idx="2082">
                        <c:v>17.510000000000002</c:v>
                      </c:pt>
                      <c:pt idx="2083">
                        <c:v>17.401427999999999</c:v>
                      </c:pt>
                      <c:pt idx="2084">
                        <c:v>18.444286000000002</c:v>
                      </c:pt>
                      <c:pt idx="2085">
                        <c:v>18.944286000000002</c:v>
                      </c:pt>
                      <c:pt idx="2086">
                        <c:v>19.721430000000002</c:v>
                      </c:pt>
                      <c:pt idx="2087">
                        <c:v>19.657143000000001</c:v>
                      </c:pt>
                      <c:pt idx="2088">
                        <c:v>20.482856999999999</c:v>
                      </c:pt>
                      <c:pt idx="2089">
                        <c:v>20.685714999999998</c:v>
                      </c:pt>
                      <c:pt idx="2090">
                        <c:v>20.628571000000001</c:v>
                      </c:pt>
                      <c:pt idx="2091">
                        <c:v>21</c:v>
                      </c:pt>
                      <c:pt idx="2092">
                        <c:v>20.871428999999999</c:v>
                      </c:pt>
                      <c:pt idx="2093">
                        <c:v>20.374286999999999</c:v>
                      </c:pt>
                      <c:pt idx="2094">
                        <c:v>20.018571999999999</c:v>
                      </c:pt>
                      <c:pt idx="2095">
                        <c:v>20.002856999999999</c:v>
                      </c:pt>
                      <c:pt idx="2096">
                        <c:v>20.002856999999999</c:v>
                      </c:pt>
                      <c:pt idx="2097">
                        <c:v>20.444286000000002</c:v>
                      </c:pt>
                      <c:pt idx="2098">
                        <c:v>21.328571</c:v>
                      </c:pt>
                      <c:pt idx="2099">
                        <c:v>22.631430000000002</c:v>
                      </c:pt>
                      <c:pt idx="2100">
                        <c:v>23</c:v>
                      </c:pt>
                      <c:pt idx="2101">
                        <c:v>22.768571999999999</c:v>
                      </c:pt>
                      <c:pt idx="2102">
                        <c:v>22.784286000000002</c:v>
                      </c:pt>
                      <c:pt idx="2103">
                        <c:v>22.888570999999999</c:v>
                      </c:pt>
                      <c:pt idx="2104">
                        <c:v>23.125713000000001</c:v>
                      </c:pt>
                      <c:pt idx="2105">
                        <c:v>21.972857000000001</c:v>
                      </c:pt>
                      <c:pt idx="2106">
                        <c:v>21.652857000000001</c:v>
                      </c:pt>
                      <c:pt idx="2107">
                        <c:v>22.030000999999999</c:v>
                      </c:pt>
                      <c:pt idx="2108">
                        <c:v>21.208570000000002</c:v>
                      </c:pt>
                      <c:pt idx="2109">
                        <c:v>21.262857</c:v>
                      </c:pt>
                      <c:pt idx="2110">
                        <c:v>21.15</c:v>
                      </c:pt>
                      <c:pt idx="2111">
                        <c:v>21.46143</c:v>
                      </c:pt>
                      <c:pt idx="2112">
                        <c:v>21.644285</c:v>
                      </c:pt>
                      <c:pt idx="2113">
                        <c:v>22.001429000000002</c:v>
                      </c:pt>
                      <c:pt idx="2114">
                        <c:v>21.648571</c:v>
                      </c:pt>
                      <c:pt idx="2115">
                        <c:v>21.722857000000001</c:v>
                      </c:pt>
                      <c:pt idx="2116">
                        <c:v>21.717141999999999</c:v>
                      </c:pt>
                      <c:pt idx="2117">
                        <c:v>21.049999</c:v>
                      </c:pt>
                      <c:pt idx="2118">
                        <c:v>21.142856999999999</c:v>
                      </c:pt>
                      <c:pt idx="2119">
                        <c:v>23.797143999999999</c:v>
                      </c:pt>
                      <c:pt idx="2120">
                        <c:v>23.705712999999999</c:v>
                      </c:pt>
                      <c:pt idx="2121">
                        <c:v>23.58</c:v>
                      </c:pt>
                      <c:pt idx="2122">
                        <c:v>23.864286</c:v>
                      </c:pt>
                      <c:pt idx="2123">
                        <c:v>25.08</c:v>
                      </c:pt>
                      <c:pt idx="2124">
                        <c:v>24.721430000000002</c:v>
                      </c:pt>
                      <c:pt idx="2125">
                        <c:v>24.188572000000001</c:v>
                      </c:pt>
                      <c:pt idx="2126">
                        <c:v>23.671429</c:v>
                      </c:pt>
                      <c:pt idx="2127">
                        <c:v>23.794287000000001</c:v>
                      </c:pt>
                      <c:pt idx="2128">
                        <c:v>24.147141999999999</c:v>
                      </c:pt>
                      <c:pt idx="2129">
                        <c:v>23.799999</c:v>
                      </c:pt>
                      <c:pt idx="2130">
                        <c:v>23.837143000000001</c:v>
                      </c:pt>
                      <c:pt idx="2131">
                        <c:v>23.60857</c:v>
                      </c:pt>
                      <c:pt idx="2132">
                        <c:v>24.202856000000001</c:v>
                      </c:pt>
                      <c:pt idx="2133">
                        <c:v>24.092856999999999</c:v>
                      </c:pt>
                      <c:pt idx="2134">
                        <c:v>24.792856</c:v>
                      </c:pt>
                      <c:pt idx="2135">
                        <c:v>24.299999</c:v>
                      </c:pt>
                      <c:pt idx="2136">
                        <c:v>23.954287000000001</c:v>
                      </c:pt>
                      <c:pt idx="2137">
                        <c:v>23.367144</c:v>
                      </c:pt>
                      <c:pt idx="2138">
                        <c:v>23.431429000000001</c:v>
                      </c:pt>
                      <c:pt idx="2139">
                        <c:v>24.002856999999999</c:v>
                      </c:pt>
                      <c:pt idx="2140">
                        <c:v>23.972857000000001</c:v>
                      </c:pt>
                      <c:pt idx="2141">
                        <c:v>25.857143000000001</c:v>
                      </c:pt>
                      <c:pt idx="2142">
                        <c:v>26.577143</c:v>
                      </c:pt>
                      <c:pt idx="2143">
                        <c:v>26.688572000000001</c:v>
                      </c:pt>
                      <c:pt idx="2144">
                        <c:v>26.828571</c:v>
                      </c:pt>
                      <c:pt idx="2145">
                        <c:v>27.5</c:v>
                      </c:pt>
                      <c:pt idx="2146">
                        <c:v>27.935714999999998</c:v>
                      </c:pt>
                      <c:pt idx="2147">
                        <c:v>28.267143000000001</c:v>
                      </c:pt>
                      <c:pt idx="2148">
                        <c:v>27.334285999999999</c:v>
                      </c:pt>
                      <c:pt idx="2149">
                        <c:v>26.371428999999999</c:v>
                      </c:pt>
                      <c:pt idx="2150">
                        <c:v>26.612857999999999</c:v>
                      </c:pt>
                      <c:pt idx="2151">
                        <c:v>27.072856999999999</c:v>
                      </c:pt>
                      <c:pt idx="2152">
                        <c:v>25.912856999999999</c:v>
                      </c:pt>
                      <c:pt idx="2153">
                        <c:v>26.512857</c:v>
                      </c:pt>
                      <c:pt idx="2154">
                        <c:v>27.5</c:v>
                      </c:pt>
                      <c:pt idx="2155">
                        <c:v>26.071428000000001</c:v>
                      </c:pt>
                      <c:pt idx="2156">
                        <c:v>25.30143</c:v>
                      </c:pt>
                      <c:pt idx="2157">
                        <c:v>25.08</c:v>
                      </c:pt>
                      <c:pt idx="2158">
                        <c:v>25.471430000000002</c:v>
                      </c:pt>
                      <c:pt idx="2159">
                        <c:v>25.655714</c:v>
                      </c:pt>
                      <c:pt idx="2160">
                        <c:v>25.219999000000001</c:v>
                      </c:pt>
                      <c:pt idx="2161">
                        <c:v>25.644285</c:v>
                      </c:pt>
                      <c:pt idx="2162">
                        <c:v>26.371428999999999</c:v>
                      </c:pt>
                      <c:pt idx="2163">
                        <c:v>25.935714999999998</c:v>
                      </c:pt>
                      <c:pt idx="2164">
                        <c:v>25.394285</c:v>
                      </c:pt>
                      <c:pt idx="2165">
                        <c:v>25.502856999999999</c:v>
                      </c:pt>
                      <c:pt idx="2166">
                        <c:v>25.74</c:v>
                      </c:pt>
                      <c:pt idx="2167">
                        <c:v>25.531428999999999</c:v>
                      </c:pt>
                      <c:pt idx="2168">
                        <c:v>25.075714000000001</c:v>
                      </c:pt>
                      <c:pt idx="2169">
                        <c:v>24.785713000000001</c:v>
                      </c:pt>
                      <c:pt idx="2170">
                        <c:v>25.469999000000001</c:v>
                      </c:pt>
                      <c:pt idx="2171">
                        <c:v>25.530000999999999</c:v>
                      </c:pt>
                      <c:pt idx="2172">
                        <c:v>25.092856999999999</c:v>
                      </c:pt>
                      <c:pt idx="2173">
                        <c:v>25.197144000000002</c:v>
                      </c:pt>
                      <c:pt idx="2174">
                        <c:v>25.597142999999999</c:v>
                      </c:pt>
                      <c:pt idx="2175">
                        <c:v>26.53857</c:v>
                      </c:pt>
                      <c:pt idx="2176">
                        <c:v>26.392856999999999</c:v>
                      </c:pt>
                      <c:pt idx="2177">
                        <c:v>26.714286999999999</c:v>
                      </c:pt>
                      <c:pt idx="2178">
                        <c:v>26.969999000000001</c:v>
                      </c:pt>
                      <c:pt idx="2179">
                        <c:v>27.081429</c:v>
                      </c:pt>
                      <c:pt idx="2180">
                        <c:v>27.002856999999999</c:v>
                      </c:pt>
                      <c:pt idx="2181">
                        <c:v>25.9</c:v>
                      </c:pt>
                      <c:pt idx="2182">
                        <c:v>25.955712999999999</c:v>
                      </c:pt>
                      <c:pt idx="2183">
                        <c:v>25.152857000000001</c:v>
                      </c:pt>
                      <c:pt idx="2184">
                        <c:v>25.937142999999999</c:v>
                      </c:pt>
                      <c:pt idx="2185">
                        <c:v>25.975714</c:v>
                      </c:pt>
                      <c:pt idx="2186">
                        <c:v>29.225714</c:v>
                      </c:pt>
                      <c:pt idx="2187">
                        <c:v>29.807141999999999</c:v>
                      </c:pt>
                      <c:pt idx="2188">
                        <c:v>30.037144000000001</c:v>
                      </c:pt>
                      <c:pt idx="2189">
                        <c:v>30.292856</c:v>
                      </c:pt>
                      <c:pt idx="2190">
                        <c:v>29.75</c:v>
                      </c:pt>
                      <c:pt idx="2191">
                        <c:v>29.959999</c:v>
                      </c:pt>
                      <c:pt idx="2192">
                        <c:v>30.291429999999998</c:v>
                      </c:pt>
                      <c:pt idx="2193">
                        <c:v>31.122855999999999</c:v>
                      </c:pt>
                      <c:pt idx="2194">
                        <c:v>30.877144000000001</c:v>
                      </c:pt>
                      <c:pt idx="2195">
                        <c:v>31.041429999999998</c:v>
                      </c:pt>
                      <c:pt idx="2196">
                        <c:v>31.472857000000001</c:v>
                      </c:pt>
                      <c:pt idx="2197">
                        <c:v>31.988571</c:v>
                      </c:pt>
                      <c:pt idx="2198">
                        <c:v>33.509998000000003</c:v>
                      </c:pt>
                      <c:pt idx="2199">
                        <c:v>34.001430999999997</c:v>
                      </c:pt>
                      <c:pt idx="2200">
                        <c:v>33.762855999999999</c:v>
                      </c:pt>
                      <c:pt idx="2201">
                        <c:v>33.437140999999997</c:v>
                      </c:pt>
                      <c:pt idx="2202">
                        <c:v>33.055714000000002</c:v>
                      </c:pt>
                      <c:pt idx="2203">
                        <c:v>31.530000999999999</c:v>
                      </c:pt>
                      <c:pt idx="2204">
                        <c:v>29.341429000000002</c:v>
                      </c:pt>
                      <c:pt idx="2205">
                        <c:v>30.040001</c:v>
                      </c:pt>
                      <c:pt idx="2206">
                        <c:v>30.15</c:v>
                      </c:pt>
                      <c:pt idx="2207">
                        <c:v>29</c:v>
                      </c:pt>
                      <c:pt idx="2208">
                        <c:v>28.678571999999999</c:v>
                      </c:pt>
                      <c:pt idx="2209">
                        <c:v>28.821428000000001</c:v>
                      </c:pt>
                      <c:pt idx="2210">
                        <c:v>28.621428999999999</c:v>
                      </c:pt>
                      <c:pt idx="2211">
                        <c:v>29.107143000000001</c:v>
                      </c:pt>
                      <c:pt idx="2212">
                        <c:v>29.178571999999999</c:v>
                      </c:pt>
                      <c:pt idx="2213">
                        <c:v>27.765715</c:v>
                      </c:pt>
                      <c:pt idx="2214">
                        <c:v>27.302855999999998</c:v>
                      </c:pt>
                      <c:pt idx="2215">
                        <c:v>26.984285</c:v>
                      </c:pt>
                      <c:pt idx="2216">
                        <c:v>28.587143000000001</c:v>
                      </c:pt>
                      <c:pt idx="2217">
                        <c:v>28.402857000000001</c:v>
                      </c:pt>
                      <c:pt idx="2218">
                        <c:v>28.857143000000001</c:v>
                      </c:pt>
                      <c:pt idx="2219">
                        <c:v>30.321428000000001</c:v>
                      </c:pt>
                      <c:pt idx="2220">
                        <c:v>30.407143000000001</c:v>
                      </c:pt>
                      <c:pt idx="2221">
                        <c:v>29.617144</c:v>
                      </c:pt>
                      <c:pt idx="2222">
                        <c:v>29.65</c:v>
                      </c:pt>
                      <c:pt idx="2223">
                        <c:v>31.142856999999999</c:v>
                      </c:pt>
                      <c:pt idx="2224">
                        <c:v>31.23</c:v>
                      </c:pt>
                      <c:pt idx="2225">
                        <c:v>32.331429</c:v>
                      </c:pt>
                      <c:pt idx="2226">
                        <c:v>32.368572</c:v>
                      </c:pt>
                      <c:pt idx="2227">
                        <c:v>33.334285999999999</c:v>
                      </c:pt>
                      <c:pt idx="2228">
                        <c:v>33.571429999999999</c:v>
                      </c:pt>
                      <c:pt idx="2229">
                        <c:v>33.867142000000001</c:v>
                      </c:pt>
                      <c:pt idx="2230">
                        <c:v>33.577145000000002</c:v>
                      </c:pt>
                      <c:pt idx="2231">
                        <c:v>34.342857000000002</c:v>
                      </c:pt>
                      <c:pt idx="2232">
                        <c:v>34.681431000000003</c:v>
                      </c:pt>
                      <c:pt idx="2233">
                        <c:v>34.610000999999997</c:v>
                      </c:pt>
                      <c:pt idx="2234">
                        <c:v>34.045715000000001</c:v>
                      </c:pt>
                      <c:pt idx="2235">
                        <c:v>33.004288000000003</c:v>
                      </c:pt>
                      <c:pt idx="2236">
                        <c:v>33.241427999999999</c:v>
                      </c:pt>
                      <c:pt idx="2237">
                        <c:v>32.354286000000002</c:v>
                      </c:pt>
                      <c:pt idx="2238">
                        <c:v>32.058571000000001</c:v>
                      </c:pt>
                      <c:pt idx="2239">
                        <c:v>33.181431000000003</c:v>
                      </c:pt>
                      <c:pt idx="2240">
                        <c:v>33.392856999999999</c:v>
                      </c:pt>
                      <c:pt idx="2241">
                        <c:v>33.318568999999997</c:v>
                      </c:pt>
                      <c:pt idx="2242">
                        <c:v>32.574286999999998</c:v>
                      </c:pt>
                      <c:pt idx="2243">
                        <c:v>33.122855999999999</c:v>
                      </c:pt>
                      <c:pt idx="2244">
                        <c:v>34.201427000000002</c:v>
                      </c:pt>
                      <c:pt idx="2245">
                        <c:v>34.798572999999998</c:v>
                      </c:pt>
                      <c:pt idx="2246">
                        <c:v>35.428570000000001</c:v>
                      </c:pt>
                      <c:pt idx="2247">
                        <c:v>32.471428000000003</c:v>
                      </c:pt>
                      <c:pt idx="2248">
                        <c:v>32.164287999999999</c:v>
                      </c:pt>
                      <c:pt idx="2249">
                        <c:v>33.234287000000002</c:v>
                      </c:pt>
                      <c:pt idx="2250">
                        <c:v>33.099997999999999</c:v>
                      </c:pt>
                      <c:pt idx="2251">
                        <c:v>33.485714000000002</c:v>
                      </c:pt>
                      <c:pt idx="2252">
                        <c:v>32.571429999999999</c:v>
                      </c:pt>
                      <c:pt idx="2253">
                        <c:v>32.185715000000002</c:v>
                      </c:pt>
                      <c:pt idx="2254">
                        <c:v>32.317141999999997</c:v>
                      </c:pt>
                      <c:pt idx="2255">
                        <c:v>32.714286999999999</c:v>
                      </c:pt>
                      <c:pt idx="2256">
                        <c:v>33.051430000000003</c:v>
                      </c:pt>
                      <c:pt idx="2257">
                        <c:v>33.572856999999999</c:v>
                      </c:pt>
                      <c:pt idx="2258">
                        <c:v>34.001430999999997</c:v>
                      </c:pt>
                      <c:pt idx="2259">
                        <c:v>34.198569999999997</c:v>
                      </c:pt>
                      <c:pt idx="2260">
                        <c:v>34.761429</c:v>
                      </c:pt>
                      <c:pt idx="2261">
                        <c:v>33.471428000000003</c:v>
                      </c:pt>
                      <c:pt idx="2262">
                        <c:v>33.015712999999998</c:v>
                      </c:pt>
                      <c:pt idx="2263">
                        <c:v>33.894286999999998</c:v>
                      </c:pt>
                      <c:pt idx="2264">
                        <c:v>34.442855999999999</c:v>
                      </c:pt>
                      <c:pt idx="2265">
                        <c:v>34.451427000000002</c:v>
                      </c:pt>
                      <c:pt idx="2266">
                        <c:v>34.285713000000001</c:v>
                      </c:pt>
                      <c:pt idx="2267">
                        <c:v>35.231430000000003</c:v>
                      </c:pt>
                      <c:pt idx="2268">
                        <c:v>35.310001</c:v>
                      </c:pt>
                      <c:pt idx="2269">
                        <c:v>36.937140999999997</c:v>
                      </c:pt>
                      <c:pt idx="2270">
                        <c:v>37.360000999999997</c:v>
                      </c:pt>
                      <c:pt idx="2271">
                        <c:v>37.771427000000003</c:v>
                      </c:pt>
                      <c:pt idx="2272">
                        <c:v>37.928570000000001</c:v>
                      </c:pt>
                      <c:pt idx="2273">
                        <c:v>37.731430000000003</c:v>
                      </c:pt>
                      <c:pt idx="2274">
                        <c:v>38.5</c:v>
                      </c:pt>
                      <c:pt idx="2275">
                        <c:v>37.229999999999997</c:v>
                      </c:pt>
                      <c:pt idx="2276">
                        <c:v>37.254288000000003</c:v>
                      </c:pt>
                      <c:pt idx="2277">
                        <c:v>36.928570000000001</c:v>
                      </c:pt>
                      <c:pt idx="2278">
                        <c:v>36.885714999999998</c:v>
                      </c:pt>
                      <c:pt idx="2279">
                        <c:v>36.831429</c:v>
                      </c:pt>
                      <c:pt idx="2280">
                        <c:v>36.39143</c:v>
                      </c:pt>
                      <c:pt idx="2281">
                        <c:v>36.562859000000003</c:v>
                      </c:pt>
                      <c:pt idx="2282">
                        <c:v>36.612858000000003</c:v>
                      </c:pt>
                      <c:pt idx="2283">
                        <c:v>34.894286999999998</c:v>
                      </c:pt>
                      <c:pt idx="2284">
                        <c:v>34.957141999999997</c:v>
                      </c:pt>
                      <c:pt idx="2285">
                        <c:v>34.302855999999998</c:v>
                      </c:pt>
                      <c:pt idx="2286">
                        <c:v>34.694285999999998</c:v>
                      </c:pt>
                      <c:pt idx="2287">
                        <c:v>35.382857999999999</c:v>
                      </c:pt>
                      <c:pt idx="2288">
                        <c:v>34.957141999999997</c:v>
                      </c:pt>
                      <c:pt idx="2289">
                        <c:v>36.298572999999998</c:v>
                      </c:pt>
                      <c:pt idx="2290">
                        <c:v>35.948569999999997</c:v>
                      </c:pt>
                      <c:pt idx="2291">
                        <c:v>37.224285000000002</c:v>
                      </c:pt>
                      <c:pt idx="2292">
                        <c:v>37.571429999999999</c:v>
                      </c:pt>
                      <c:pt idx="2293">
                        <c:v>37.257140999999997</c:v>
                      </c:pt>
                      <c:pt idx="2294">
                        <c:v>37.437140999999997</c:v>
                      </c:pt>
                      <c:pt idx="2295">
                        <c:v>39.387141999999997</c:v>
                      </c:pt>
                      <c:pt idx="2296">
                        <c:v>40.642856999999999</c:v>
                      </c:pt>
                      <c:pt idx="2297">
                        <c:v>41.661430000000003</c:v>
                      </c:pt>
                      <c:pt idx="2298">
                        <c:v>41.017142999999997</c:v>
                      </c:pt>
                      <c:pt idx="2299">
                        <c:v>40.985714000000002</c:v>
                      </c:pt>
                      <c:pt idx="2300">
                        <c:v>40.971428000000003</c:v>
                      </c:pt>
                      <c:pt idx="2301">
                        <c:v>42.371428999999999</c:v>
                      </c:pt>
                      <c:pt idx="2302">
                        <c:v>40.751430999999997</c:v>
                      </c:pt>
                      <c:pt idx="2303">
                        <c:v>40.231430000000003</c:v>
                      </c:pt>
                      <c:pt idx="2304">
                        <c:v>39.177143000000001</c:v>
                      </c:pt>
                      <c:pt idx="2305">
                        <c:v>40.562859000000003</c:v>
                      </c:pt>
                      <c:pt idx="2306">
                        <c:v>39.717143999999998</c:v>
                      </c:pt>
                      <c:pt idx="2307">
                        <c:v>39.301430000000003</c:v>
                      </c:pt>
                      <c:pt idx="2308">
                        <c:v>38.650002000000001</c:v>
                      </c:pt>
                      <c:pt idx="2309">
                        <c:v>39.628571000000001</c:v>
                      </c:pt>
                      <c:pt idx="2310">
                        <c:v>35.922854999999998</c:v>
                      </c:pt>
                      <c:pt idx="2311">
                        <c:v>38.171429000000003</c:v>
                      </c:pt>
                      <c:pt idx="2312">
                        <c:v>37.587142999999998</c:v>
                      </c:pt>
                      <c:pt idx="2313">
                        <c:v>37.214286999999999</c:v>
                      </c:pt>
                      <c:pt idx="2314">
                        <c:v>36.965713999999998</c:v>
                      </c:pt>
                      <c:pt idx="2315">
                        <c:v>36.705714999999998</c:v>
                      </c:pt>
                      <c:pt idx="2316">
                        <c:v>35.875712999999998</c:v>
                      </c:pt>
                      <c:pt idx="2317">
                        <c:v>34.965713999999998</c:v>
                      </c:pt>
                      <c:pt idx="2318">
                        <c:v>33.775714999999998</c:v>
                      </c:pt>
                      <c:pt idx="2319">
                        <c:v>31.642856999999999</c:v>
                      </c:pt>
                      <c:pt idx="2320">
                        <c:v>32.018569999999997</c:v>
                      </c:pt>
                      <c:pt idx="2321">
                        <c:v>33.020000000000003</c:v>
                      </c:pt>
                      <c:pt idx="2322">
                        <c:v>33.372855999999999</c:v>
                      </c:pt>
                      <c:pt idx="2323">
                        <c:v>34.581429</c:v>
                      </c:pt>
                      <c:pt idx="2324">
                        <c:v>33.744286000000002</c:v>
                      </c:pt>
                      <c:pt idx="2325">
                        <c:v>33.700001</c:v>
                      </c:pt>
                      <c:pt idx="2326">
                        <c:v>32.648570999999997</c:v>
                      </c:pt>
                      <c:pt idx="2327">
                        <c:v>30.71143</c:v>
                      </c:pt>
                      <c:pt idx="2328">
                        <c:v>29.285713000000001</c:v>
                      </c:pt>
                      <c:pt idx="2329">
                        <c:v>29.049999</c:v>
                      </c:pt>
                      <c:pt idx="2330">
                        <c:v>29.155714</c:v>
                      </c:pt>
                      <c:pt idx="2331">
                        <c:v>29.928571999999999</c:v>
                      </c:pt>
                      <c:pt idx="2332">
                        <c:v>30.631430000000002</c:v>
                      </c:pt>
                      <c:pt idx="2333">
                        <c:v>30.357143000000001</c:v>
                      </c:pt>
                      <c:pt idx="2334">
                        <c:v>31.75</c:v>
                      </c:pt>
                      <c:pt idx="2335">
                        <c:v>31.928571999999999</c:v>
                      </c:pt>
                      <c:pt idx="2336">
                        <c:v>32.984287000000002</c:v>
                      </c:pt>
                      <c:pt idx="2337">
                        <c:v>33.218570999999997</c:v>
                      </c:pt>
                      <c:pt idx="2338">
                        <c:v>29.66</c:v>
                      </c:pt>
                      <c:pt idx="2339">
                        <c:v>29.818570999999999</c:v>
                      </c:pt>
                      <c:pt idx="2340">
                        <c:v>30.367144</c:v>
                      </c:pt>
                      <c:pt idx="2341">
                        <c:v>29.972857000000001</c:v>
                      </c:pt>
                      <c:pt idx="2342">
                        <c:v>29.027142999999999</c:v>
                      </c:pt>
                      <c:pt idx="2343">
                        <c:v>28.374286999999999</c:v>
                      </c:pt>
                      <c:pt idx="2344">
                        <c:v>29.15</c:v>
                      </c:pt>
                      <c:pt idx="2345">
                        <c:v>29.345714999999998</c:v>
                      </c:pt>
                      <c:pt idx="2346">
                        <c:v>24.018571999999999</c:v>
                      </c:pt>
                      <c:pt idx="2347">
                        <c:v>22.02</c:v>
                      </c:pt>
                      <c:pt idx="2348">
                        <c:v>20.370000999999998</c:v>
                      </c:pt>
                      <c:pt idx="2349">
                        <c:v>18.481428000000001</c:v>
                      </c:pt>
                      <c:pt idx="2350">
                        <c:v>17.860001</c:v>
                      </c:pt>
                      <c:pt idx="2351">
                        <c:v>17.892856999999999</c:v>
                      </c:pt>
                      <c:pt idx="2352">
                        <c:v>18.217141999999999</c:v>
                      </c:pt>
                      <c:pt idx="2353">
                        <c:v>18.079999999999998</c:v>
                      </c:pt>
                      <c:pt idx="2354">
                        <c:v>18.059999000000001</c:v>
                      </c:pt>
                      <c:pt idx="2355">
                        <c:v>18.081429</c:v>
                      </c:pt>
                      <c:pt idx="2356">
                        <c:v>15.391429</c:v>
                      </c:pt>
                      <c:pt idx="2357">
                        <c:v>15.375714</c:v>
                      </c:pt>
                      <c:pt idx="2358">
                        <c:v>16.088571999999999</c:v>
                      </c:pt>
                      <c:pt idx="2359">
                        <c:v>15.714286</c:v>
                      </c:pt>
                      <c:pt idx="2360">
                        <c:v>16</c:v>
                      </c:pt>
                      <c:pt idx="2361">
                        <c:v>16.925713999999999</c:v>
                      </c:pt>
                      <c:pt idx="2362">
                        <c:v>16.714286999999999</c:v>
                      </c:pt>
                      <c:pt idx="2363">
                        <c:v>15.33</c:v>
                      </c:pt>
                      <c:pt idx="2364">
                        <c:v>14.732856999999999</c:v>
                      </c:pt>
                      <c:pt idx="2365">
                        <c:v>15.295714</c:v>
                      </c:pt>
                      <c:pt idx="2366">
                        <c:v>15.892856999999999</c:v>
                      </c:pt>
                      <c:pt idx="2367">
                        <c:v>16.342856999999999</c:v>
                      </c:pt>
                      <c:pt idx="2368">
                        <c:v>16.46143</c:v>
                      </c:pt>
                      <c:pt idx="2369">
                        <c:v>15.797143</c:v>
                      </c:pt>
                      <c:pt idx="2370">
                        <c:v>15.084286000000001</c:v>
                      </c:pt>
                      <c:pt idx="2371">
                        <c:v>15.582857000000001</c:v>
                      </c:pt>
                      <c:pt idx="2372">
                        <c:v>15.848571</c:v>
                      </c:pt>
                      <c:pt idx="2373">
                        <c:v>16.442858000000001</c:v>
                      </c:pt>
                      <c:pt idx="2374">
                        <c:v>10.607143000000001</c:v>
                      </c:pt>
                      <c:pt idx="2375">
                        <c:v>10.771428999999999</c:v>
                      </c:pt>
                      <c:pt idx="2376">
                        <c:v>11.321429</c:v>
                      </c:pt>
                      <c:pt idx="2377">
                        <c:v>11.371428999999999</c:v>
                      </c:pt>
                      <c:pt idx="2378">
                        <c:v>11.635714</c:v>
                      </c:pt>
                      <c:pt idx="2379">
                        <c:v>11.248571</c:v>
                      </c:pt>
                      <c:pt idx="2380">
                        <c:v>11.444286</c:v>
                      </c:pt>
                      <c:pt idx="2381">
                        <c:v>11.685714000000001</c:v>
                      </c:pt>
                      <c:pt idx="2382">
                        <c:v>12.535714</c:v>
                      </c:pt>
                      <c:pt idx="2383">
                        <c:v>12.854286</c:v>
                      </c:pt>
                      <c:pt idx="2384">
                        <c:v>12.807143</c:v>
                      </c:pt>
                      <c:pt idx="2385">
                        <c:v>12.571429</c:v>
                      </c:pt>
                      <c:pt idx="2386">
                        <c:v>12.12</c:v>
                      </c:pt>
                      <c:pt idx="2387">
                        <c:v>11.957143</c:v>
                      </c:pt>
                      <c:pt idx="2388">
                        <c:v>12.207143</c:v>
                      </c:pt>
                      <c:pt idx="2389">
                        <c:v>12.071429</c:v>
                      </c:pt>
                      <c:pt idx="2390">
                        <c:v>11.555714</c:v>
                      </c:pt>
                      <c:pt idx="2391">
                        <c:v>10.827143</c:v>
                      </c:pt>
                      <c:pt idx="2392">
                        <c:v>10.862857</c:v>
                      </c:pt>
                      <c:pt idx="2393">
                        <c:v>10.465714</c:v>
                      </c:pt>
                      <c:pt idx="2394">
                        <c:v>9.8571430000000007</c:v>
                      </c:pt>
                      <c:pt idx="2395">
                        <c:v>9.774286</c:v>
                      </c:pt>
                      <c:pt idx="2396">
                        <c:v>8.9857139999999998</c:v>
                      </c:pt>
                      <c:pt idx="2397">
                        <c:v>9.5442859999999996</c:v>
                      </c:pt>
                      <c:pt idx="2398">
                        <c:v>9.3785710000000009</c:v>
                      </c:pt>
                      <c:pt idx="2399">
                        <c:v>8.91</c:v>
                      </c:pt>
                      <c:pt idx="2400">
                        <c:v>9.1428569999999993</c:v>
                      </c:pt>
                      <c:pt idx="2401">
                        <c:v>9.3014290000000006</c:v>
                      </c:pt>
                      <c:pt idx="2402">
                        <c:v>9.3285710000000002</c:v>
                      </c:pt>
                      <c:pt idx="2403">
                        <c:v>9.5442859999999996</c:v>
                      </c:pt>
                      <c:pt idx="2404">
                        <c:v>9.6428569999999993</c:v>
                      </c:pt>
                      <c:pt idx="2405">
                        <c:v>9.8699999999999992</c:v>
                      </c:pt>
                      <c:pt idx="2406">
                        <c:v>9.9328570000000003</c:v>
                      </c:pt>
                      <c:pt idx="2407">
                        <c:v>9.9314289999999996</c:v>
                      </c:pt>
                      <c:pt idx="2408">
                        <c:v>10.228571000000001</c:v>
                      </c:pt>
                      <c:pt idx="2409">
                        <c:v>9.8457139999999992</c:v>
                      </c:pt>
                      <c:pt idx="2410">
                        <c:v>9.9142860000000006</c:v>
                      </c:pt>
                      <c:pt idx="2411">
                        <c:v>9.8800000000000008</c:v>
                      </c:pt>
                      <c:pt idx="2412">
                        <c:v>9.5614290000000004</c:v>
                      </c:pt>
                      <c:pt idx="2413">
                        <c:v>9.7457139999999995</c:v>
                      </c:pt>
                      <c:pt idx="2414">
                        <c:v>10.027143000000001</c:v>
                      </c:pt>
                      <c:pt idx="2415">
                        <c:v>10.16</c:v>
                      </c:pt>
                      <c:pt idx="2416">
                        <c:v>10.328571</c:v>
                      </c:pt>
                      <c:pt idx="2417">
                        <c:v>10.028570999999999</c:v>
                      </c:pt>
                      <c:pt idx="2418">
                        <c:v>9.7957140000000003</c:v>
                      </c:pt>
                      <c:pt idx="2419">
                        <c:v>9.6585710000000002</c:v>
                      </c:pt>
                      <c:pt idx="2420">
                        <c:v>9.8328570000000006</c:v>
                      </c:pt>
                      <c:pt idx="2421">
                        <c:v>10.018571</c:v>
                      </c:pt>
                      <c:pt idx="2422">
                        <c:v>10.258571</c:v>
                      </c:pt>
                      <c:pt idx="2423">
                        <c:v>11.04</c:v>
                      </c:pt>
                      <c:pt idx="2424">
                        <c:v>11.242857000000001</c:v>
                      </c:pt>
                      <c:pt idx="2425">
                        <c:v>12.448570999999999</c:v>
                      </c:pt>
                      <c:pt idx="2426">
                        <c:v>13.214286</c:v>
                      </c:pt>
                      <c:pt idx="2427">
                        <c:v>13.064285999999999</c:v>
                      </c:pt>
                      <c:pt idx="2428">
                        <c:v>12.742857000000001</c:v>
                      </c:pt>
                      <c:pt idx="2429">
                        <c:v>12.885714</c:v>
                      </c:pt>
                      <c:pt idx="2430">
                        <c:v>13.475714</c:v>
                      </c:pt>
                      <c:pt idx="2431">
                        <c:v>13.178571</c:v>
                      </c:pt>
                      <c:pt idx="2432">
                        <c:v>14.237143</c:v>
                      </c:pt>
                      <c:pt idx="2433">
                        <c:v>14.241429</c:v>
                      </c:pt>
                      <c:pt idx="2434">
                        <c:v>13.371428999999999</c:v>
                      </c:pt>
                      <c:pt idx="2435">
                        <c:v>13.068571</c:v>
                      </c:pt>
                      <c:pt idx="2436">
                        <c:v>13.092857</c:v>
                      </c:pt>
                      <c:pt idx="2437">
                        <c:v>16.008572000000001</c:v>
                      </c:pt>
                      <c:pt idx="2438">
                        <c:v>16.325714000000001</c:v>
                      </c:pt>
                      <c:pt idx="2439">
                        <c:v>17.602858000000001</c:v>
                      </c:pt>
                      <c:pt idx="2440">
                        <c:v>16.821428000000001</c:v>
                      </c:pt>
                      <c:pt idx="2441">
                        <c:v>16.892856999999999</c:v>
                      </c:pt>
                      <c:pt idx="2442">
                        <c:v>17.464286999999999</c:v>
                      </c:pt>
                      <c:pt idx="2443">
                        <c:v>17.620000999999998</c:v>
                      </c:pt>
                      <c:pt idx="2444">
                        <c:v>17.407143000000001</c:v>
                      </c:pt>
                      <c:pt idx="2445">
                        <c:v>18.115713</c:v>
                      </c:pt>
                      <c:pt idx="2446">
                        <c:v>17.632856</c:v>
                      </c:pt>
                      <c:pt idx="2447">
                        <c:v>17.450001</c:v>
                      </c:pt>
                      <c:pt idx="2448">
                        <c:v>17.552855999999998</c:v>
                      </c:pt>
                      <c:pt idx="2449">
                        <c:v>16.875713000000001</c:v>
                      </c:pt>
                      <c:pt idx="2450">
                        <c:v>16.935714999999998</c:v>
                      </c:pt>
                      <c:pt idx="2451">
                        <c:v>17.298570999999999</c:v>
                      </c:pt>
                      <c:pt idx="2452">
                        <c:v>17.142856999999999</c:v>
                      </c:pt>
                      <c:pt idx="2453">
                        <c:v>17.149999999999999</c:v>
                      </c:pt>
                      <c:pt idx="2454">
                        <c:v>16.668571</c:v>
                      </c:pt>
                      <c:pt idx="2455">
                        <c:v>15.505713999999999</c:v>
                      </c:pt>
                      <c:pt idx="2456">
                        <c:v>15.88</c:v>
                      </c:pt>
                      <c:pt idx="2457">
                        <c:v>15.9</c:v>
                      </c:pt>
                      <c:pt idx="2458">
                        <c:v>15.234286000000001</c:v>
                      </c:pt>
                      <c:pt idx="2459">
                        <c:v>15.442857</c:v>
                      </c:pt>
                      <c:pt idx="2460">
                        <c:v>15.68</c:v>
                      </c:pt>
                      <c:pt idx="2461">
                        <c:v>15.502857000000001</c:v>
                      </c:pt>
                      <c:pt idx="2462">
                        <c:v>15.942857</c:v>
                      </c:pt>
                      <c:pt idx="2463">
                        <c:v>15.815714</c:v>
                      </c:pt>
                      <c:pt idx="2464">
                        <c:v>15.142856999999999</c:v>
                      </c:pt>
                      <c:pt idx="2465">
                        <c:v>14.647143</c:v>
                      </c:pt>
                      <c:pt idx="2466">
                        <c:v>14.857143000000001</c:v>
                      </c:pt>
                      <c:pt idx="2467">
                        <c:v>15.092857</c:v>
                      </c:pt>
                      <c:pt idx="2468">
                        <c:v>15.078571</c:v>
                      </c:pt>
                      <c:pt idx="2469">
                        <c:v>15.021428999999999</c:v>
                      </c:pt>
                      <c:pt idx="2470">
                        <c:v>14.7</c:v>
                      </c:pt>
                      <c:pt idx="2471">
                        <c:v>15</c:v>
                      </c:pt>
                      <c:pt idx="2472">
                        <c:v>15.365714000000001</c:v>
                      </c:pt>
                      <c:pt idx="2473">
                        <c:v>15.544286</c:v>
                      </c:pt>
                      <c:pt idx="2474">
                        <c:v>16.158570999999998</c:v>
                      </c:pt>
                      <c:pt idx="2475">
                        <c:v>16.517143000000001</c:v>
                      </c:pt>
                      <c:pt idx="2476">
                        <c:v>16.838571999999999</c:v>
                      </c:pt>
                      <c:pt idx="2477">
                        <c:v>16.758572000000001</c:v>
                      </c:pt>
                      <c:pt idx="2478">
                        <c:v>17.021429000000001</c:v>
                      </c:pt>
                      <c:pt idx="2479">
                        <c:v>17.219999000000001</c:v>
                      </c:pt>
                      <c:pt idx="2480">
                        <c:v>16.905714</c:v>
                      </c:pt>
                      <c:pt idx="2481">
                        <c:v>16.142856999999999</c:v>
                      </c:pt>
                      <c:pt idx="2482">
                        <c:v>16.311427999999999</c:v>
                      </c:pt>
                      <c:pt idx="2483">
                        <c:v>16.014285999999998</c:v>
                      </c:pt>
                      <c:pt idx="2484">
                        <c:v>15.678571</c:v>
                      </c:pt>
                      <c:pt idx="2485">
                        <c:v>15.7</c:v>
                      </c:pt>
                      <c:pt idx="2486">
                        <c:v>15.617143</c:v>
                      </c:pt>
                      <c:pt idx="2487">
                        <c:v>15.232856999999999</c:v>
                      </c:pt>
                      <c:pt idx="2488">
                        <c:v>14.542857</c:v>
                      </c:pt>
                      <c:pt idx="2489">
                        <c:v>14.074286000000001</c:v>
                      </c:pt>
                      <c:pt idx="2490">
                        <c:v>14.187143000000001</c:v>
                      </c:pt>
                      <c:pt idx="2491">
                        <c:v>14.615714000000001</c:v>
                      </c:pt>
                      <c:pt idx="2492">
                        <c:v>14.342857</c:v>
                      </c:pt>
                      <c:pt idx="2493">
                        <c:v>14.527143000000001</c:v>
                      </c:pt>
                      <c:pt idx="2494">
                        <c:v>15.178571</c:v>
                      </c:pt>
                      <c:pt idx="2495">
                        <c:v>14.897143</c:v>
                      </c:pt>
                      <c:pt idx="2496">
                        <c:v>15.095713999999999</c:v>
                      </c:pt>
                      <c:pt idx="2497">
                        <c:v>14.541429000000001</c:v>
                      </c:pt>
                      <c:pt idx="2498">
                        <c:v>12.328571</c:v>
                      </c:pt>
                      <c:pt idx="2499">
                        <c:v>11.651429</c:v>
                      </c:pt>
                      <c:pt idx="2500">
                        <c:v>11.972856999999999</c:v>
                      </c:pt>
                      <c:pt idx="2501">
                        <c:v>11.857143000000001</c:v>
                      </c:pt>
                      <c:pt idx="2502">
                        <c:v>11.394285999999999</c:v>
                      </c:pt>
                      <c:pt idx="2503">
                        <c:v>11.285714</c:v>
                      </c:pt>
                      <c:pt idx="2504">
                        <c:v>11.451428999999999</c:v>
                      </c:pt>
                      <c:pt idx="2505">
                        <c:v>10.788570999999999</c:v>
                      </c:pt>
                      <c:pt idx="2506">
                        <c:v>10.301429000000001</c:v>
                      </c:pt>
                      <c:pt idx="2507">
                        <c:v>10.332857000000001</c:v>
                      </c:pt>
                      <c:pt idx="2508">
                        <c:v>10.082857000000001</c:v>
                      </c:pt>
                      <c:pt idx="2509">
                        <c:v>10.191428999999999</c:v>
                      </c:pt>
                      <c:pt idx="2510">
                        <c:v>10.3</c:v>
                      </c:pt>
                      <c:pt idx="2511">
                        <c:v>10.355714000000001</c:v>
                      </c:pt>
                      <c:pt idx="2512">
                        <c:v>10.801429000000001</c:v>
                      </c:pt>
                      <c:pt idx="2513">
                        <c:v>11.014286</c:v>
                      </c:pt>
                      <c:pt idx="2514">
                        <c:v>10.521428999999999</c:v>
                      </c:pt>
                      <c:pt idx="2515">
                        <c:v>10.271428999999999</c:v>
                      </c:pt>
                      <c:pt idx="2516">
                        <c:v>9.3371429999999993</c:v>
                      </c:pt>
                      <c:pt idx="2517">
                        <c:v>9.65</c:v>
                      </c:pt>
                      <c:pt idx="2518">
                        <c:v>9.6071430000000007</c:v>
                      </c:pt>
                      <c:pt idx="2519">
                        <c:v>9.5957139999999992</c:v>
                      </c:pt>
                      <c:pt idx="2520">
                        <c:v>9.9285709999999998</c:v>
                      </c:pt>
                      <c:pt idx="2521">
                        <c:v>9.9842860000000009</c:v>
                      </c:pt>
                      <c:pt idx="2522">
                        <c:v>9.7428570000000008</c:v>
                      </c:pt>
                      <c:pt idx="2523">
                        <c:v>9.5714290000000002</c:v>
                      </c:pt>
                      <c:pt idx="2524">
                        <c:v>8.91</c:v>
                      </c:pt>
                      <c:pt idx="2525">
                        <c:v>8.6714289999999998</c:v>
                      </c:pt>
                      <c:pt idx="2526">
                        <c:v>8.91</c:v>
                      </c:pt>
                      <c:pt idx="2527">
                        <c:v>9.1785709999999998</c:v>
                      </c:pt>
                      <c:pt idx="2528">
                        <c:v>9.3071429999999999</c:v>
                      </c:pt>
                      <c:pt idx="2529">
                        <c:v>9.2014289999999992</c:v>
                      </c:pt>
                      <c:pt idx="2530">
                        <c:v>9.1042860000000001</c:v>
                      </c:pt>
                      <c:pt idx="2531">
                        <c:v>8.9971429999999994</c:v>
                      </c:pt>
                      <c:pt idx="2532">
                        <c:v>8.9071429999999996</c:v>
                      </c:pt>
                      <c:pt idx="2533">
                        <c:v>8.8757140000000003</c:v>
                      </c:pt>
                      <c:pt idx="2534">
                        <c:v>8.7171430000000001</c:v>
                      </c:pt>
                      <c:pt idx="2535">
                        <c:v>8.9614290000000008</c:v>
                      </c:pt>
                      <c:pt idx="2536">
                        <c:v>9.2557139999999993</c:v>
                      </c:pt>
                      <c:pt idx="2537">
                        <c:v>9.5071429999999992</c:v>
                      </c:pt>
                      <c:pt idx="2538">
                        <c:v>9.6585710000000002</c:v>
                      </c:pt>
                      <c:pt idx="2539">
                        <c:v>9.3928569999999993</c:v>
                      </c:pt>
                      <c:pt idx="2540">
                        <c:v>9.3857140000000001</c:v>
                      </c:pt>
                      <c:pt idx="2541">
                        <c:v>9.4857139999999998</c:v>
                      </c:pt>
                      <c:pt idx="2542">
                        <c:v>9.4771429999999999</c:v>
                      </c:pt>
                      <c:pt idx="2543">
                        <c:v>9.3714289999999991</c:v>
                      </c:pt>
                      <c:pt idx="2544">
                        <c:v>9.3971429999999998</c:v>
                      </c:pt>
                      <c:pt idx="2545">
                        <c:v>9.5471430000000002</c:v>
                      </c:pt>
                      <c:pt idx="2546">
                        <c:v>9.6071430000000007</c:v>
                      </c:pt>
                      <c:pt idx="2547">
                        <c:v>9.6728570000000005</c:v>
                      </c:pt>
                      <c:pt idx="2548">
                        <c:v>10.608571</c:v>
                      </c:pt>
                      <c:pt idx="2549">
                        <c:v>11.46</c:v>
                      </c:pt>
                      <c:pt idx="2550">
                        <c:v>11.45</c:v>
                      </c:pt>
                      <c:pt idx="2551">
                        <c:v>11.361428999999999</c:v>
                      </c:pt>
                      <c:pt idx="2552">
                        <c:v>11.411429</c:v>
                      </c:pt>
                      <c:pt idx="2553">
                        <c:v>11.5</c:v>
                      </c:pt>
                      <c:pt idx="2554">
                        <c:v>11.988571</c:v>
                      </c:pt>
                      <c:pt idx="2555">
                        <c:v>11.804285999999999</c:v>
                      </c:pt>
                      <c:pt idx="2556">
                        <c:v>11.524286</c:v>
                      </c:pt>
                      <c:pt idx="2557">
                        <c:v>11.534286</c:v>
                      </c:pt>
                      <c:pt idx="2558">
                        <c:v>11.645714</c:v>
                      </c:pt>
                      <c:pt idx="2559">
                        <c:v>11.642856999999999</c:v>
                      </c:pt>
                      <c:pt idx="2560">
                        <c:v>11.214286</c:v>
                      </c:pt>
                      <c:pt idx="2561">
                        <c:v>11.115714000000001</c:v>
                      </c:pt>
                      <c:pt idx="2562">
                        <c:v>8.4571430000000003</c:v>
                      </c:pt>
                      <c:pt idx="2563">
                        <c:v>8.02</c:v>
                      </c:pt>
                      <c:pt idx="2564">
                        <c:v>8.1428569999999993</c:v>
                      </c:pt>
                      <c:pt idx="2565">
                        <c:v>8.0471430000000002</c:v>
                      </c:pt>
                      <c:pt idx="2566">
                        <c:v>8.0871429999999993</c:v>
                      </c:pt>
                      <c:pt idx="2567">
                        <c:v>7.7285709999999996</c:v>
                      </c:pt>
                      <c:pt idx="2568">
                        <c:v>7.612857</c:v>
                      </c:pt>
                      <c:pt idx="2569">
                        <c:v>7.5442859999999996</c:v>
                      </c:pt>
                      <c:pt idx="2570">
                        <c:v>7.73</c:v>
                      </c:pt>
                      <c:pt idx="2571">
                        <c:v>8.0785710000000002</c:v>
                      </c:pt>
                      <c:pt idx="2572">
                        <c:v>8.1671429999999994</c:v>
                      </c:pt>
                      <c:pt idx="2573">
                        <c:v>8.1785709999999998</c:v>
                      </c:pt>
                      <c:pt idx="2574">
                        <c:v>8.1285710000000009</c:v>
                      </c:pt>
                      <c:pt idx="2575">
                        <c:v>8.3571430000000007</c:v>
                      </c:pt>
                      <c:pt idx="2576">
                        <c:v>8.5671429999999997</c:v>
                      </c:pt>
                      <c:pt idx="2577">
                        <c:v>8.831429</c:v>
                      </c:pt>
                      <c:pt idx="2578">
                        <c:v>8.9714290000000005</c:v>
                      </c:pt>
                      <c:pt idx="2579">
                        <c:v>9.0728570000000008</c:v>
                      </c:pt>
                      <c:pt idx="2580">
                        <c:v>8.8800000000000008</c:v>
                      </c:pt>
                      <c:pt idx="2581">
                        <c:v>9.2357139999999998</c:v>
                      </c:pt>
                      <c:pt idx="2582">
                        <c:v>9.2571429999999992</c:v>
                      </c:pt>
                      <c:pt idx="2583">
                        <c:v>9.0828570000000006</c:v>
                      </c:pt>
                      <c:pt idx="2584">
                        <c:v>8.8357139999999994</c:v>
                      </c:pt>
                      <c:pt idx="2585">
                        <c:v>8.8942859999999992</c:v>
                      </c:pt>
                      <c:pt idx="2586">
                        <c:v>8.8814290000000007</c:v>
                      </c:pt>
                      <c:pt idx="2587">
                        <c:v>8.9357140000000008</c:v>
                      </c:pt>
                      <c:pt idx="2588">
                        <c:v>8.5957139999999992</c:v>
                      </c:pt>
                      <c:pt idx="2589">
                        <c:v>8.4414289999999994</c:v>
                      </c:pt>
                      <c:pt idx="2590">
                        <c:v>7.59</c:v>
                      </c:pt>
                      <c:pt idx="2591">
                        <c:v>7.7614289999999997</c:v>
                      </c:pt>
                      <c:pt idx="2592">
                        <c:v>7.7371429999999997</c:v>
                      </c:pt>
                      <c:pt idx="2593">
                        <c:v>7.9785709999999996</c:v>
                      </c:pt>
                      <c:pt idx="2594">
                        <c:v>7.944286</c:v>
                      </c:pt>
                      <c:pt idx="2595">
                        <c:v>7.871429</c:v>
                      </c:pt>
                      <c:pt idx="2596">
                        <c:v>8.08</c:v>
                      </c:pt>
                      <c:pt idx="2597">
                        <c:v>8.0128570000000003</c:v>
                      </c:pt>
                      <c:pt idx="2598">
                        <c:v>8.3285710000000002</c:v>
                      </c:pt>
                      <c:pt idx="2599">
                        <c:v>8.11</c:v>
                      </c:pt>
                      <c:pt idx="2600">
                        <c:v>7.9742860000000002</c:v>
                      </c:pt>
                      <c:pt idx="2601">
                        <c:v>7.9571430000000003</c:v>
                      </c:pt>
                      <c:pt idx="2602">
                        <c:v>8.0571429999999999</c:v>
                      </c:pt>
                      <c:pt idx="2603">
                        <c:v>8.2014289999999992</c:v>
                      </c:pt>
                      <c:pt idx="2604">
                        <c:v>8.0414290000000008</c:v>
                      </c:pt>
                      <c:pt idx="2605">
                        <c:v>7.6714289999999998</c:v>
                      </c:pt>
                      <c:pt idx="2606">
                        <c:v>7.5785710000000002</c:v>
                      </c:pt>
                      <c:pt idx="2607">
                        <c:v>7.7371429999999997</c:v>
                      </c:pt>
                      <c:pt idx="2608">
                        <c:v>7.7457140000000004</c:v>
                      </c:pt>
                      <c:pt idx="2609">
                        <c:v>7.7628570000000003</c:v>
                      </c:pt>
                      <c:pt idx="2610">
                        <c:v>7.9</c:v>
                      </c:pt>
                      <c:pt idx="2611">
                        <c:v>8.3214290000000002</c:v>
                      </c:pt>
                      <c:pt idx="2612">
                        <c:v>8.944286</c:v>
                      </c:pt>
                      <c:pt idx="2613">
                        <c:v>9.3028569999999995</c:v>
                      </c:pt>
                      <c:pt idx="2614">
                        <c:v>10.017143000000001</c:v>
                      </c:pt>
                      <c:pt idx="2615">
                        <c:v>9.3428570000000004</c:v>
                      </c:pt>
                      <c:pt idx="2616">
                        <c:v>9.3042859999999994</c:v>
                      </c:pt>
                      <c:pt idx="2617">
                        <c:v>9.3185710000000004</c:v>
                      </c:pt>
                      <c:pt idx="2618">
                        <c:v>9.1085709999999995</c:v>
                      </c:pt>
                      <c:pt idx="2619">
                        <c:v>9.0571429999999999</c:v>
                      </c:pt>
                      <c:pt idx="2620">
                        <c:v>9.1085709999999995</c:v>
                      </c:pt>
                      <c:pt idx="2621">
                        <c:v>9.3771430000000002</c:v>
                      </c:pt>
                      <c:pt idx="2622">
                        <c:v>9.5642859999999992</c:v>
                      </c:pt>
                      <c:pt idx="2623">
                        <c:v>9.18</c:v>
                      </c:pt>
                      <c:pt idx="2624">
                        <c:v>9.1842860000000002</c:v>
                      </c:pt>
                      <c:pt idx="2625">
                        <c:v>9.4371430000000007</c:v>
                      </c:pt>
                      <c:pt idx="2626">
                        <c:v>8.1999999999999993</c:v>
                      </c:pt>
                      <c:pt idx="2627">
                        <c:v>8.5571429999999999</c:v>
                      </c:pt>
                      <c:pt idx="2628">
                        <c:v>8.6414290000000005</c:v>
                      </c:pt>
                      <c:pt idx="2629">
                        <c:v>9.3642859999999999</c:v>
                      </c:pt>
                      <c:pt idx="2630">
                        <c:v>10.664286000000001</c:v>
                      </c:pt>
                      <c:pt idx="2631">
                        <c:v>10.852857</c:v>
                      </c:pt>
                      <c:pt idx="2632">
                        <c:v>10.642856999999999</c:v>
                      </c:pt>
                      <c:pt idx="2633">
                        <c:v>10.815714</c:v>
                      </c:pt>
                      <c:pt idx="2634">
                        <c:v>10.918571</c:v>
                      </c:pt>
                      <c:pt idx="2635">
                        <c:v>10.827143</c:v>
                      </c:pt>
                      <c:pt idx="2636">
                        <c:v>10.872857</c:v>
                      </c:pt>
                      <c:pt idx="2637">
                        <c:v>11.144285999999999</c:v>
                      </c:pt>
                      <c:pt idx="2638">
                        <c:v>11.048571000000001</c:v>
                      </c:pt>
                      <c:pt idx="2639">
                        <c:v>11.25</c:v>
                      </c:pt>
                      <c:pt idx="2640">
                        <c:v>11.357143000000001</c:v>
                      </c:pt>
                      <c:pt idx="2641">
                        <c:v>11.474285999999999</c:v>
                      </c:pt>
                      <c:pt idx="2642">
                        <c:v>11.45</c:v>
                      </c:pt>
                      <c:pt idx="2643">
                        <c:v>11.588571</c:v>
                      </c:pt>
                      <c:pt idx="2644">
                        <c:v>11.785714</c:v>
                      </c:pt>
                      <c:pt idx="2645">
                        <c:v>11.74</c:v>
                      </c:pt>
                      <c:pt idx="2646">
                        <c:v>11.438571</c:v>
                      </c:pt>
                      <c:pt idx="2647">
                        <c:v>11.651429</c:v>
                      </c:pt>
                      <c:pt idx="2648">
                        <c:v>11.687143000000001</c:v>
                      </c:pt>
                      <c:pt idx="2649">
                        <c:v>11.542857</c:v>
                      </c:pt>
                      <c:pt idx="2650">
                        <c:v>11.332857000000001</c:v>
                      </c:pt>
                      <c:pt idx="2651">
                        <c:v>10.785714</c:v>
                      </c:pt>
                      <c:pt idx="2652">
                        <c:v>10.642856999999999</c:v>
                      </c:pt>
                      <c:pt idx="2653">
                        <c:v>11.845713999999999</c:v>
                      </c:pt>
                      <c:pt idx="2654">
                        <c:v>11.671429</c:v>
                      </c:pt>
                      <c:pt idx="2655">
                        <c:v>12.184286</c:v>
                      </c:pt>
                      <c:pt idx="2656">
                        <c:v>12.071429</c:v>
                      </c:pt>
                      <c:pt idx="2657">
                        <c:v>12.057143</c:v>
                      </c:pt>
                      <c:pt idx="2658">
                        <c:v>12.277143000000001</c:v>
                      </c:pt>
                      <c:pt idx="2659">
                        <c:v>12.838571</c:v>
                      </c:pt>
                      <c:pt idx="2660">
                        <c:v>13.142856999999999</c:v>
                      </c:pt>
                      <c:pt idx="2661">
                        <c:v>13.158571</c:v>
                      </c:pt>
                      <c:pt idx="2662">
                        <c:v>13.464286</c:v>
                      </c:pt>
                      <c:pt idx="2663">
                        <c:v>13.35</c:v>
                      </c:pt>
                      <c:pt idx="2664">
                        <c:v>13.235714</c:v>
                      </c:pt>
                      <c:pt idx="2665">
                        <c:v>13.015713999999999</c:v>
                      </c:pt>
                      <c:pt idx="2666">
                        <c:v>12.757142999999999</c:v>
                      </c:pt>
                      <c:pt idx="2667">
                        <c:v>12.768571</c:v>
                      </c:pt>
                      <c:pt idx="2668">
                        <c:v>12.648571</c:v>
                      </c:pt>
                      <c:pt idx="2669">
                        <c:v>12.7</c:v>
                      </c:pt>
                      <c:pt idx="2670">
                        <c:v>12.715714</c:v>
                      </c:pt>
                      <c:pt idx="2671">
                        <c:v>12.955714</c:v>
                      </c:pt>
                      <c:pt idx="2672">
                        <c:v>13.075714</c:v>
                      </c:pt>
                      <c:pt idx="2673">
                        <c:v>13.648571</c:v>
                      </c:pt>
                      <c:pt idx="2674">
                        <c:v>13.731429</c:v>
                      </c:pt>
                      <c:pt idx="2675">
                        <c:v>13.828571</c:v>
                      </c:pt>
                      <c:pt idx="2676">
                        <c:v>13.507142999999999</c:v>
                      </c:pt>
                      <c:pt idx="2677">
                        <c:v>13.671429</c:v>
                      </c:pt>
                      <c:pt idx="2678">
                        <c:v>14</c:v>
                      </c:pt>
                      <c:pt idx="2679">
                        <c:v>14.365714000000001</c:v>
                      </c:pt>
                      <c:pt idx="2680">
                        <c:v>14.435714000000001</c:v>
                      </c:pt>
                      <c:pt idx="2681">
                        <c:v>13.822857000000001</c:v>
                      </c:pt>
                      <c:pt idx="2682">
                        <c:v>13.678571</c:v>
                      </c:pt>
                      <c:pt idx="2683">
                        <c:v>14.097143000000001</c:v>
                      </c:pt>
                      <c:pt idx="2684">
                        <c:v>13.798571000000001</c:v>
                      </c:pt>
                      <c:pt idx="2685">
                        <c:v>13.86</c:v>
                      </c:pt>
                      <c:pt idx="2686">
                        <c:v>19.945715</c:v>
                      </c:pt>
                      <c:pt idx="2687">
                        <c:v>20.80143</c:v>
                      </c:pt>
                      <c:pt idx="2688">
                        <c:v>22.969999000000001</c:v>
                      </c:pt>
                      <c:pt idx="2689">
                        <c:v>22.375713000000001</c:v>
                      </c:pt>
                      <c:pt idx="2690">
                        <c:v>23.237143</c:v>
                      </c:pt>
                      <c:pt idx="2691">
                        <c:v>22.902857000000001</c:v>
                      </c:pt>
                      <c:pt idx="2692">
                        <c:v>23.411428000000001</c:v>
                      </c:pt>
                      <c:pt idx="2693">
                        <c:v>23.254286</c:v>
                      </c:pt>
                      <c:pt idx="2694">
                        <c:v>24.428571999999999</c:v>
                      </c:pt>
                      <c:pt idx="2695">
                        <c:v>24.935714999999998</c:v>
                      </c:pt>
                      <c:pt idx="2696">
                        <c:v>25.505714000000001</c:v>
                      </c:pt>
                      <c:pt idx="2697">
                        <c:v>25.715713999999998</c:v>
                      </c:pt>
                      <c:pt idx="2698">
                        <c:v>24.971430000000002</c:v>
                      </c:pt>
                      <c:pt idx="2699">
                        <c:v>25.101429</c:v>
                      </c:pt>
                      <c:pt idx="2700">
                        <c:v>25.665714000000001</c:v>
                      </c:pt>
                      <c:pt idx="2701">
                        <c:v>26.384287</c:v>
                      </c:pt>
                      <c:pt idx="2702">
                        <c:v>26.60857</c:v>
                      </c:pt>
                      <c:pt idx="2703">
                        <c:v>27.164286000000001</c:v>
                      </c:pt>
                      <c:pt idx="2704">
                        <c:v>26.642856999999999</c:v>
                      </c:pt>
                      <c:pt idx="2705">
                        <c:v>26.071428000000001</c:v>
                      </c:pt>
                      <c:pt idx="2706">
                        <c:v>25.49</c:v>
                      </c:pt>
                      <c:pt idx="2707">
                        <c:v>25.064285000000002</c:v>
                      </c:pt>
                      <c:pt idx="2708">
                        <c:v>25.085713999999999</c:v>
                      </c:pt>
                      <c:pt idx="2709">
                        <c:v>25.794287000000001</c:v>
                      </c:pt>
                      <c:pt idx="2710">
                        <c:v>26.215713999999998</c:v>
                      </c:pt>
                      <c:pt idx="2711">
                        <c:v>26.601429</c:v>
                      </c:pt>
                      <c:pt idx="2712">
                        <c:v>25.237143</c:v>
                      </c:pt>
                      <c:pt idx="2713">
                        <c:v>25.440000999999999</c:v>
                      </c:pt>
                      <c:pt idx="2714">
                        <c:v>25.654285000000002</c:v>
                      </c:pt>
                      <c:pt idx="2715">
                        <c:v>25.165714000000001</c:v>
                      </c:pt>
                      <c:pt idx="2716">
                        <c:v>25.815714</c:v>
                      </c:pt>
                      <c:pt idx="2717">
                        <c:v>25.572856999999999</c:v>
                      </c:pt>
                      <c:pt idx="2718">
                        <c:v>25.607143000000001</c:v>
                      </c:pt>
                      <c:pt idx="2719">
                        <c:v>26.678571999999999</c:v>
                      </c:pt>
                      <c:pt idx="2720">
                        <c:v>26.724284999999998</c:v>
                      </c:pt>
                      <c:pt idx="2721">
                        <c:v>26.364286</c:v>
                      </c:pt>
                      <c:pt idx="2722">
                        <c:v>25.792856</c:v>
                      </c:pt>
                      <c:pt idx="2723">
                        <c:v>25.607143000000001</c:v>
                      </c:pt>
                      <c:pt idx="2724">
                        <c:v>25.775715000000002</c:v>
                      </c:pt>
                      <c:pt idx="2725">
                        <c:v>25.995714</c:v>
                      </c:pt>
                      <c:pt idx="2726">
                        <c:v>25.642856999999999</c:v>
                      </c:pt>
                      <c:pt idx="2727">
                        <c:v>25.681429000000001</c:v>
                      </c:pt>
                      <c:pt idx="2728">
                        <c:v>26.228570999999999</c:v>
                      </c:pt>
                      <c:pt idx="2729">
                        <c:v>26.904285000000002</c:v>
                      </c:pt>
                      <c:pt idx="2730">
                        <c:v>26.942858000000001</c:v>
                      </c:pt>
                      <c:pt idx="2731">
                        <c:v>25.924285999999999</c:v>
                      </c:pt>
                      <c:pt idx="2732">
                        <c:v>25.157143000000001</c:v>
                      </c:pt>
                      <c:pt idx="2733">
                        <c:v>23.465713999999998</c:v>
                      </c:pt>
                      <c:pt idx="2734">
                        <c:v>23.401427999999999</c:v>
                      </c:pt>
                      <c:pt idx="2735">
                        <c:v>23.218571000000001</c:v>
                      </c:pt>
                      <c:pt idx="2736">
                        <c:v>22.714286999999999</c:v>
                      </c:pt>
                      <c:pt idx="2737">
                        <c:v>23.15</c:v>
                      </c:pt>
                      <c:pt idx="2738">
                        <c:v>23.558571000000001</c:v>
                      </c:pt>
                      <c:pt idx="2739">
                        <c:v>24.117144</c:v>
                      </c:pt>
                      <c:pt idx="2740">
                        <c:v>24.457144</c:v>
                      </c:pt>
                      <c:pt idx="2741">
                        <c:v>24.971430000000002</c:v>
                      </c:pt>
                      <c:pt idx="2742">
                        <c:v>24.610001</c:v>
                      </c:pt>
                      <c:pt idx="2743">
                        <c:v>24.03857</c:v>
                      </c:pt>
                      <c:pt idx="2744">
                        <c:v>23.114286</c:v>
                      </c:pt>
                      <c:pt idx="2745">
                        <c:v>23.290001</c:v>
                      </c:pt>
                      <c:pt idx="2746">
                        <c:v>23.674285999999999</c:v>
                      </c:pt>
                      <c:pt idx="2747">
                        <c:v>29.93</c:v>
                      </c:pt>
                      <c:pt idx="2748">
                        <c:v>30.459999</c:v>
                      </c:pt>
                      <c:pt idx="2749">
                        <c:v>30.467141999999999</c:v>
                      </c:pt>
                      <c:pt idx="2750">
                        <c:v>30.360001</c:v>
                      </c:pt>
                      <c:pt idx="2751">
                        <c:v>30.287144000000001</c:v>
                      </c:pt>
                      <c:pt idx="2752">
                        <c:v>30.605715</c:v>
                      </c:pt>
                      <c:pt idx="2753">
                        <c:v>30.235714000000002</c:v>
                      </c:pt>
                      <c:pt idx="2754">
                        <c:v>30.027142999999999</c:v>
                      </c:pt>
                      <c:pt idx="2755">
                        <c:v>30.385714</c:v>
                      </c:pt>
                      <c:pt idx="2756">
                        <c:v>29.145714000000002</c:v>
                      </c:pt>
                      <c:pt idx="2757">
                        <c:v>29.371428999999999</c:v>
                      </c:pt>
                      <c:pt idx="2758">
                        <c:v>29.218571000000001</c:v>
                      </c:pt>
                      <c:pt idx="2759">
                        <c:v>29.502856999999999</c:v>
                      </c:pt>
                      <c:pt idx="2760">
                        <c:v>30.651427999999999</c:v>
                      </c:pt>
                      <c:pt idx="2761">
                        <c:v>31.02</c:v>
                      </c:pt>
                      <c:pt idx="2762">
                        <c:v>32.971428000000003</c:v>
                      </c:pt>
                      <c:pt idx="2763">
                        <c:v>33.975715999999998</c:v>
                      </c:pt>
                      <c:pt idx="2764">
                        <c:v>33.599997999999999</c:v>
                      </c:pt>
                      <c:pt idx="2765">
                        <c:v>33.714286999999999</c:v>
                      </c:pt>
                      <c:pt idx="2766">
                        <c:v>33.822856999999999</c:v>
                      </c:pt>
                      <c:pt idx="2767">
                        <c:v>33.571429999999999</c:v>
                      </c:pt>
                      <c:pt idx="2768">
                        <c:v>32.377144000000001</c:v>
                      </c:pt>
                      <c:pt idx="2769">
                        <c:v>31.65</c:v>
                      </c:pt>
                      <c:pt idx="2770">
                        <c:v>32.071429999999999</c:v>
                      </c:pt>
                      <c:pt idx="2771">
                        <c:v>30.425713999999999</c:v>
                      </c:pt>
                      <c:pt idx="2772">
                        <c:v>29.987143</c:v>
                      </c:pt>
                      <c:pt idx="2773">
                        <c:v>30.221430000000002</c:v>
                      </c:pt>
                      <c:pt idx="2774">
                        <c:v>32.007140999999997</c:v>
                      </c:pt>
                      <c:pt idx="2775">
                        <c:v>31.081429</c:v>
                      </c:pt>
                      <c:pt idx="2776">
                        <c:v>31.224284999999998</c:v>
                      </c:pt>
                      <c:pt idx="2777">
                        <c:v>31.200001</c:v>
                      </c:pt>
                      <c:pt idx="2778">
                        <c:v>30.571428000000001</c:v>
                      </c:pt>
                      <c:pt idx="2779">
                        <c:v>30.807141999999999</c:v>
                      </c:pt>
                      <c:pt idx="2780">
                        <c:v>30.865713</c:v>
                      </c:pt>
                      <c:pt idx="2781">
                        <c:v>30.542856</c:v>
                      </c:pt>
                      <c:pt idx="2782">
                        <c:v>29.552855999999998</c:v>
                      </c:pt>
                      <c:pt idx="2783">
                        <c:v>29.392856999999999</c:v>
                      </c:pt>
                      <c:pt idx="2784">
                        <c:v>30.331429</c:v>
                      </c:pt>
                      <c:pt idx="2785">
                        <c:v>31.964286999999999</c:v>
                      </c:pt>
                      <c:pt idx="2786">
                        <c:v>32.342857000000002</c:v>
                      </c:pt>
                      <c:pt idx="2787">
                        <c:v>32.515712999999998</c:v>
                      </c:pt>
                      <c:pt idx="2788">
                        <c:v>31.505714000000001</c:v>
                      </c:pt>
                      <c:pt idx="2789">
                        <c:v>30.6</c:v>
                      </c:pt>
                      <c:pt idx="2790">
                        <c:v>29.857143000000001</c:v>
                      </c:pt>
                      <c:pt idx="2791">
                        <c:v>29.651427999999999</c:v>
                      </c:pt>
                      <c:pt idx="2792">
                        <c:v>30.117144</c:v>
                      </c:pt>
                      <c:pt idx="2793">
                        <c:v>29.942858000000001</c:v>
                      </c:pt>
                      <c:pt idx="2794">
                        <c:v>30.007142999999999</c:v>
                      </c:pt>
                      <c:pt idx="2795">
                        <c:v>30.285713000000001</c:v>
                      </c:pt>
                      <c:pt idx="2796">
                        <c:v>31.142856999999999</c:v>
                      </c:pt>
                      <c:pt idx="2797">
                        <c:v>31.278569999999998</c:v>
                      </c:pt>
                      <c:pt idx="2798">
                        <c:v>31.332857000000001</c:v>
                      </c:pt>
                      <c:pt idx="2799">
                        <c:v>32.215713999999998</c:v>
                      </c:pt>
                      <c:pt idx="2800">
                        <c:v>33.552855999999998</c:v>
                      </c:pt>
                      <c:pt idx="2801">
                        <c:v>34.172854999999998</c:v>
                      </c:pt>
                      <c:pt idx="2802">
                        <c:v>34.402858999999999</c:v>
                      </c:pt>
                      <c:pt idx="2803">
                        <c:v>35.107143000000001</c:v>
                      </c:pt>
                      <c:pt idx="2804">
                        <c:v>36.018569999999997</c:v>
                      </c:pt>
                      <c:pt idx="2805">
                        <c:v>36.671429000000003</c:v>
                      </c:pt>
                      <c:pt idx="2806">
                        <c:v>36.952857999999999</c:v>
                      </c:pt>
                      <c:pt idx="2807">
                        <c:v>37.714286999999999</c:v>
                      </c:pt>
                      <c:pt idx="2808">
                        <c:v>37.597141000000001</c:v>
                      </c:pt>
                      <c:pt idx="2809">
                        <c:v>36.731430000000003</c:v>
                      </c:pt>
                      <c:pt idx="2810">
                        <c:v>35.171429000000003</c:v>
                      </c:pt>
                      <c:pt idx="2811">
                        <c:v>34.314284999999998</c:v>
                      </c:pt>
                      <c:pt idx="2812">
                        <c:v>34.272857999999999</c:v>
                      </c:pt>
                      <c:pt idx="2813">
                        <c:v>34.401428000000003</c:v>
                      </c:pt>
                      <c:pt idx="2814">
                        <c:v>34.642856999999999</c:v>
                      </c:pt>
                      <c:pt idx="2815">
                        <c:v>34.544285000000002</c:v>
                      </c:pt>
                      <c:pt idx="2816">
                        <c:v>34.562859000000003</c:v>
                      </c:pt>
                      <c:pt idx="2817">
                        <c:v>34.938572000000001</c:v>
                      </c:pt>
                      <c:pt idx="2818">
                        <c:v>34.971428000000003</c:v>
                      </c:pt>
                      <c:pt idx="2819">
                        <c:v>34.482857000000003</c:v>
                      </c:pt>
                      <c:pt idx="2820">
                        <c:v>35.728572999999997</c:v>
                      </c:pt>
                      <c:pt idx="2821">
                        <c:v>35.522857999999999</c:v>
                      </c:pt>
                      <c:pt idx="2822">
                        <c:v>35.492859000000003</c:v>
                      </c:pt>
                      <c:pt idx="2823">
                        <c:v>35.685715000000002</c:v>
                      </c:pt>
                      <c:pt idx="2824">
                        <c:v>35.774284000000002</c:v>
                      </c:pt>
                      <c:pt idx="2825">
                        <c:v>36.18</c:v>
                      </c:pt>
                      <c:pt idx="2826">
                        <c:v>36.860000999999997</c:v>
                      </c:pt>
                      <c:pt idx="2827">
                        <c:v>35.908569</c:v>
                      </c:pt>
                      <c:pt idx="2828">
                        <c:v>35.875712999999998</c:v>
                      </c:pt>
                      <c:pt idx="2829">
                        <c:v>36.821429999999999</c:v>
                      </c:pt>
                      <c:pt idx="2830">
                        <c:v>37.5</c:v>
                      </c:pt>
                      <c:pt idx="2831">
                        <c:v>38.214286999999999</c:v>
                      </c:pt>
                      <c:pt idx="2832">
                        <c:v>38.318568999999997</c:v>
                      </c:pt>
                      <c:pt idx="2833">
                        <c:v>38.431431000000003</c:v>
                      </c:pt>
                      <c:pt idx="2834">
                        <c:v>39.148570999999997</c:v>
                      </c:pt>
                      <c:pt idx="2835">
                        <c:v>39.214286999999999</c:v>
                      </c:pt>
                      <c:pt idx="2836">
                        <c:v>39.485714000000002</c:v>
                      </c:pt>
                      <c:pt idx="2837">
                        <c:v>40.548572999999998</c:v>
                      </c:pt>
                      <c:pt idx="2838">
                        <c:v>40.421429000000003</c:v>
                      </c:pt>
                      <c:pt idx="2839">
                        <c:v>40.650002000000001</c:v>
                      </c:pt>
                      <c:pt idx="2840">
                        <c:v>40.998569000000003</c:v>
                      </c:pt>
                      <c:pt idx="2841">
                        <c:v>42.060001</c:v>
                      </c:pt>
                      <c:pt idx="2842">
                        <c:v>41.457141999999997</c:v>
                      </c:pt>
                      <c:pt idx="2843">
                        <c:v>41.468570999999997</c:v>
                      </c:pt>
                      <c:pt idx="2844">
                        <c:v>42.401428000000003</c:v>
                      </c:pt>
                      <c:pt idx="2845">
                        <c:v>43.411430000000003</c:v>
                      </c:pt>
                      <c:pt idx="2846">
                        <c:v>42.621428999999999</c:v>
                      </c:pt>
                      <c:pt idx="2847">
                        <c:v>42.741427999999999</c:v>
                      </c:pt>
                      <c:pt idx="2848">
                        <c:v>43.114285000000002</c:v>
                      </c:pt>
                      <c:pt idx="2849">
                        <c:v>42.528571999999997</c:v>
                      </c:pt>
                      <c:pt idx="2850">
                        <c:v>42.588569999999997</c:v>
                      </c:pt>
                      <c:pt idx="2851">
                        <c:v>43.43</c:v>
                      </c:pt>
                      <c:pt idx="2852">
                        <c:v>43.66</c:v>
                      </c:pt>
                      <c:pt idx="2853">
                        <c:v>42.78857</c:v>
                      </c:pt>
                      <c:pt idx="2854">
                        <c:v>42.907142999999998</c:v>
                      </c:pt>
                      <c:pt idx="2855">
                        <c:v>43.437140999999997</c:v>
                      </c:pt>
                      <c:pt idx="2856">
                        <c:v>43.928570000000001</c:v>
                      </c:pt>
                      <c:pt idx="2857">
                        <c:v>44.242859000000003</c:v>
                      </c:pt>
                      <c:pt idx="2858">
                        <c:v>43.599997999999999</c:v>
                      </c:pt>
                      <c:pt idx="2859">
                        <c:v>44.857143000000001</c:v>
                      </c:pt>
                      <c:pt idx="2860">
                        <c:v>45.945712999999998</c:v>
                      </c:pt>
                      <c:pt idx="2861">
                        <c:v>45.435715000000002</c:v>
                      </c:pt>
                      <c:pt idx="2862">
                        <c:v>45.505713999999998</c:v>
                      </c:pt>
                      <c:pt idx="2863">
                        <c:v>45.450001</c:v>
                      </c:pt>
                      <c:pt idx="2864">
                        <c:v>42.795715000000001</c:v>
                      </c:pt>
                      <c:pt idx="2865">
                        <c:v>40.400002000000001</c:v>
                      </c:pt>
                      <c:pt idx="2866">
                        <c:v>42.342857000000002</c:v>
                      </c:pt>
                      <c:pt idx="2867">
                        <c:v>42.875712999999998</c:v>
                      </c:pt>
                      <c:pt idx="2868">
                        <c:v>43.714286999999999</c:v>
                      </c:pt>
                      <c:pt idx="2869">
                        <c:v>45.619999</c:v>
                      </c:pt>
                      <c:pt idx="2870">
                        <c:v>45.465713999999998</c:v>
                      </c:pt>
                      <c:pt idx="2871">
                        <c:v>45.665714000000001</c:v>
                      </c:pt>
                      <c:pt idx="2872">
                        <c:v>46.799999</c:v>
                      </c:pt>
                      <c:pt idx="2873">
                        <c:v>48.585712000000001</c:v>
                      </c:pt>
                      <c:pt idx="2874">
                        <c:v>45.928570000000001</c:v>
                      </c:pt>
                      <c:pt idx="2875">
                        <c:v>45.285713000000001</c:v>
                      </c:pt>
                      <c:pt idx="2876">
                        <c:v>46.237144000000001</c:v>
                      </c:pt>
                      <c:pt idx="2877">
                        <c:v>46.558571000000001</c:v>
                      </c:pt>
                      <c:pt idx="2878">
                        <c:v>44.544285000000002</c:v>
                      </c:pt>
                      <c:pt idx="2879">
                        <c:v>44.171429000000003</c:v>
                      </c:pt>
                      <c:pt idx="2880">
                        <c:v>45.088569999999997</c:v>
                      </c:pt>
                      <c:pt idx="2881">
                        <c:v>45.099997999999999</c:v>
                      </c:pt>
                      <c:pt idx="2882">
                        <c:v>46.557144000000001</c:v>
                      </c:pt>
                      <c:pt idx="2883">
                        <c:v>46.450001</c:v>
                      </c:pt>
                      <c:pt idx="2884">
                        <c:v>47.578570999999997</c:v>
                      </c:pt>
                      <c:pt idx="2885">
                        <c:v>47.541428000000003</c:v>
                      </c:pt>
                      <c:pt idx="2886">
                        <c:v>46.451427000000002</c:v>
                      </c:pt>
                      <c:pt idx="2887">
                        <c:v>46.502856999999999</c:v>
                      </c:pt>
                      <c:pt idx="2888">
                        <c:v>46.945712999999998</c:v>
                      </c:pt>
                      <c:pt idx="2889">
                        <c:v>47.335712000000001</c:v>
                      </c:pt>
                      <c:pt idx="2890">
                        <c:v>47.014285999999998</c:v>
                      </c:pt>
                      <c:pt idx="2891">
                        <c:v>47.874287000000002</c:v>
                      </c:pt>
                      <c:pt idx="2892">
                        <c:v>49.011429</c:v>
                      </c:pt>
                      <c:pt idx="2893">
                        <c:v>48.5</c:v>
                      </c:pt>
                      <c:pt idx="2894">
                        <c:v>47.748569000000003</c:v>
                      </c:pt>
                      <c:pt idx="2895">
                        <c:v>48.235714000000002</c:v>
                      </c:pt>
                      <c:pt idx="2896">
                        <c:v>48.810001</c:v>
                      </c:pt>
                      <c:pt idx="2897">
                        <c:v>49.142856999999999</c:v>
                      </c:pt>
                      <c:pt idx="2898">
                        <c:v>49.287143999999998</c:v>
                      </c:pt>
                      <c:pt idx="2899">
                        <c:v>49.652858999999999</c:v>
                      </c:pt>
                      <c:pt idx="2900">
                        <c:v>50.505713999999998</c:v>
                      </c:pt>
                      <c:pt idx="2901">
                        <c:v>51.85857</c:v>
                      </c:pt>
                      <c:pt idx="2902">
                        <c:v>51.372855999999999</c:v>
                      </c:pt>
                      <c:pt idx="2903">
                        <c:v>50.928570000000001</c:v>
                      </c:pt>
                      <c:pt idx="2904">
                        <c:v>50.892856999999999</c:v>
                      </c:pt>
                      <c:pt idx="2905">
                        <c:v>50.484287000000002</c:v>
                      </c:pt>
                      <c:pt idx="2906">
                        <c:v>50.285713000000001</c:v>
                      </c:pt>
                      <c:pt idx="2907">
                        <c:v>50.515712999999998</c:v>
                      </c:pt>
                      <c:pt idx="2908">
                        <c:v>50.474285000000002</c:v>
                      </c:pt>
                      <c:pt idx="2909">
                        <c:v>51.745711999999997</c:v>
                      </c:pt>
                      <c:pt idx="2910">
                        <c:v>51.935715000000002</c:v>
                      </c:pt>
                      <c:pt idx="2911">
                        <c:v>52.687140999999997</c:v>
                      </c:pt>
                      <c:pt idx="2912">
                        <c:v>52.035713000000001</c:v>
                      </c:pt>
                      <c:pt idx="2913">
                        <c:v>52.324286999999998</c:v>
                      </c:pt>
                      <c:pt idx="2914">
                        <c:v>52.35857</c:v>
                      </c:pt>
                      <c:pt idx="2915">
                        <c:v>53.335712000000001</c:v>
                      </c:pt>
                      <c:pt idx="2916">
                        <c:v>53.477142000000001</c:v>
                      </c:pt>
                      <c:pt idx="2917">
                        <c:v>53.804287000000002</c:v>
                      </c:pt>
                      <c:pt idx="2918">
                        <c:v>53.925713000000002</c:v>
                      </c:pt>
                      <c:pt idx="2919">
                        <c:v>53.689999</c:v>
                      </c:pt>
                      <c:pt idx="2920">
                        <c:v>52.258572000000001</c:v>
                      </c:pt>
                      <c:pt idx="2921">
                        <c:v>51.291428000000003</c:v>
                      </c:pt>
                      <c:pt idx="2922">
                        <c:v>51.947144000000002</c:v>
                      </c:pt>
                      <c:pt idx="2923">
                        <c:v>51.542858000000003</c:v>
                      </c:pt>
                      <c:pt idx="2924">
                        <c:v>51.842857000000002</c:v>
                      </c:pt>
                      <c:pt idx="2925">
                        <c:v>50.475715999999998</c:v>
                      </c:pt>
                      <c:pt idx="2926">
                        <c:v>48.152858999999999</c:v>
                      </c:pt>
                      <c:pt idx="2927">
                        <c:v>48.074286999999998</c:v>
                      </c:pt>
                      <c:pt idx="2928">
                        <c:v>47.857143000000001</c:v>
                      </c:pt>
                      <c:pt idx="2929">
                        <c:v>47.218570999999997</c:v>
                      </c:pt>
                      <c:pt idx="2930">
                        <c:v>47.304287000000002</c:v>
                      </c:pt>
                      <c:pt idx="2931">
                        <c:v>47.509998000000003</c:v>
                      </c:pt>
                      <c:pt idx="2932">
                        <c:v>45.581429</c:v>
                      </c:pt>
                      <c:pt idx="2933">
                        <c:v>46.002856999999999</c:v>
                      </c:pt>
                      <c:pt idx="2934">
                        <c:v>46.89143</c:v>
                      </c:pt>
                      <c:pt idx="2935">
                        <c:v>45.75</c:v>
                      </c:pt>
                      <c:pt idx="2936">
                        <c:v>46.764285999999998</c:v>
                      </c:pt>
                      <c:pt idx="2937">
                        <c:v>53.927143000000001</c:v>
                      </c:pt>
                      <c:pt idx="2938">
                        <c:v>54.768569999999997</c:v>
                      </c:pt>
                      <c:pt idx="2939">
                        <c:v>52.937140999999997</c:v>
                      </c:pt>
                      <c:pt idx="2940">
                        <c:v>54.394286999999998</c:v>
                      </c:pt>
                      <c:pt idx="2941">
                        <c:v>56.864285000000002</c:v>
                      </c:pt>
                      <c:pt idx="2942">
                        <c:v>57.35857</c:v>
                      </c:pt>
                      <c:pt idx="2943">
                        <c:v>57.471428000000003</c:v>
                      </c:pt>
                      <c:pt idx="2944">
                        <c:v>57.245711999999997</c:v>
                      </c:pt>
                      <c:pt idx="2945">
                        <c:v>56.715713999999998</c:v>
                      </c:pt>
                      <c:pt idx="2946">
                        <c:v>56.857143000000001</c:v>
                      </c:pt>
                      <c:pt idx="2947">
                        <c:v>57.202857999999999</c:v>
                      </c:pt>
                      <c:pt idx="2948">
                        <c:v>58.651428000000003</c:v>
                      </c:pt>
                      <c:pt idx="2949">
                        <c:v>60.611426999999999</c:v>
                      </c:pt>
                      <c:pt idx="2950">
                        <c:v>60.787143999999998</c:v>
                      </c:pt>
                      <c:pt idx="2951">
                        <c:v>60.791428000000003</c:v>
                      </c:pt>
                      <c:pt idx="2952">
                        <c:v>60.714286999999999</c:v>
                      </c:pt>
                      <c:pt idx="2953">
                        <c:v>61.669998</c:v>
                      </c:pt>
                      <c:pt idx="2954">
                        <c:v>61.142856999999999</c:v>
                      </c:pt>
                      <c:pt idx="2955">
                        <c:v>61.138573000000001</c:v>
                      </c:pt>
                      <c:pt idx="2956">
                        <c:v>61.308571000000001</c:v>
                      </c:pt>
                      <c:pt idx="2957">
                        <c:v>61.378571000000001</c:v>
                      </c:pt>
                      <c:pt idx="2958">
                        <c:v>61.214286999999999</c:v>
                      </c:pt>
                      <c:pt idx="2959">
                        <c:v>63.571429999999999</c:v>
                      </c:pt>
                      <c:pt idx="2960">
                        <c:v>63.714286999999999</c:v>
                      </c:pt>
                      <c:pt idx="2961">
                        <c:v>63.977142000000001</c:v>
                      </c:pt>
                      <c:pt idx="2962">
                        <c:v>63</c:v>
                      </c:pt>
                      <c:pt idx="2963">
                        <c:v>62.585712000000001</c:v>
                      </c:pt>
                      <c:pt idx="2964">
                        <c:v>63.655712000000001</c:v>
                      </c:pt>
                      <c:pt idx="2965">
                        <c:v>64.558571000000001</c:v>
                      </c:pt>
                      <c:pt idx="2966">
                        <c:v>64.141425999999996</c:v>
                      </c:pt>
                      <c:pt idx="2967">
                        <c:v>63.644286999999998</c:v>
                      </c:pt>
                      <c:pt idx="2968">
                        <c:v>61.728572999999997</c:v>
                      </c:pt>
                      <c:pt idx="2969">
                        <c:v>62.235714000000002</c:v>
                      </c:pt>
                      <c:pt idx="2970">
                        <c:v>61.382857999999999</c:v>
                      </c:pt>
                      <c:pt idx="2971">
                        <c:v>61.182858000000003</c:v>
                      </c:pt>
                      <c:pt idx="2972">
                        <c:v>60.428570000000001</c:v>
                      </c:pt>
                      <c:pt idx="2973">
                        <c:v>60.330002</c:v>
                      </c:pt>
                      <c:pt idx="2974">
                        <c:v>59.5</c:v>
                      </c:pt>
                      <c:pt idx="2975">
                        <c:v>59.580002</c:v>
                      </c:pt>
                      <c:pt idx="2976">
                        <c:v>59.928570000000001</c:v>
                      </c:pt>
                      <c:pt idx="2977">
                        <c:v>57.962856000000002</c:v>
                      </c:pt>
                      <c:pt idx="2978">
                        <c:v>52.657142999999998</c:v>
                      </c:pt>
                      <c:pt idx="2979">
                        <c:v>52.25</c:v>
                      </c:pt>
                      <c:pt idx="2980">
                        <c:v>52.367142000000001</c:v>
                      </c:pt>
                      <c:pt idx="2981">
                        <c:v>51.647143999999997</c:v>
                      </c:pt>
                      <c:pt idx="2982">
                        <c:v>50.821429999999999</c:v>
                      </c:pt>
                      <c:pt idx="2983">
                        <c:v>49.982857000000003</c:v>
                      </c:pt>
                      <c:pt idx="2984">
                        <c:v>50.248569000000003</c:v>
                      </c:pt>
                      <c:pt idx="2985">
                        <c:v>51.185715000000002</c:v>
                      </c:pt>
                      <c:pt idx="2986">
                        <c:v>50.014285999999998</c:v>
                      </c:pt>
                      <c:pt idx="2987">
                        <c:v>47.982857000000003</c:v>
                      </c:pt>
                      <c:pt idx="2988">
                        <c:v>47.301430000000003</c:v>
                      </c:pt>
                      <c:pt idx="2989">
                        <c:v>48.341431</c:v>
                      </c:pt>
                      <c:pt idx="2990">
                        <c:v>49.021427000000003</c:v>
                      </c:pt>
                      <c:pt idx="2991">
                        <c:v>47.715713999999998</c:v>
                      </c:pt>
                      <c:pt idx="2992">
                        <c:v>46.23</c:v>
                      </c:pt>
                      <c:pt idx="2993">
                        <c:v>46.505713999999998</c:v>
                      </c:pt>
                      <c:pt idx="2994">
                        <c:v>44.585712000000001</c:v>
                      </c:pt>
                      <c:pt idx="2995">
                        <c:v>46.194285999999998</c:v>
                      </c:pt>
                      <c:pt idx="2996">
                        <c:v>47.5</c:v>
                      </c:pt>
                      <c:pt idx="2997">
                        <c:v>48.328570999999997</c:v>
                      </c:pt>
                      <c:pt idx="2998">
                        <c:v>52.118572</c:v>
                      </c:pt>
                      <c:pt idx="2999">
                        <c:v>50.428570000000001</c:v>
                      </c:pt>
                      <c:pt idx="3000">
                        <c:v>47.828570999999997</c:v>
                      </c:pt>
                      <c:pt idx="3001">
                        <c:v>46</c:v>
                      </c:pt>
                      <c:pt idx="3002">
                        <c:v>42.785713000000001</c:v>
                      </c:pt>
                      <c:pt idx="3003">
                        <c:v>44.575713999999998</c:v>
                      </c:pt>
                      <c:pt idx="3004">
                        <c:v>44.321429999999999</c:v>
                      </c:pt>
                      <c:pt idx="3005">
                        <c:v>46.150002000000001</c:v>
                      </c:pt>
                      <c:pt idx="3006">
                        <c:v>47.721428000000003</c:v>
                      </c:pt>
                      <c:pt idx="3007">
                        <c:v>48.014285999999998</c:v>
                      </c:pt>
                      <c:pt idx="3008">
                        <c:v>46.52</c:v>
                      </c:pt>
                      <c:pt idx="3009">
                        <c:v>45.029998999999997</c:v>
                      </c:pt>
                      <c:pt idx="3010">
                        <c:v>44.908569</c:v>
                      </c:pt>
                      <c:pt idx="3011">
                        <c:v>45.335712000000001</c:v>
                      </c:pt>
                      <c:pt idx="3012">
                        <c:v>47.217143999999998</c:v>
                      </c:pt>
                      <c:pt idx="3013">
                        <c:v>48.677143000000001</c:v>
                      </c:pt>
                      <c:pt idx="3014">
                        <c:v>49.437140999999997</c:v>
                      </c:pt>
                      <c:pt idx="3015">
                        <c:v>48.482857000000003</c:v>
                      </c:pt>
                      <c:pt idx="3016">
                        <c:v>48.548572999999998</c:v>
                      </c:pt>
                      <c:pt idx="3017">
                        <c:v>49.507140999999997</c:v>
                      </c:pt>
                      <c:pt idx="3018">
                        <c:v>51.771427000000003</c:v>
                      </c:pt>
                      <c:pt idx="3019">
                        <c:v>53.335712000000001</c:v>
                      </c:pt>
                      <c:pt idx="3020">
                        <c:v>55.357143000000001</c:v>
                      </c:pt>
                      <c:pt idx="3021">
                        <c:v>55.665714000000001</c:v>
                      </c:pt>
                      <c:pt idx="3022">
                        <c:v>56.164287999999999</c:v>
                      </c:pt>
                      <c:pt idx="3023">
                        <c:v>56.214286999999999</c:v>
                      </c:pt>
                      <c:pt idx="3024">
                        <c:v>57.078570999999997</c:v>
                      </c:pt>
                      <c:pt idx="3025">
                        <c:v>58.801430000000003</c:v>
                      </c:pt>
                      <c:pt idx="3026">
                        <c:v>58.928570000000001</c:v>
                      </c:pt>
                      <c:pt idx="3027">
                        <c:v>59.578570999999997</c:v>
                      </c:pt>
                      <c:pt idx="3028">
                        <c:v>59.042858000000003</c:v>
                      </c:pt>
                      <c:pt idx="3029">
                        <c:v>59.795715000000001</c:v>
                      </c:pt>
                      <c:pt idx="3030">
                        <c:v>61.194285999999998</c:v>
                      </c:pt>
                      <c:pt idx="3031">
                        <c:v>60.012855999999999</c:v>
                      </c:pt>
                      <c:pt idx="3032">
                        <c:v>60.717143999999998</c:v>
                      </c:pt>
                      <c:pt idx="3033">
                        <c:v>60.714286999999999</c:v>
                      </c:pt>
                      <c:pt idx="3034">
                        <c:v>60.071429999999999</c:v>
                      </c:pt>
                      <c:pt idx="3035">
                        <c:v>59.601429000000003</c:v>
                      </c:pt>
                      <c:pt idx="3036">
                        <c:v>60.488571</c:v>
                      </c:pt>
                      <c:pt idx="3037">
                        <c:v>62.53857</c:v>
                      </c:pt>
                      <c:pt idx="3038">
                        <c:v>62.892856999999999</c:v>
                      </c:pt>
                      <c:pt idx="3039">
                        <c:v>62.580002</c:v>
                      </c:pt>
                      <c:pt idx="3040">
                        <c:v>62.139999000000003</c:v>
                      </c:pt>
                      <c:pt idx="3041">
                        <c:v>62.221428000000003</c:v>
                      </c:pt>
                      <c:pt idx="3042">
                        <c:v>62.214286999999999</c:v>
                      </c:pt>
                      <c:pt idx="3043">
                        <c:v>61.904285000000002</c:v>
                      </c:pt>
                      <c:pt idx="3044">
                        <c:v>62.392856999999999</c:v>
                      </c:pt>
                      <c:pt idx="3045">
                        <c:v>62.485714000000002</c:v>
                      </c:pt>
                      <c:pt idx="3046">
                        <c:v>62.812859000000003</c:v>
                      </c:pt>
                      <c:pt idx="3047">
                        <c:v>65.042854000000005</c:v>
                      </c:pt>
                      <c:pt idx="3048">
                        <c:v>66.577140999999997</c:v>
                      </c:pt>
                      <c:pt idx="3049">
                        <c:v>66.981430000000003</c:v>
                      </c:pt>
                      <c:pt idx="3050">
                        <c:v>65.714286999999999</c:v>
                      </c:pt>
                      <c:pt idx="3051">
                        <c:v>62.754288000000003</c:v>
                      </c:pt>
                      <c:pt idx="3052">
                        <c:v>62.818568999999997</c:v>
                      </c:pt>
                      <c:pt idx="3053">
                        <c:v>61.171429000000003</c:v>
                      </c:pt>
                      <c:pt idx="3054">
                        <c:v>62.450001</c:v>
                      </c:pt>
                      <c:pt idx="3055">
                        <c:v>62.714286999999999</c:v>
                      </c:pt>
                      <c:pt idx="3056">
                        <c:v>63.181431000000003</c:v>
                      </c:pt>
                      <c:pt idx="3057">
                        <c:v>63.342857000000002</c:v>
                      </c:pt>
                      <c:pt idx="3058">
                        <c:v>62.612858000000003</c:v>
                      </c:pt>
                      <c:pt idx="3059">
                        <c:v>62.25</c:v>
                      </c:pt>
                      <c:pt idx="3060">
                        <c:v>63.945712999999998</c:v>
                      </c:pt>
                      <c:pt idx="3061">
                        <c:v>60.722858000000002</c:v>
                      </c:pt>
                      <c:pt idx="3062">
                        <c:v>60.93</c:v>
                      </c:pt>
                      <c:pt idx="3063">
                        <c:v>59.860000999999997</c:v>
                      </c:pt>
                      <c:pt idx="3064">
                        <c:v>60.057144000000001</c:v>
                      </c:pt>
                      <c:pt idx="3065">
                        <c:v>59.78857</c:v>
                      </c:pt>
                      <c:pt idx="3066">
                        <c:v>60.458571999999997</c:v>
                      </c:pt>
                      <c:pt idx="3067">
                        <c:v>60.615715000000002</c:v>
                      </c:pt>
                      <c:pt idx="3068">
                        <c:v>60.184283999999998</c:v>
                      </c:pt>
                      <c:pt idx="3069">
                        <c:v>58.93</c:v>
                      </c:pt>
                      <c:pt idx="3070">
                        <c:v>60.111426999999999</c:v>
                      </c:pt>
                      <c:pt idx="3071">
                        <c:v>60.044285000000002</c:v>
                      </c:pt>
                      <c:pt idx="3072">
                        <c:v>60.078570999999997</c:v>
                      </c:pt>
                      <c:pt idx="3073">
                        <c:v>62.078570999999997</c:v>
                      </c:pt>
                      <c:pt idx="3074">
                        <c:v>63.150002000000001</c:v>
                      </c:pt>
                      <c:pt idx="3075">
                        <c:v>64.101433</c:v>
                      </c:pt>
                      <c:pt idx="3076">
                        <c:v>63.344287999999999</c:v>
                      </c:pt>
                      <c:pt idx="3077">
                        <c:v>63.831429</c:v>
                      </c:pt>
                      <c:pt idx="3078">
                        <c:v>64.031424999999999</c:v>
                      </c:pt>
                      <c:pt idx="3079">
                        <c:v>64.085716000000005</c:v>
                      </c:pt>
                      <c:pt idx="3080">
                        <c:v>65.892859999999999</c:v>
                      </c:pt>
                      <c:pt idx="3081">
                        <c:v>66.061431999999996</c:v>
                      </c:pt>
                      <c:pt idx="3082">
                        <c:v>66.362853999999999</c:v>
                      </c:pt>
                      <c:pt idx="3083">
                        <c:v>66.809997999999993</c:v>
                      </c:pt>
                      <c:pt idx="3084">
                        <c:v>67.150002000000001</c:v>
                      </c:pt>
                      <c:pt idx="3085">
                        <c:v>68.218575000000001</c:v>
                      </c:pt>
                      <c:pt idx="3086">
                        <c:v>67.792854000000005</c:v>
                      </c:pt>
                      <c:pt idx="3087">
                        <c:v>67.661429999999996</c:v>
                      </c:pt>
                      <c:pt idx="3088">
                        <c:v>67.258567999999997</c:v>
                      </c:pt>
                      <c:pt idx="3089">
                        <c:v>67.734283000000005</c:v>
                      </c:pt>
                      <c:pt idx="3090">
                        <c:v>67.798569000000001</c:v>
                      </c:pt>
                      <c:pt idx="3091">
                        <c:v>68.075714000000005</c:v>
                      </c:pt>
                      <c:pt idx="3092">
                        <c:v>67.447143999999994</c:v>
                      </c:pt>
                      <c:pt idx="3093">
                        <c:v>67.152855000000002</c:v>
                      </c:pt>
                      <c:pt idx="3094">
                        <c:v>67.742858999999996</c:v>
                      </c:pt>
                      <c:pt idx="3095">
                        <c:v>68.057143999999994</c:v>
                      </c:pt>
                      <c:pt idx="3096">
                        <c:v>68.148567</c:v>
                      </c:pt>
                      <c:pt idx="3097">
                        <c:v>68.524283999999994</c:v>
                      </c:pt>
                      <c:pt idx="3098">
                        <c:v>68.017143000000004</c:v>
                      </c:pt>
                      <c:pt idx="3099">
                        <c:v>65.264281999999994</c:v>
                      </c:pt>
                      <c:pt idx="3100">
                        <c:v>63.657142999999998</c:v>
                      </c:pt>
                      <c:pt idx="3101">
                        <c:v>64.470000999999996</c:v>
                      </c:pt>
                      <c:pt idx="3102">
                        <c:v>64.760002</c:v>
                      </c:pt>
                      <c:pt idx="3103">
                        <c:v>64.881432000000004</c:v>
                      </c:pt>
                      <c:pt idx="3104">
                        <c:v>62.697144000000002</c:v>
                      </c:pt>
                      <c:pt idx="3105">
                        <c:v>62.928570000000001</c:v>
                      </c:pt>
                      <c:pt idx="3106">
                        <c:v>63.220001000000003</c:v>
                      </c:pt>
                      <c:pt idx="3107">
                        <c:v>63.202857999999999</c:v>
                      </c:pt>
                      <c:pt idx="3108">
                        <c:v>63.412857000000002</c:v>
                      </c:pt>
                      <c:pt idx="3109">
                        <c:v>63.145713999999998</c:v>
                      </c:pt>
                      <c:pt idx="3110">
                        <c:v>64.257141000000004</c:v>
                      </c:pt>
                      <c:pt idx="3111">
                        <c:v>62.470001000000003</c:v>
                      </c:pt>
                      <c:pt idx="3112">
                        <c:v>62.554287000000002</c:v>
                      </c:pt>
                      <c:pt idx="3113">
                        <c:v>64.644287000000006</c:v>
                      </c:pt>
                      <c:pt idx="3114">
                        <c:v>65.857140000000001</c:v>
                      </c:pt>
                      <c:pt idx="3115">
                        <c:v>65.142859999999999</c:v>
                      </c:pt>
                      <c:pt idx="3116">
                        <c:v>64.482856999999996</c:v>
                      </c:pt>
                      <c:pt idx="3117">
                        <c:v>65.651427999999996</c:v>
                      </c:pt>
                      <c:pt idx="3118">
                        <c:v>64.491432000000003</c:v>
                      </c:pt>
                      <c:pt idx="3119">
                        <c:v>61.857143000000001</c:v>
                      </c:pt>
                      <c:pt idx="3120">
                        <c:v>62.59</c:v>
                      </c:pt>
                      <c:pt idx="3121">
                        <c:v>61.454284999999999</c:v>
                      </c:pt>
                      <c:pt idx="3122">
                        <c:v>47.285713000000001</c:v>
                      </c:pt>
                      <c:pt idx="3123">
                        <c:v>48.785713000000001</c:v>
                      </c:pt>
                      <c:pt idx="3124">
                        <c:v>50.792858000000003</c:v>
                      </c:pt>
                      <c:pt idx="3125">
                        <c:v>50.777141999999998</c:v>
                      </c:pt>
                      <c:pt idx="3126">
                        <c:v>51.885714999999998</c:v>
                      </c:pt>
                      <c:pt idx="3127">
                        <c:v>54.035713000000001</c:v>
                      </c:pt>
                      <c:pt idx="3128">
                        <c:v>54.401428000000003</c:v>
                      </c:pt>
                      <c:pt idx="3129">
                        <c:v>53.814284999999998</c:v>
                      </c:pt>
                      <c:pt idx="3130">
                        <c:v>54.049999</c:v>
                      </c:pt>
                      <c:pt idx="3131">
                        <c:v>53.967143999999998</c:v>
                      </c:pt>
                      <c:pt idx="3132">
                        <c:v>53.514285999999998</c:v>
                      </c:pt>
                      <c:pt idx="3133">
                        <c:v>54.857143000000001</c:v>
                      </c:pt>
                      <c:pt idx="3134">
                        <c:v>55.015712999999998</c:v>
                      </c:pt>
                      <c:pt idx="3135">
                        <c:v>54.110000999999997</c:v>
                      </c:pt>
                      <c:pt idx="3136">
                        <c:v>53.77</c:v>
                      </c:pt>
                      <c:pt idx="3137">
                        <c:v>53.907142999999998</c:v>
                      </c:pt>
                      <c:pt idx="3138">
                        <c:v>54.185715000000002</c:v>
                      </c:pt>
                      <c:pt idx="3139">
                        <c:v>54.142856999999999</c:v>
                      </c:pt>
                      <c:pt idx="3140">
                        <c:v>54.544285000000002</c:v>
                      </c:pt>
                      <c:pt idx="3141">
                        <c:v>53.862858000000003</c:v>
                      </c:pt>
                      <c:pt idx="3142">
                        <c:v>53.932858000000003</c:v>
                      </c:pt>
                      <c:pt idx="3143">
                        <c:v>54.081429</c:v>
                      </c:pt>
                      <c:pt idx="3144">
                        <c:v>54.392856999999999</c:v>
                      </c:pt>
                      <c:pt idx="3145">
                        <c:v>54.361426999999999</c:v>
                      </c:pt>
                      <c:pt idx="3146">
                        <c:v>51.808571000000001</c:v>
                      </c:pt>
                      <c:pt idx="3147">
                        <c:v>51.571429999999999</c:v>
                      </c:pt>
                      <c:pt idx="3148">
                        <c:v>51.357143000000001</c:v>
                      </c:pt>
                      <c:pt idx="3149">
                        <c:v>50.771427000000003</c:v>
                      </c:pt>
                      <c:pt idx="3150">
                        <c:v>49.142856999999999</c:v>
                      </c:pt>
                      <c:pt idx="3151">
                        <c:v>49.745711999999997</c:v>
                      </c:pt>
                      <c:pt idx="3152">
                        <c:v>49.427143000000001</c:v>
                      </c:pt>
                      <c:pt idx="3153">
                        <c:v>48.234287000000002</c:v>
                      </c:pt>
                      <c:pt idx="3154">
                        <c:v>48.691428999999999</c:v>
                      </c:pt>
                      <c:pt idx="3155">
                        <c:v>49.181431000000003</c:v>
                      </c:pt>
                      <c:pt idx="3156">
                        <c:v>49.908569</c:v>
                      </c:pt>
                      <c:pt idx="3157">
                        <c:v>49.732857000000003</c:v>
                      </c:pt>
                      <c:pt idx="3158">
                        <c:v>48.290000999999997</c:v>
                      </c:pt>
                      <c:pt idx="3159">
                        <c:v>47.002856999999999</c:v>
                      </c:pt>
                      <c:pt idx="3160">
                        <c:v>47.665714000000001</c:v>
                      </c:pt>
                      <c:pt idx="3161">
                        <c:v>47.655712000000001</c:v>
                      </c:pt>
                      <c:pt idx="3162">
                        <c:v>46.98</c:v>
                      </c:pt>
                      <c:pt idx="3163">
                        <c:v>46.618572</c:v>
                      </c:pt>
                      <c:pt idx="3164">
                        <c:v>45.142856999999999</c:v>
                      </c:pt>
                      <c:pt idx="3165">
                        <c:v>45.077145000000002</c:v>
                      </c:pt>
                      <c:pt idx="3166">
                        <c:v>47.232857000000003</c:v>
                      </c:pt>
                      <c:pt idx="3167">
                        <c:v>47.621428999999999</c:v>
                      </c:pt>
                      <c:pt idx="3168">
                        <c:v>47.748569000000003</c:v>
                      </c:pt>
                      <c:pt idx="3169">
                        <c:v>47.472858000000002</c:v>
                      </c:pt>
                      <c:pt idx="3170">
                        <c:v>47.998569000000003</c:v>
                      </c:pt>
                      <c:pt idx="3171">
                        <c:v>48.534286000000002</c:v>
                      </c:pt>
                      <c:pt idx="3172">
                        <c:v>47.652858999999999</c:v>
                      </c:pt>
                      <c:pt idx="3173">
                        <c:v>48.53857</c:v>
                      </c:pt>
                      <c:pt idx="3174">
                        <c:v>48.787143999999998</c:v>
                      </c:pt>
                      <c:pt idx="3175">
                        <c:v>48.731430000000003</c:v>
                      </c:pt>
                      <c:pt idx="3176">
                        <c:v>47.147143999999997</c:v>
                      </c:pt>
                      <c:pt idx="3177">
                        <c:v>45.661430000000003</c:v>
                      </c:pt>
                      <c:pt idx="3178">
                        <c:v>46.271427000000003</c:v>
                      </c:pt>
                      <c:pt idx="3179">
                        <c:v>46.478572999999997</c:v>
                      </c:pt>
                      <c:pt idx="3180">
                        <c:v>46.898570999999997</c:v>
                      </c:pt>
                      <c:pt idx="3181">
                        <c:v>45.264285999999998</c:v>
                      </c:pt>
                      <c:pt idx="3182">
                        <c:v>45.900002000000001</c:v>
                      </c:pt>
                      <c:pt idx="3183">
                        <c:v>45.68</c:v>
                      </c:pt>
                      <c:pt idx="3184">
                        <c:v>45.844287999999999</c:v>
                      </c:pt>
                      <c:pt idx="3185">
                        <c:v>46.381428</c:v>
                      </c:pt>
                      <c:pt idx="3186">
                        <c:v>47.714286999999999</c:v>
                      </c:pt>
                      <c:pt idx="3187">
                        <c:v>57.41</c:v>
                      </c:pt>
                      <c:pt idx="3188">
                        <c:v>57.828570999999997</c:v>
                      </c:pt>
                      <c:pt idx="3189">
                        <c:v>60.881428</c:v>
                      </c:pt>
                      <c:pt idx="3190">
                        <c:v>61.957141999999997</c:v>
                      </c:pt>
                      <c:pt idx="3191">
                        <c:v>63.049999</c:v>
                      </c:pt>
                      <c:pt idx="3192">
                        <c:v>63.081429</c:v>
                      </c:pt>
                      <c:pt idx="3193">
                        <c:v>62.5</c:v>
                      </c:pt>
                      <c:pt idx="3194">
                        <c:v>62.655712000000001</c:v>
                      </c:pt>
                      <c:pt idx="3195">
                        <c:v>61.955714999999998</c:v>
                      </c:pt>
                      <c:pt idx="3196">
                        <c:v>62.73</c:v>
                      </c:pt>
                      <c:pt idx="3197">
                        <c:v>63.889999000000003</c:v>
                      </c:pt>
                      <c:pt idx="3198">
                        <c:v>63.665714000000001</c:v>
                      </c:pt>
                      <c:pt idx="3199">
                        <c:v>63.175713000000002</c:v>
                      </c:pt>
                      <c:pt idx="3200">
                        <c:v>62.637141999999997</c:v>
                      </c:pt>
                      <c:pt idx="3201">
                        <c:v>63.101429000000003</c:v>
                      </c:pt>
                      <c:pt idx="3202">
                        <c:v>64.557143999999994</c:v>
                      </c:pt>
                      <c:pt idx="3203">
                        <c:v>64.451430999999999</c:v>
                      </c:pt>
                      <c:pt idx="3204">
                        <c:v>65.422859000000003</c:v>
                      </c:pt>
                      <c:pt idx="3205">
                        <c:v>65.944282999999999</c:v>
                      </c:pt>
                      <c:pt idx="3206">
                        <c:v>66.645713999999998</c:v>
                      </c:pt>
                      <c:pt idx="3207">
                        <c:v>67.574286999999998</c:v>
                      </c:pt>
                      <c:pt idx="3208">
                        <c:v>67.637146000000001</c:v>
                      </c:pt>
                      <c:pt idx="3209">
                        <c:v>67.142859999999999</c:v>
                      </c:pt>
                      <c:pt idx="3210">
                        <c:v>67.355712999999994</c:v>
                      </c:pt>
                      <c:pt idx="3211">
                        <c:v>67.807143999999994</c:v>
                      </c:pt>
                      <c:pt idx="3212">
                        <c:v>68.430000000000007</c:v>
                      </c:pt>
                      <c:pt idx="3213">
                        <c:v>67.818573000000001</c:v>
                      </c:pt>
                      <c:pt idx="3214">
                        <c:v>67.234283000000005</c:v>
                      </c:pt>
                      <c:pt idx="3215">
                        <c:v>67.507141000000004</c:v>
                      </c:pt>
                      <c:pt idx="3216">
                        <c:v>66.182854000000006</c:v>
                      </c:pt>
                      <c:pt idx="3217">
                        <c:v>66.419998000000007</c:v>
                      </c:pt>
                      <c:pt idx="3218">
                        <c:v>64.844284000000002</c:v>
                      </c:pt>
                      <c:pt idx="3219">
                        <c:v>62.828570999999997</c:v>
                      </c:pt>
                      <c:pt idx="3220">
                        <c:v>61.982857000000003</c:v>
                      </c:pt>
                      <c:pt idx="3221">
                        <c:v>62.240001999999997</c:v>
                      </c:pt>
                      <c:pt idx="3222">
                        <c:v>63.34</c:v>
                      </c:pt>
                      <c:pt idx="3223">
                        <c:v>62.367142000000001</c:v>
                      </c:pt>
                      <c:pt idx="3224">
                        <c:v>59.619999</c:v>
                      </c:pt>
                      <c:pt idx="3225">
                        <c:v>59.384284999999998</c:v>
                      </c:pt>
                      <c:pt idx="3226">
                        <c:v>59.299999</c:v>
                      </c:pt>
                      <c:pt idx="3227">
                        <c:v>60.255713999999998</c:v>
                      </c:pt>
                      <c:pt idx="3228">
                        <c:v>60.895713999999998</c:v>
                      </c:pt>
                      <c:pt idx="3229">
                        <c:v>60.330002</c:v>
                      </c:pt>
                      <c:pt idx="3230">
                        <c:v>61.118572</c:v>
                      </c:pt>
                      <c:pt idx="3231">
                        <c:v>60.244286000000002</c:v>
                      </c:pt>
                      <c:pt idx="3232">
                        <c:v>59.389999000000003</c:v>
                      </c:pt>
                      <c:pt idx="3233">
                        <c:v>58.572856999999999</c:v>
                      </c:pt>
                      <c:pt idx="3234">
                        <c:v>59.364285000000002</c:v>
                      </c:pt>
                      <c:pt idx="3235">
                        <c:v>59.455714999999998</c:v>
                      </c:pt>
                      <c:pt idx="3236">
                        <c:v>58.702857999999999</c:v>
                      </c:pt>
                      <c:pt idx="3237">
                        <c:v>58.861426999999999</c:v>
                      </c:pt>
                      <c:pt idx="3238">
                        <c:v>58.464286999999999</c:v>
                      </c:pt>
                      <c:pt idx="3239">
                        <c:v>60.042858000000003</c:v>
                      </c:pt>
                      <c:pt idx="3240">
                        <c:v>61.184283999999998</c:v>
                      </c:pt>
                      <c:pt idx="3241">
                        <c:v>62.114285000000002</c:v>
                      </c:pt>
                      <c:pt idx="3242">
                        <c:v>63.947144000000002</c:v>
                      </c:pt>
                      <c:pt idx="3243">
                        <c:v>67.057143999999994</c:v>
                      </c:pt>
                      <c:pt idx="3244">
                        <c:v>67.421431999999996</c:v>
                      </c:pt>
                      <c:pt idx="3245">
                        <c:v>67.364288000000002</c:v>
                      </c:pt>
                      <c:pt idx="3246">
                        <c:v>75.714286999999999</c:v>
                      </c:pt>
                      <c:pt idx="3247">
                        <c:v>79.714286999999999</c:v>
                      </c:pt>
                      <c:pt idx="3248">
                        <c:v>80.381432000000004</c:v>
                      </c:pt>
                      <c:pt idx="3249">
                        <c:v>79.800003000000004</c:v>
                      </c:pt>
                      <c:pt idx="3250">
                        <c:v>79.544289000000006</c:v>
                      </c:pt>
                      <c:pt idx="3251">
                        <c:v>78.955710999999994</c:v>
                      </c:pt>
                      <c:pt idx="3252">
                        <c:v>79.507141000000004</c:v>
                      </c:pt>
                      <c:pt idx="3253">
                        <c:v>80.230002999999996</c:v>
                      </c:pt>
                      <c:pt idx="3254">
                        <c:v>79.944282999999999</c:v>
                      </c:pt>
                      <c:pt idx="3255">
                        <c:v>79.644287000000006</c:v>
                      </c:pt>
                      <c:pt idx="3256">
                        <c:v>79.124283000000005</c:v>
                      </c:pt>
                      <c:pt idx="3257">
                        <c:v>78.894287000000006</c:v>
                      </c:pt>
                      <c:pt idx="3258">
                        <c:v>78.900002000000001</c:v>
                      </c:pt>
                      <c:pt idx="3259">
                        <c:v>80.757141000000004</c:v>
                      </c:pt>
                      <c:pt idx="3260">
                        <c:v>79.521431000000007</c:v>
                      </c:pt>
                      <c:pt idx="3261">
                        <c:v>79.457145999999995</c:v>
                      </c:pt>
                      <c:pt idx="3262">
                        <c:v>80.964286999999999</c:v>
                      </c:pt>
                      <c:pt idx="3263">
                        <c:v>82.185715000000002</c:v>
                      </c:pt>
                      <c:pt idx="3264">
                        <c:v>82.992858999999996</c:v>
                      </c:pt>
                      <c:pt idx="3265">
                        <c:v>82.691428999999999</c:v>
                      </c:pt>
                      <c:pt idx="3266">
                        <c:v>82.330001999999993</c:v>
                      </c:pt>
                      <c:pt idx="3267">
                        <c:v>85.755713999999998</c:v>
                      </c:pt>
                      <c:pt idx="3268">
                        <c:v>87.024283999999994</c:v>
                      </c:pt>
                      <c:pt idx="3269">
                        <c:v>87.809997999999993</c:v>
                      </c:pt>
                      <c:pt idx="3270">
                        <c:v>87.362853999999999</c:v>
                      </c:pt>
                      <c:pt idx="3271">
                        <c:v>88.181426999999999</c:v>
                      </c:pt>
                      <c:pt idx="3272">
                        <c:v>88.692856000000006</c:v>
                      </c:pt>
                      <c:pt idx="3273">
                        <c:v>87.785713000000001</c:v>
                      </c:pt>
                      <c:pt idx="3274">
                        <c:v>87.928573999999998</c:v>
                      </c:pt>
                      <c:pt idx="3275">
                        <c:v>88.93</c:v>
                      </c:pt>
                      <c:pt idx="3276">
                        <c:v>88.955710999999994</c:v>
                      </c:pt>
                      <c:pt idx="3277">
                        <c:v>87.944282999999999</c:v>
                      </c:pt>
                      <c:pt idx="3278">
                        <c:v>88.405715999999998</c:v>
                      </c:pt>
                      <c:pt idx="3279">
                        <c:v>88.644287000000006</c:v>
                      </c:pt>
                      <c:pt idx="3280">
                        <c:v>88.042854000000005</c:v>
                      </c:pt>
                      <c:pt idx="3281">
                        <c:v>89.125716999999995</c:v>
                      </c:pt>
                      <c:pt idx="3282">
                        <c:v>88.995711999999997</c:v>
                      </c:pt>
                      <c:pt idx="3283">
                        <c:v>89.334289999999996</c:v>
                      </c:pt>
                      <c:pt idx="3284">
                        <c:v>93.225716000000006</c:v>
                      </c:pt>
                      <c:pt idx="3285">
                        <c:v>94.087142999999998</c:v>
                      </c:pt>
                      <c:pt idx="3286">
                        <c:v>94.124283000000005</c:v>
                      </c:pt>
                      <c:pt idx="3287">
                        <c:v>91.658569</c:v>
                      </c:pt>
                      <c:pt idx="3288">
                        <c:v>93.691428999999999</c:v>
                      </c:pt>
                      <c:pt idx="3289">
                        <c:v>93.957145999999995</c:v>
                      </c:pt>
                      <c:pt idx="3290">
                        <c:v>94.368567999999996</c:v>
                      </c:pt>
                      <c:pt idx="3291">
                        <c:v>93.821426000000002</c:v>
                      </c:pt>
                      <c:pt idx="3292">
                        <c:v>94.188568000000004</c:v>
                      </c:pt>
                      <c:pt idx="3293">
                        <c:v>95.75</c:v>
                      </c:pt>
                      <c:pt idx="3294">
                        <c:v>96.397141000000005</c:v>
                      </c:pt>
                      <c:pt idx="3295">
                        <c:v>93.458572000000004</c:v>
                      </c:pt>
                      <c:pt idx="3296">
                        <c:v>93.088570000000004</c:v>
                      </c:pt>
                      <c:pt idx="3297">
                        <c:v>91.117142000000001</c:v>
                      </c:pt>
                      <c:pt idx="3298">
                        <c:v>92.785713000000001</c:v>
                      </c:pt>
                      <c:pt idx="3299">
                        <c:v>93.218575000000001</c:v>
                      </c:pt>
                      <c:pt idx="3300">
                        <c:v>93.214286999999999</c:v>
                      </c:pt>
                      <c:pt idx="3301">
                        <c:v>93.339995999999999</c:v>
                      </c:pt>
                      <c:pt idx="3302">
                        <c:v>92.622855999999999</c:v>
                      </c:pt>
                      <c:pt idx="3303">
                        <c:v>92.284285999999994</c:v>
                      </c:pt>
                      <c:pt idx="3304">
                        <c:v>94.285713000000001</c:v>
                      </c:pt>
                      <c:pt idx="3305">
                        <c:v>96.900002000000001</c:v>
                      </c:pt>
                      <c:pt idx="3306">
                        <c:v>98.078568000000004</c:v>
                      </c:pt>
                      <c:pt idx="3307">
                        <c:v>99.652855000000002</c:v>
                      </c:pt>
                      <c:pt idx="3308">
                        <c:v>97.050003000000004</c:v>
                      </c:pt>
                      <c:pt idx="3309">
                        <c:v>107.68</c:v>
                      </c:pt>
                      <c:pt idx="3310">
                        <c:v>114.239998</c:v>
                      </c:pt>
                      <c:pt idx="3311">
                        <c:v>110.139999</c:v>
                      </c:pt>
                      <c:pt idx="3312">
                        <c:v>109.32</c:v>
                      </c:pt>
                      <c:pt idx="3313">
                        <c:v>110.55999799999999</c:v>
                      </c:pt>
                      <c:pt idx="3314">
                        <c:v>109.839996</c:v>
                      </c:pt>
                      <c:pt idx="3315">
                        <c:v>108.900002</c:v>
                      </c:pt>
                      <c:pt idx="3316">
                        <c:v>106.25</c:v>
                      </c:pt>
                      <c:pt idx="3317">
                        <c:v>103.879997</c:v>
                      </c:pt>
                      <c:pt idx="3318">
                        <c:v>105.400002</c:v>
                      </c:pt>
                      <c:pt idx="3319">
                        <c:v>105.400002</c:v>
                      </c:pt>
                      <c:pt idx="3320">
                        <c:v>111.150002</c:v>
                      </c:pt>
                      <c:pt idx="3321">
                        <c:v>111.779999</c:v>
                      </c:pt>
                      <c:pt idx="3322">
                        <c:v>113</c:v>
                      </c:pt>
                      <c:pt idx="3323">
                        <c:v>122.709999</c:v>
                      </c:pt>
                      <c:pt idx="3324">
                        <c:v>122.040001</c:v>
                      </c:pt>
                      <c:pt idx="3325">
                        <c:v>121.300003</c:v>
                      </c:pt>
                      <c:pt idx="3326">
                        <c:v>121.510002</c:v>
                      </c:pt>
                      <c:pt idx="3327">
                        <c:v>120</c:v>
                      </c:pt>
                      <c:pt idx="3328">
                        <c:v>118.660004</c:v>
                      </c:pt>
                      <c:pt idx="3329">
                        <c:v>119.339996</c:v>
                      </c:pt>
                      <c:pt idx="3330">
                        <c:v>123</c:v>
                      </c:pt>
                      <c:pt idx="3331">
                        <c:v>122.589996</c:v>
                      </c:pt>
                      <c:pt idx="3332">
                        <c:v>123.550003</c:v>
                      </c:pt>
                      <c:pt idx="3333">
                        <c:v>121.5</c:v>
                      </c:pt>
                      <c:pt idx="3334">
                        <c:v>111.339996</c:v>
                      </c:pt>
                      <c:pt idx="3335">
                        <c:v>102.75</c:v>
                      </c:pt>
                      <c:pt idx="3336">
                        <c:v>85.5</c:v>
                      </c:pt>
                      <c:pt idx="3337">
                        <c:v>101.5</c:v>
                      </c:pt>
                      <c:pt idx="3338">
                        <c:v>102.019997</c:v>
                      </c:pt>
                      <c:pt idx="3339">
                        <c:v>113.019997</c:v>
                      </c:pt>
                      <c:pt idx="3340">
                        <c:v>115.879997</c:v>
                      </c:pt>
                      <c:pt idx="3341">
                        <c:v>113.760002</c:v>
                      </c:pt>
                      <c:pt idx="3342">
                        <c:v>103.82</c:v>
                      </c:pt>
                      <c:pt idx="3343">
                        <c:v>100.300003</c:v>
                      </c:pt>
                      <c:pt idx="3344">
                        <c:v>100.110001</c:v>
                      </c:pt>
                      <c:pt idx="3345">
                        <c:v>97.339995999999999</c:v>
                      </c:pt>
                      <c:pt idx="3346">
                        <c:v>93.550003000000004</c:v>
                      </c:pt>
                      <c:pt idx="3347">
                        <c:v>95.519997000000004</c:v>
                      </c:pt>
                      <c:pt idx="3348">
                        <c:v>96.779999000000004</c:v>
                      </c:pt>
                      <c:pt idx="3349">
                        <c:v>97.230002999999996</c:v>
                      </c:pt>
                      <c:pt idx="3350">
                        <c:v>94.330001999999993</c:v>
                      </c:pt>
                      <c:pt idx="3351">
                        <c:v>93.610000999999997</c:v>
                      </c:pt>
                      <c:pt idx="3352">
                        <c:v>99.330001999999993</c:v>
                      </c:pt>
                      <c:pt idx="3353">
                        <c:v>101.83000199999999</c:v>
                      </c:pt>
                      <c:pt idx="3354">
                        <c:v>100.709999</c:v>
                      </c:pt>
                      <c:pt idx="3355">
                        <c:v>99.559997999999993</c:v>
                      </c:pt>
                      <c:pt idx="3356">
                        <c:v>97</c:v>
                      </c:pt>
                      <c:pt idx="3357">
                        <c:v>97.660004000000001</c:v>
                      </c:pt>
                      <c:pt idx="3358">
                        <c:v>96.779999000000004</c:v>
                      </c:pt>
                      <c:pt idx="3359">
                        <c:v>101.57</c:v>
                      </c:pt>
                      <c:pt idx="3360">
                        <c:v>97.839995999999999</c:v>
                      </c:pt>
                      <c:pt idx="3361">
                        <c:v>96.849997999999999</c:v>
                      </c:pt>
                      <c:pt idx="3362">
                        <c:v>99.050003000000004</c:v>
                      </c:pt>
                      <c:pt idx="3363">
                        <c:v>101.120003</c:v>
                      </c:pt>
                      <c:pt idx="3364">
                        <c:v>101.449997</c:v>
                      </c:pt>
                      <c:pt idx="3365">
                        <c:v>105.760002</c:v>
                      </c:pt>
                      <c:pt idx="3366">
                        <c:v>105.639999</c:v>
                      </c:pt>
                      <c:pt idx="3367">
                        <c:v>106.75</c:v>
                      </c:pt>
                      <c:pt idx="3368">
                        <c:v>102.599998</c:v>
                      </c:pt>
                      <c:pt idx="3369">
                        <c:v>112.44000200000001</c:v>
                      </c:pt>
                      <c:pt idx="3370">
                        <c:v>112.360001</c:v>
                      </c:pt>
                      <c:pt idx="3371">
                        <c:v>108.779999</c:v>
                      </c:pt>
                      <c:pt idx="3372">
                        <c:v>108.050003</c:v>
                      </c:pt>
                      <c:pt idx="3373">
                        <c:v>99.099997999999999</c:v>
                      </c:pt>
                      <c:pt idx="3374">
                        <c:v>98.410004000000001</c:v>
                      </c:pt>
                      <c:pt idx="3375">
                        <c:v>96.260002</c:v>
                      </c:pt>
                      <c:pt idx="3376">
                        <c:v>97.580001999999993</c:v>
                      </c:pt>
                      <c:pt idx="3377">
                        <c:v>97.010002</c:v>
                      </c:pt>
                      <c:pt idx="3378">
                        <c:v>96.860000999999997</c:v>
                      </c:pt>
                      <c:pt idx="3379">
                        <c:v>97.269997000000004</c:v>
                      </c:pt>
                      <c:pt idx="3380">
                        <c:v>99.379997000000003</c:v>
                      </c:pt>
                      <c:pt idx="3381">
                        <c:v>101.230003</c:v>
                      </c:pt>
                      <c:pt idx="3382">
                        <c:v>102.05999799999999</c:v>
                      </c:pt>
                      <c:pt idx="3383">
                        <c:v>104.75</c:v>
                      </c:pt>
                      <c:pt idx="3384">
                        <c:v>104.900002</c:v>
                      </c:pt>
                      <c:pt idx="3385">
                        <c:v>106.300003</c:v>
                      </c:pt>
                      <c:pt idx="3386">
                        <c:v>107.239998</c:v>
                      </c:pt>
                      <c:pt idx="3387">
                        <c:v>109.389999</c:v>
                      </c:pt>
                      <c:pt idx="3388">
                        <c:v>111.720001</c:v>
                      </c:pt>
                      <c:pt idx="3389">
                        <c:v>112.050003</c:v>
                      </c:pt>
                      <c:pt idx="3390">
                        <c:v>108.639999</c:v>
                      </c:pt>
                      <c:pt idx="3391">
                        <c:v>108.010002</c:v>
                      </c:pt>
                      <c:pt idx="3392">
                        <c:v>111.410004</c:v>
                      </c:pt>
                      <c:pt idx="3393">
                        <c:v>108.199997</c:v>
                      </c:pt>
                      <c:pt idx="3394">
                        <c:v>103.269997</c:v>
                      </c:pt>
                      <c:pt idx="3395">
                        <c:v>101.860001</c:v>
                      </c:pt>
                      <c:pt idx="3396">
                        <c:v>111.699997</c:v>
                      </c:pt>
                      <c:pt idx="3397">
                        <c:v>116.099998</c:v>
                      </c:pt>
                      <c:pt idx="3398">
                        <c:v>119.610001</c:v>
                      </c:pt>
                      <c:pt idx="3399">
                        <c:v>119.209999</c:v>
                      </c:pt>
                      <c:pt idx="3400">
                        <c:v>121.660004</c:v>
                      </c:pt>
                      <c:pt idx="3401">
                        <c:v>120.029999</c:v>
                      </c:pt>
                      <c:pt idx="3402">
                        <c:v>122.360001</c:v>
                      </c:pt>
                      <c:pt idx="3403">
                        <c:v>123.589996</c:v>
                      </c:pt>
                      <c:pt idx="3404">
                        <c:v>122.889999</c:v>
                      </c:pt>
                      <c:pt idx="3405">
                        <c:v>122.41999800000001</c:v>
                      </c:pt>
                      <c:pt idx="3406">
                        <c:v>124.93</c:v>
                      </c:pt>
                      <c:pt idx="3407">
                        <c:v>126.389999</c:v>
                      </c:pt>
                      <c:pt idx="3408">
                        <c:v>125.75</c:v>
                      </c:pt>
                      <c:pt idx="3409">
                        <c:v>122.75</c:v>
                      </c:pt>
                      <c:pt idx="3410">
                        <c:v>121.099998</c:v>
                      </c:pt>
                      <c:pt idx="3411">
                        <c:v>122.33000199999999</c:v>
                      </c:pt>
                      <c:pt idx="3412">
                        <c:v>121.620003</c:v>
                      </c:pt>
                      <c:pt idx="3413">
                        <c:v>118.599998</c:v>
                      </c:pt>
                      <c:pt idx="3414">
                        <c:v>114.660004</c:v>
                      </c:pt>
                      <c:pt idx="3415">
                        <c:v>118.540001</c:v>
                      </c:pt>
                      <c:pt idx="3416">
                        <c:v>118.089996</c:v>
                      </c:pt>
                      <c:pt idx="3417">
                        <c:v>122.41999800000001</c:v>
                      </c:pt>
                      <c:pt idx="3418">
                        <c:v>117.91999800000001</c:v>
                      </c:pt>
                      <c:pt idx="3419">
                        <c:v>115.660004</c:v>
                      </c:pt>
                      <c:pt idx="3420">
                        <c:v>114.860001</c:v>
                      </c:pt>
                      <c:pt idx="3421">
                        <c:v>115.779999</c:v>
                      </c:pt>
                      <c:pt idx="3422">
                        <c:v>117.300003</c:v>
                      </c:pt>
                      <c:pt idx="3423">
                        <c:v>113.849998</c:v>
                      </c:pt>
                      <c:pt idx="3424">
                        <c:v>116.91999800000001</c:v>
                      </c:pt>
                      <c:pt idx="3425">
                        <c:v>116.43</c:v>
                      </c:pt>
                      <c:pt idx="3426">
                        <c:v>114.279999</c:v>
                      </c:pt>
                      <c:pt idx="3427">
                        <c:v>105.209999</c:v>
                      </c:pt>
                      <c:pt idx="3428">
                        <c:v>105.849998</c:v>
                      </c:pt>
                      <c:pt idx="3429">
                        <c:v>104.959999</c:v>
                      </c:pt>
                      <c:pt idx="3430">
                        <c:v>112.290001</c:v>
                      </c:pt>
                      <c:pt idx="3431">
                        <c:v>111.099998</c:v>
                      </c:pt>
                      <c:pt idx="3432">
                        <c:v>111.199997</c:v>
                      </c:pt>
                      <c:pt idx="3433">
                        <c:v>115.08000199999999</c:v>
                      </c:pt>
                      <c:pt idx="3434">
                        <c:v>104.529999</c:v>
                      </c:pt>
                      <c:pt idx="3435">
                        <c:v>101.209999</c:v>
                      </c:pt>
                      <c:pt idx="3436">
                        <c:v>101.720001</c:v>
                      </c:pt>
                      <c:pt idx="3437">
                        <c:v>105.550003</c:v>
                      </c:pt>
                      <c:pt idx="3438">
                        <c:v>97.050003000000004</c:v>
                      </c:pt>
                      <c:pt idx="3439">
                        <c:v>102.099998</c:v>
                      </c:pt>
                      <c:pt idx="3440">
                        <c:v>99.220000999999996</c:v>
                      </c:pt>
                      <c:pt idx="3441">
                        <c:v>99</c:v>
                      </c:pt>
                      <c:pt idx="3442">
                        <c:v>94.849997999999999</c:v>
                      </c:pt>
                      <c:pt idx="3443">
                        <c:v>90.589995999999999</c:v>
                      </c:pt>
                      <c:pt idx="3444">
                        <c:v>90.110000999999997</c:v>
                      </c:pt>
                      <c:pt idx="3445">
                        <c:v>90.629997000000003</c:v>
                      </c:pt>
                      <c:pt idx="3446">
                        <c:v>91.300003000000004</c:v>
                      </c:pt>
                      <c:pt idx="3447">
                        <c:v>90.730002999999996</c:v>
                      </c:pt>
                      <c:pt idx="3448">
                        <c:v>86.139999000000003</c:v>
                      </c:pt>
                      <c:pt idx="3449">
                        <c:v>86.540001000000004</c:v>
                      </c:pt>
                      <c:pt idx="3450">
                        <c:v>81.860000999999997</c:v>
                      </c:pt>
                      <c:pt idx="3451">
                        <c:v>79.949996999999996</c:v>
                      </c:pt>
                      <c:pt idx="3452">
                        <c:v>81.550003000000004</c:v>
                      </c:pt>
                      <c:pt idx="3453">
                        <c:v>87.419998000000007</c:v>
                      </c:pt>
                      <c:pt idx="3454">
                        <c:v>82.910004000000001</c:v>
                      </c:pt>
                      <c:pt idx="3455">
                        <c:v>85.260002</c:v>
                      </c:pt>
                      <c:pt idx="3456">
                        <c:v>87.540001000000004</c:v>
                      </c:pt>
                      <c:pt idx="3457">
                        <c:v>89.639999000000003</c:v>
                      </c:pt>
                      <c:pt idx="3458">
                        <c:v>90.309997999999993</c:v>
                      </c:pt>
                      <c:pt idx="3459">
                        <c:v>88.029999000000004</c:v>
                      </c:pt>
                      <c:pt idx="3460">
                        <c:v>88.300003000000004</c:v>
                      </c:pt>
                      <c:pt idx="3461">
                        <c:v>89.050003000000004</c:v>
                      </c:pt>
                      <c:pt idx="3462">
                        <c:v>86.699996999999996</c:v>
                      </c:pt>
                      <c:pt idx="3463">
                        <c:v>90.209998999999996</c:v>
                      </c:pt>
                      <c:pt idx="3464">
                        <c:v>94.25</c:v>
                      </c:pt>
                      <c:pt idx="3465">
                        <c:v>93.339995999999999</c:v>
                      </c:pt>
                      <c:pt idx="3466">
                        <c:v>93.610000999999997</c:v>
                      </c:pt>
                      <c:pt idx="3467">
                        <c:v>95.900002000000001</c:v>
                      </c:pt>
                      <c:pt idx="3468">
                        <c:v>95.389999000000003</c:v>
                      </c:pt>
                      <c:pt idx="3469">
                        <c:v>98.32</c:v>
                      </c:pt>
                      <c:pt idx="3470">
                        <c:v>95.25</c:v>
                      </c:pt>
                      <c:pt idx="3471">
                        <c:v>94.5</c:v>
                      </c:pt>
                      <c:pt idx="3472">
                        <c:v>95</c:v>
                      </c:pt>
                      <c:pt idx="3473">
                        <c:v>95.449996999999996</c:v>
                      </c:pt>
                      <c:pt idx="3474">
                        <c:v>96.050003000000004</c:v>
                      </c:pt>
                      <c:pt idx="3475">
                        <c:v>97.169998000000007</c:v>
                      </c:pt>
                      <c:pt idx="3476">
                        <c:v>96.43</c:v>
                      </c:pt>
                      <c:pt idx="3477">
                        <c:v>97.5</c:v>
                      </c:pt>
                      <c:pt idx="3478">
                        <c:v>99</c:v>
                      </c:pt>
                      <c:pt idx="3479">
                        <c:v>100.010002</c:v>
                      </c:pt>
                      <c:pt idx="3480">
                        <c:v>99.5</c:v>
                      </c:pt>
                      <c:pt idx="3481">
                        <c:v>99.199996999999996</c:v>
                      </c:pt>
                      <c:pt idx="3482">
                        <c:v>98.809997999999993</c:v>
                      </c:pt>
                      <c:pt idx="3483">
                        <c:v>97.07</c:v>
                      </c:pt>
                      <c:pt idx="3484">
                        <c:v>97.82</c:v>
                      </c:pt>
                      <c:pt idx="3485">
                        <c:v>101</c:v>
                      </c:pt>
                      <c:pt idx="3486">
                        <c:v>101.480003</c:v>
                      </c:pt>
                      <c:pt idx="3487">
                        <c:v>101.050003</c:v>
                      </c:pt>
                      <c:pt idx="3488">
                        <c:v>102.470001</c:v>
                      </c:pt>
                      <c:pt idx="3489">
                        <c:v>103.199997</c:v>
                      </c:pt>
                      <c:pt idx="3490">
                        <c:v>103.25</c:v>
                      </c:pt>
                      <c:pt idx="3491">
                        <c:v>104.25</c:v>
                      </c:pt>
                      <c:pt idx="3492">
                        <c:v>103.599998</c:v>
                      </c:pt>
                      <c:pt idx="3493">
                        <c:v>102.82</c:v>
                      </c:pt>
                      <c:pt idx="3494">
                        <c:v>102.620003</c:v>
                      </c:pt>
                      <c:pt idx="3495">
                        <c:v>102.209999</c:v>
                      </c:pt>
                      <c:pt idx="3496">
                        <c:v>107.879997</c:v>
                      </c:pt>
                      <c:pt idx="3497">
                        <c:v>109.150002</c:v>
                      </c:pt>
                      <c:pt idx="3498">
                        <c:v>109.779999</c:v>
                      </c:pt>
                      <c:pt idx="3499">
                        <c:v>106.019997</c:v>
                      </c:pt>
                      <c:pt idx="3500">
                        <c:v>94.199996999999996</c:v>
                      </c:pt>
                      <c:pt idx="3501">
                        <c:v>93.139999000000003</c:v>
                      </c:pt>
                      <c:pt idx="3502">
                        <c:v>94.779999000000004</c:v>
                      </c:pt>
                      <c:pt idx="3503">
                        <c:v>94.209998999999996</c:v>
                      </c:pt>
                      <c:pt idx="3504">
                        <c:v>92.800003000000004</c:v>
                      </c:pt>
                      <c:pt idx="3505">
                        <c:v>91.25</c:v>
                      </c:pt>
                      <c:pt idx="3506">
                        <c:v>90.209998999999996</c:v>
                      </c:pt>
                      <c:pt idx="3507">
                        <c:v>90.089995999999999</c:v>
                      </c:pt>
                      <c:pt idx="3508">
                        <c:v>88.209998999999996</c:v>
                      </c:pt>
                      <c:pt idx="3509">
                        <c:v>89.889999000000003</c:v>
                      </c:pt>
                      <c:pt idx="3510">
                        <c:v>91.300003000000004</c:v>
                      </c:pt>
                      <c:pt idx="3511">
                        <c:v>90.349997999999999</c:v>
                      </c:pt>
                      <c:pt idx="3512">
                        <c:v>89.25</c:v>
                      </c:pt>
                      <c:pt idx="3513">
                        <c:v>88.110000999999997</c:v>
                      </c:pt>
                      <c:pt idx="3514">
                        <c:v>89.900002000000001</c:v>
                      </c:pt>
                      <c:pt idx="3515">
                        <c:v>91.089995999999999</c:v>
                      </c:pt>
                      <c:pt idx="3516">
                        <c:v>89.900002000000001</c:v>
                      </c:pt>
                      <c:pt idx="3517">
                        <c:v>85.739998</c:v>
                      </c:pt>
                      <c:pt idx="3518">
                        <c:v>86.260002</c:v>
                      </c:pt>
                      <c:pt idx="3519">
                        <c:v>86.150002000000001</c:v>
                      </c:pt>
                      <c:pt idx="3520">
                        <c:v>88.169998000000007</c:v>
                      </c:pt>
                      <c:pt idx="3521">
                        <c:v>88.25</c:v>
                      </c:pt>
                      <c:pt idx="3522">
                        <c:v>88.300003000000004</c:v>
                      </c:pt>
                      <c:pt idx="3523">
                        <c:v>89.980002999999996</c:v>
                      </c:pt>
                      <c:pt idx="3524">
                        <c:v>92.849997999999999</c:v>
                      </c:pt>
                      <c:pt idx="3525">
                        <c:v>95.75</c:v>
                      </c:pt>
                      <c:pt idx="3526">
                        <c:v>98.300003000000004</c:v>
                      </c:pt>
                      <c:pt idx="3527">
                        <c:v>101.379997</c:v>
                      </c:pt>
                      <c:pt idx="3528">
                        <c:v>101.44000200000001</c:v>
                      </c:pt>
                      <c:pt idx="3529">
                        <c:v>102.129997</c:v>
                      </c:pt>
                      <c:pt idx="3530">
                        <c:v>100.160004</c:v>
                      </c:pt>
                      <c:pt idx="3531">
                        <c:v>100.769997</c:v>
                      </c:pt>
                      <c:pt idx="3532">
                        <c:v>98.529999000000004</c:v>
                      </c:pt>
                      <c:pt idx="3533">
                        <c:v>99.720000999999996</c:v>
                      </c:pt>
                      <c:pt idx="3534">
                        <c:v>99.769997000000004</c:v>
                      </c:pt>
                      <c:pt idx="3535">
                        <c:v>97.599997999999999</c:v>
                      </c:pt>
                      <c:pt idx="3536">
                        <c:v>96.660004000000001</c:v>
                      </c:pt>
                      <c:pt idx="3537">
                        <c:v>93.279999000000004</c:v>
                      </c:pt>
                      <c:pt idx="3538">
                        <c:v>93.620002999999997</c:v>
                      </c:pt>
                      <c:pt idx="3539">
                        <c:v>93.269997000000004</c:v>
                      </c:pt>
                      <c:pt idx="3540">
                        <c:v>93.5</c:v>
                      </c:pt>
                      <c:pt idx="3541">
                        <c:v>93.25</c:v>
                      </c:pt>
                      <c:pt idx="3542">
                        <c:v>94.199996999999996</c:v>
                      </c:pt>
                      <c:pt idx="3543">
                        <c:v>93.650002000000001</c:v>
                      </c:pt>
                      <c:pt idx="3544">
                        <c:v>90.769997000000004</c:v>
                      </c:pt>
                      <c:pt idx="3545">
                        <c:v>89.769997000000004</c:v>
                      </c:pt>
                      <c:pt idx="3546">
                        <c:v>88.150002000000001</c:v>
                      </c:pt>
                      <c:pt idx="3547">
                        <c:v>87.209998999999996</c:v>
                      </c:pt>
                      <c:pt idx="3548">
                        <c:v>84.809997999999993</c:v>
                      </c:pt>
                      <c:pt idx="3549">
                        <c:v>86.410004000000001</c:v>
                      </c:pt>
                      <c:pt idx="3550">
                        <c:v>88.699996999999996</c:v>
                      </c:pt>
                      <c:pt idx="3551">
                        <c:v>89.900002000000001</c:v>
                      </c:pt>
                      <c:pt idx="3552">
                        <c:v>94.800003000000004</c:v>
                      </c:pt>
                      <c:pt idx="3553">
                        <c:v>93.309997999999993</c:v>
                      </c:pt>
                      <c:pt idx="3554">
                        <c:v>93.550003000000004</c:v>
                      </c:pt>
                      <c:pt idx="3555">
                        <c:v>93.18</c:v>
                      </c:pt>
                      <c:pt idx="3556">
                        <c:v>95.300003000000004</c:v>
                      </c:pt>
                      <c:pt idx="3557">
                        <c:v>94.300003000000004</c:v>
                      </c:pt>
                      <c:pt idx="3558">
                        <c:v>94.089995999999999</c:v>
                      </c:pt>
                      <c:pt idx="3559">
                        <c:v>94.800003000000004</c:v>
                      </c:pt>
                      <c:pt idx="3560">
                        <c:v>96.800003000000004</c:v>
                      </c:pt>
                      <c:pt idx="3561">
                        <c:v>97.410004000000001</c:v>
                      </c:pt>
                      <c:pt idx="3562">
                        <c:v>97.239998</c:v>
                      </c:pt>
                      <c:pt idx="3563">
                        <c:v>84.5</c:v>
                      </c:pt>
                      <c:pt idx="3564">
                        <c:v>85.82</c:v>
                      </c:pt>
                      <c:pt idx="3565">
                        <c:v>85.209998999999996</c:v>
                      </c:pt>
                      <c:pt idx="3566">
                        <c:v>85.110000999999997</c:v>
                      </c:pt>
                      <c:pt idx="3567">
                        <c:v>85.010002</c:v>
                      </c:pt>
                      <c:pt idx="3568">
                        <c:v>90.900002000000001</c:v>
                      </c:pt>
                      <c:pt idx="3569">
                        <c:v>90.099997999999999</c:v>
                      </c:pt>
                      <c:pt idx="3570">
                        <c:v>90.68</c:v>
                      </c:pt>
                      <c:pt idx="3571">
                        <c:v>90.589995999999999</c:v>
                      </c:pt>
                      <c:pt idx="3572">
                        <c:v>90.5</c:v>
                      </c:pt>
                      <c:pt idx="3573">
                        <c:v>92.18</c:v>
                      </c:pt>
                      <c:pt idx="3574">
                        <c:v>92.550003000000004</c:v>
                      </c:pt>
                      <c:pt idx="3575">
                        <c:v>91.82</c:v>
                      </c:pt>
                      <c:pt idx="3576">
                        <c:v>93.559997999999993</c:v>
                      </c:pt>
                      <c:pt idx="3577">
                        <c:v>94</c:v>
                      </c:pt>
                      <c:pt idx="3578">
                        <c:v>93.480002999999996</c:v>
                      </c:pt>
                      <c:pt idx="3579">
                        <c:v>92.949996999999996</c:v>
                      </c:pt>
                      <c:pt idx="3580">
                        <c:v>94.370002999999997</c:v>
                      </c:pt>
                      <c:pt idx="3581">
                        <c:v>95.080001999999993</c:v>
                      </c:pt>
                      <c:pt idx="3582">
                        <c:v>95.239998</c:v>
                      </c:pt>
                      <c:pt idx="3583">
                        <c:v>94.400002000000001</c:v>
                      </c:pt>
                      <c:pt idx="3584">
                        <c:v>94.849997999999999</c:v>
                      </c:pt>
                      <c:pt idx="3585">
                        <c:v>95.169998000000007</c:v>
                      </c:pt>
                      <c:pt idx="3586">
                        <c:v>95.510002</c:v>
                      </c:pt>
                      <c:pt idx="3587">
                        <c:v>94.949996999999996</c:v>
                      </c:pt>
                      <c:pt idx="3588">
                        <c:v>95.480002999999996</c:v>
                      </c:pt>
                      <c:pt idx="3589">
                        <c:v>94.910004000000001</c:v>
                      </c:pt>
                      <c:pt idx="3590">
                        <c:v>96.040001000000004</c:v>
                      </c:pt>
                      <c:pt idx="3591">
                        <c:v>96.57</c:v>
                      </c:pt>
                      <c:pt idx="3592">
                        <c:v>96.57</c:v>
                      </c:pt>
                      <c:pt idx="3593">
                        <c:v>97.139999000000003</c:v>
                      </c:pt>
                      <c:pt idx="3594">
                        <c:v>96.760002</c:v>
                      </c:pt>
                      <c:pt idx="3595">
                        <c:v>96.919998000000007</c:v>
                      </c:pt>
                      <c:pt idx="3596">
                        <c:v>97.010002</c:v>
                      </c:pt>
                      <c:pt idx="3597">
                        <c:v>97.650002000000001</c:v>
                      </c:pt>
                      <c:pt idx="3598">
                        <c:v>98.419998000000007</c:v>
                      </c:pt>
                      <c:pt idx="3599">
                        <c:v>98.82</c:v>
                      </c:pt>
                      <c:pt idx="3600">
                        <c:v>96.5</c:v>
                      </c:pt>
                      <c:pt idx="3601">
                        <c:v>95.709998999999996</c:v>
                      </c:pt>
                      <c:pt idx="3602">
                        <c:v>95.330001999999993</c:v>
                      </c:pt>
                      <c:pt idx="3603">
                        <c:v>96.959998999999996</c:v>
                      </c:pt>
                      <c:pt idx="3604">
                        <c:v>96.529999000000004</c:v>
                      </c:pt>
                      <c:pt idx="3605">
                        <c:v>97.040001000000004</c:v>
                      </c:pt>
                      <c:pt idx="3606">
                        <c:v>97.82</c:v>
                      </c:pt>
                      <c:pt idx="3607">
                        <c:v>97.660004000000001</c:v>
                      </c:pt>
                      <c:pt idx="3608">
                        <c:v>93.260002</c:v>
                      </c:pt>
                      <c:pt idx="3609">
                        <c:v>94.230002999999996</c:v>
                      </c:pt>
                      <c:pt idx="3610">
                        <c:v>95.43</c:v>
                      </c:pt>
                      <c:pt idx="3611">
                        <c:v>94.040001000000004</c:v>
                      </c:pt>
                      <c:pt idx="3612">
                        <c:v>95</c:v>
                      </c:pt>
                      <c:pt idx="3613">
                        <c:v>96.019997000000004</c:v>
                      </c:pt>
                      <c:pt idx="3614">
                        <c:v>96.599997999999999</c:v>
                      </c:pt>
                      <c:pt idx="3615">
                        <c:v>96.790001000000004</c:v>
                      </c:pt>
                      <c:pt idx="3616">
                        <c:v>98</c:v>
                      </c:pt>
                      <c:pt idx="3617">
                        <c:v>101.860001</c:v>
                      </c:pt>
                      <c:pt idx="3618">
                        <c:v>103.43</c:v>
                      </c:pt>
                      <c:pt idx="3619">
                        <c:v>103.879997</c:v>
                      </c:pt>
                      <c:pt idx="3620">
                        <c:v>103.550003</c:v>
                      </c:pt>
                      <c:pt idx="3621">
                        <c:v>102.760002</c:v>
                      </c:pt>
                      <c:pt idx="3622">
                        <c:v>99.860000999999997</c:v>
                      </c:pt>
                      <c:pt idx="3623">
                        <c:v>99.220000999999996</c:v>
                      </c:pt>
                      <c:pt idx="3624">
                        <c:v>97.629997000000003</c:v>
                      </c:pt>
                      <c:pt idx="3625">
                        <c:v>100.349998</c:v>
                      </c:pt>
                      <c:pt idx="3626">
                        <c:v>98.379997000000003</c:v>
                      </c:pt>
                      <c:pt idx="3627">
                        <c:v>116.5</c:v>
                      </c:pt>
                      <c:pt idx="3628">
                        <c:v>118</c:v>
                      </c:pt>
                      <c:pt idx="3629">
                        <c:v>121.05999799999999</c:v>
                      </c:pt>
                      <c:pt idx="3630">
                        <c:v>122.30999799999999</c:v>
                      </c:pt>
                      <c:pt idx="3631">
                        <c:v>126.150002</c:v>
                      </c:pt>
                      <c:pt idx="3632">
                        <c:v>125.75</c:v>
                      </c:pt>
                      <c:pt idx="3633">
                        <c:v>125.75</c:v>
                      </c:pt>
                      <c:pt idx="3634">
                        <c:v>125.93</c:v>
                      </c:pt>
                      <c:pt idx="3635">
                        <c:v>126.010002</c:v>
                      </c:pt>
                      <c:pt idx="3636">
                        <c:v>124.400002</c:v>
                      </c:pt>
                      <c:pt idx="3637">
                        <c:v>121.800003</c:v>
                      </c:pt>
                      <c:pt idx="3638">
                        <c:v>121.83000199999999</c:v>
                      </c:pt>
                      <c:pt idx="3639">
                        <c:v>121.839996</c:v>
                      </c:pt>
                      <c:pt idx="3640">
                        <c:v>121.620003</c:v>
                      </c:pt>
                      <c:pt idx="3641">
                        <c:v>123.370003</c:v>
                      </c:pt>
                      <c:pt idx="3642">
                        <c:v>123.220001</c:v>
                      </c:pt>
                      <c:pt idx="3643">
                        <c:v>120.860001</c:v>
                      </c:pt>
                      <c:pt idx="3644">
                        <c:v>113.699997</c:v>
                      </c:pt>
                      <c:pt idx="3645">
                        <c:v>113.110001</c:v>
                      </c:pt>
                      <c:pt idx="3646">
                        <c:v>110.68</c:v>
                      </c:pt>
                      <c:pt idx="3647">
                        <c:v>113.089996</c:v>
                      </c:pt>
                      <c:pt idx="3648">
                        <c:v>111.80999799999999</c:v>
                      </c:pt>
                      <c:pt idx="3649">
                        <c:v>113.55999799999999</c:v>
                      </c:pt>
                      <c:pt idx="3650">
                        <c:v>113.510002</c:v>
                      </c:pt>
                      <c:pt idx="3651">
                        <c:v>116.19000200000001</c:v>
                      </c:pt>
                      <c:pt idx="3652">
                        <c:v>116.980003</c:v>
                      </c:pt>
                      <c:pt idx="3653">
                        <c:v>117.30999799999999</c:v>
                      </c:pt>
                      <c:pt idx="3654">
                        <c:v>117.18</c:v>
                      </c:pt>
                      <c:pt idx="3655">
                        <c:v>115.709999</c:v>
                      </c:pt>
                      <c:pt idx="3656">
                        <c:v>117.129997</c:v>
                      </c:pt>
                      <c:pt idx="3657">
                        <c:v>116.389999</c:v>
                      </c:pt>
                      <c:pt idx="3658">
                        <c:v>113.949997</c:v>
                      </c:pt>
                      <c:pt idx="3659">
                        <c:v>116.75</c:v>
                      </c:pt>
                      <c:pt idx="3660">
                        <c:v>118.400002</c:v>
                      </c:pt>
                      <c:pt idx="3661">
                        <c:v>119.41999800000001</c:v>
                      </c:pt>
                      <c:pt idx="3662">
                        <c:v>123.25</c:v>
                      </c:pt>
                      <c:pt idx="3663">
                        <c:v>122.160004</c:v>
                      </c:pt>
                      <c:pt idx="3664">
                        <c:v>121.730003</c:v>
                      </c:pt>
                      <c:pt idx="3665">
                        <c:v>122.300003</c:v>
                      </c:pt>
                      <c:pt idx="3666">
                        <c:v>122.779999</c:v>
                      </c:pt>
                      <c:pt idx="3667">
                        <c:v>122.5</c:v>
                      </c:pt>
                      <c:pt idx="3668">
                        <c:v>122.949997</c:v>
                      </c:pt>
                      <c:pt idx="3669">
                        <c:v>124.010002</c:v>
                      </c:pt>
                      <c:pt idx="3670">
                        <c:v>122.870003</c:v>
                      </c:pt>
                      <c:pt idx="3671">
                        <c:v>124.639999</c:v>
                      </c:pt>
                      <c:pt idx="3672">
                        <c:v>125</c:v>
                      </c:pt>
                      <c:pt idx="3673">
                        <c:v>125.18</c:v>
                      </c:pt>
                      <c:pt idx="3674">
                        <c:v>125.08000199999999</c:v>
                      </c:pt>
                      <c:pt idx="3675">
                        <c:v>125.699997</c:v>
                      </c:pt>
                      <c:pt idx="3676">
                        <c:v>125.760002</c:v>
                      </c:pt>
                      <c:pt idx="3677">
                        <c:v>124.199997</c:v>
                      </c:pt>
                      <c:pt idx="3678">
                        <c:v>123.599998</c:v>
                      </c:pt>
                      <c:pt idx="3679">
                        <c:v>124.30999799999999</c:v>
                      </c:pt>
                      <c:pt idx="3680">
                        <c:v>126.550003</c:v>
                      </c:pt>
                      <c:pt idx="3681">
                        <c:v>128.89999399999999</c:v>
                      </c:pt>
                      <c:pt idx="3682">
                        <c:v>129.80999800000001</c:v>
                      </c:pt>
                      <c:pt idx="3683">
                        <c:v>129.88999899999999</c:v>
                      </c:pt>
                      <c:pt idx="3684">
                        <c:v>129.28999300000001</c:v>
                      </c:pt>
                      <c:pt idx="3685">
                        <c:v>129.25</c:v>
                      </c:pt>
                      <c:pt idx="3686">
                        <c:v>128.5</c:v>
                      </c:pt>
                      <c:pt idx="3687">
                        <c:v>130.58000200000001</c:v>
                      </c:pt>
                      <c:pt idx="3688">
                        <c:v>132.08999600000001</c:v>
                      </c:pt>
                      <c:pt idx="3689">
                        <c:v>131.05999800000001</c:v>
                      </c:pt>
                      <c:pt idx="3690">
                        <c:v>138.25</c:v>
                      </c:pt>
                      <c:pt idx="3691">
                        <c:v>137.66000399999999</c:v>
                      </c:pt>
                      <c:pt idx="3692">
                        <c:v>137.30999800000001</c:v>
                      </c:pt>
                      <c:pt idx="3693">
                        <c:v>137.029999</c:v>
                      </c:pt>
                      <c:pt idx="3694">
                        <c:v>139.050003</c:v>
                      </c:pt>
                      <c:pt idx="3695">
                        <c:v>138.509995</c:v>
                      </c:pt>
                      <c:pt idx="3696">
                        <c:v>139</c:v>
                      </c:pt>
                      <c:pt idx="3697">
                        <c:v>138.800003</c:v>
                      </c:pt>
                      <c:pt idx="3698">
                        <c:v>139.699997</c:v>
                      </c:pt>
                      <c:pt idx="3699">
                        <c:v>139.300003</c:v>
                      </c:pt>
                      <c:pt idx="3700">
                        <c:v>139.050003</c:v>
                      </c:pt>
                      <c:pt idx="3701">
                        <c:v>139.10000600000001</c:v>
                      </c:pt>
                      <c:pt idx="3702">
                        <c:v>139.16000399999999</c:v>
                      </c:pt>
                      <c:pt idx="3703">
                        <c:v>141.050003</c:v>
                      </c:pt>
                      <c:pt idx="3704">
                        <c:v>142.55999800000001</c:v>
                      </c:pt>
                      <c:pt idx="3705">
                        <c:v>143.58000200000001</c:v>
                      </c:pt>
                      <c:pt idx="3706">
                        <c:v>143.970001</c:v>
                      </c:pt>
                      <c:pt idx="3707">
                        <c:v>143.050003</c:v>
                      </c:pt>
                      <c:pt idx="3708">
                        <c:v>140.050003</c:v>
                      </c:pt>
                      <c:pt idx="3709">
                        <c:v>140.509995</c:v>
                      </c:pt>
                      <c:pt idx="3710">
                        <c:v>141.070007</c:v>
                      </c:pt>
                      <c:pt idx="3711">
                        <c:v>141.270004</c:v>
                      </c:pt>
                      <c:pt idx="3712">
                        <c:v>141.80999800000001</c:v>
                      </c:pt>
                      <c:pt idx="3713">
                        <c:v>142.16999799999999</c:v>
                      </c:pt>
                      <c:pt idx="3714">
                        <c:v>141.520004</c:v>
                      </c:pt>
                      <c:pt idx="3715">
                        <c:v>141.550003</c:v>
                      </c:pt>
                      <c:pt idx="3716">
                        <c:v>142.38000500000001</c:v>
                      </c:pt>
                      <c:pt idx="3717">
                        <c:v>141.85000600000001</c:v>
                      </c:pt>
                      <c:pt idx="3718">
                        <c:v>142.10000600000001</c:v>
                      </c:pt>
                      <c:pt idx="3719">
                        <c:v>139.08999600000001</c:v>
                      </c:pt>
                      <c:pt idx="3720">
                        <c:v>138.259995</c:v>
                      </c:pt>
                      <c:pt idx="3721">
                        <c:v>140.53999300000001</c:v>
                      </c:pt>
                      <c:pt idx="3722">
                        <c:v>140.38000500000001</c:v>
                      </c:pt>
                      <c:pt idx="3723">
                        <c:v>139.770004</c:v>
                      </c:pt>
                      <c:pt idx="3724">
                        <c:v>139.740005</c:v>
                      </c:pt>
                      <c:pt idx="3725">
                        <c:v>140.279999</c:v>
                      </c:pt>
                      <c:pt idx="3726">
                        <c:v>140.320007</c:v>
                      </c:pt>
                      <c:pt idx="3727">
                        <c:v>141.699997</c:v>
                      </c:pt>
                      <c:pt idx="3728">
                        <c:v>143.229996</c:v>
                      </c:pt>
                      <c:pt idx="3729">
                        <c:v>144.220001</c:v>
                      </c:pt>
                      <c:pt idx="3730">
                        <c:v>143.39999399999999</c:v>
                      </c:pt>
                      <c:pt idx="3731">
                        <c:v>144.58000200000001</c:v>
                      </c:pt>
                      <c:pt idx="3732">
                        <c:v>142.10000600000001</c:v>
                      </c:pt>
                      <c:pt idx="3733">
                        <c:v>140.759995</c:v>
                      </c:pt>
                      <c:pt idx="3734">
                        <c:v>141.259995</c:v>
                      </c:pt>
                      <c:pt idx="3735">
                        <c:v>141.58000200000001</c:v>
                      </c:pt>
                      <c:pt idx="3736">
                        <c:v>140</c:v>
                      </c:pt>
                      <c:pt idx="3737">
                        <c:v>143.91999799999999</c:v>
                      </c:pt>
                      <c:pt idx="3738">
                        <c:v>144.91000399999999</c:v>
                      </c:pt>
                      <c:pt idx="3739">
                        <c:v>146.529999</c:v>
                      </c:pt>
                      <c:pt idx="3740">
                        <c:v>147.33000200000001</c:v>
                      </c:pt>
                      <c:pt idx="3741">
                        <c:v>145.740005</c:v>
                      </c:pt>
                      <c:pt idx="3742">
                        <c:v>144.88999899999999</c:v>
                      </c:pt>
                      <c:pt idx="3743">
                        <c:v>143.259995</c:v>
                      </c:pt>
                      <c:pt idx="3744">
                        <c:v>143.009995</c:v>
                      </c:pt>
                      <c:pt idx="3745">
                        <c:v>142.71000699999999</c:v>
                      </c:pt>
                      <c:pt idx="3746">
                        <c:v>141.21000699999999</c:v>
                      </c:pt>
                      <c:pt idx="3747">
                        <c:v>141.979996</c:v>
                      </c:pt>
                      <c:pt idx="3748">
                        <c:v>143.550003</c:v>
                      </c:pt>
                      <c:pt idx="3749">
                        <c:v>142.759995</c:v>
                      </c:pt>
                      <c:pt idx="3750">
                        <c:v>144.429993</c:v>
                      </c:pt>
                      <c:pt idx="3751">
                        <c:v>140</c:v>
                      </c:pt>
                      <c:pt idx="3752">
                        <c:v>138.66000399999999</c:v>
                      </c:pt>
                      <c:pt idx="3753">
                        <c:v>139.270004</c:v>
                      </c:pt>
                      <c:pt idx="3754">
                        <c:v>140.89999399999999</c:v>
                      </c:pt>
                      <c:pt idx="3755">
                        <c:v>143.39999399999999</c:v>
                      </c:pt>
                      <c:pt idx="3756">
                        <c:v>146.220001</c:v>
                      </c:pt>
                      <c:pt idx="3757">
                        <c:v>148.89999399999999</c:v>
                      </c:pt>
                      <c:pt idx="3758">
                        <c:v>149.300003</c:v>
                      </c:pt>
                      <c:pt idx="3759">
                        <c:v>150.94000199999999</c:v>
                      </c:pt>
                      <c:pt idx="3760">
                        <c:v>151.61000100000001</c:v>
                      </c:pt>
                      <c:pt idx="3761">
                        <c:v>154.61000100000001</c:v>
                      </c:pt>
                      <c:pt idx="3762">
                        <c:v>154.88000500000001</c:v>
                      </c:pt>
                      <c:pt idx="3763">
                        <c:v>154.550003</c:v>
                      </c:pt>
                      <c:pt idx="3764">
                        <c:v>155.89999399999999</c:v>
                      </c:pt>
                      <c:pt idx="3765">
                        <c:v>155.300003</c:v>
                      </c:pt>
                      <c:pt idx="3766">
                        <c:v>155.970001</c:v>
                      </c:pt>
                      <c:pt idx="3767">
                        <c:v>156.55999800000001</c:v>
                      </c:pt>
                      <c:pt idx="3768">
                        <c:v>157.550003</c:v>
                      </c:pt>
                      <c:pt idx="3769">
                        <c:v>158.509995</c:v>
                      </c:pt>
                      <c:pt idx="3770">
                        <c:v>159.759995</c:v>
                      </c:pt>
                      <c:pt idx="3771">
                        <c:v>159.33000200000001</c:v>
                      </c:pt>
                      <c:pt idx="3772">
                        <c:v>153</c:v>
                      </c:pt>
                      <c:pt idx="3773">
                        <c:v>153.240005</c:v>
                      </c:pt>
                      <c:pt idx="3774">
                        <c:v>155.91000399999999</c:v>
                      </c:pt>
                      <c:pt idx="3775">
                        <c:v>156.429993</c:v>
                      </c:pt>
                      <c:pt idx="3776">
                        <c:v>156.800003</c:v>
                      </c:pt>
                      <c:pt idx="3777">
                        <c:v>157.16999799999999</c:v>
                      </c:pt>
                      <c:pt idx="3778">
                        <c:v>160.550003</c:v>
                      </c:pt>
                      <c:pt idx="3779">
                        <c:v>161.11999499999999</c:v>
                      </c:pt>
                      <c:pt idx="3780">
                        <c:v>162.71000699999999</c:v>
                      </c:pt>
                      <c:pt idx="3781">
                        <c:v>160.740005</c:v>
                      </c:pt>
                      <c:pt idx="3782">
                        <c:v>161.699997</c:v>
                      </c:pt>
                      <c:pt idx="3783">
                        <c:v>162.800003</c:v>
                      </c:pt>
                      <c:pt idx="3784">
                        <c:v>163.429993</c:v>
                      </c:pt>
                      <c:pt idx="3785">
                        <c:v>164.509995</c:v>
                      </c:pt>
                      <c:pt idx="3786">
                        <c:v>164.41000399999999</c:v>
                      </c:pt>
                      <c:pt idx="3787">
                        <c:v>164.83999600000001</c:v>
                      </c:pt>
                      <c:pt idx="3788">
                        <c:v>154.5</c:v>
                      </c:pt>
                      <c:pt idx="3789">
                        <c:v>148.30999800000001</c:v>
                      </c:pt>
                      <c:pt idx="3790">
                        <c:v>150.13000500000001</c:v>
                      </c:pt>
                      <c:pt idx="3791">
                        <c:v>150.279999</c:v>
                      </c:pt>
                      <c:pt idx="3792">
                        <c:v>147.300003</c:v>
                      </c:pt>
                      <c:pt idx="3793">
                        <c:v>150.38999899999999</c:v>
                      </c:pt>
                      <c:pt idx="3794">
                        <c:v>152.41000399999999</c:v>
                      </c:pt>
                      <c:pt idx="3795">
                        <c:v>151.39999399999999</c:v>
                      </c:pt>
                      <c:pt idx="3796">
                        <c:v>152.259995</c:v>
                      </c:pt>
                      <c:pt idx="3797">
                        <c:v>153.699997</c:v>
                      </c:pt>
                      <c:pt idx="3798">
                        <c:v>153.759995</c:v>
                      </c:pt>
                      <c:pt idx="3799">
                        <c:v>156.55999800000001</c:v>
                      </c:pt>
                      <c:pt idx="3800">
                        <c:v>150.720001</c:v>
                      </c:pt>
                      <c:pt idx="3801">
                        <c:v>150.11999499999999</c:v>
                      </c:pt>
                      <c:pt idx="3802">
                        <c:v>148</c:v>
                      </c:pt>
                      <c:pt idx="3803">
                        <c:v>148.41999799999999</c:v>
                      </c:pt>
                      <c:pt idx="3804">
                        <c:v>145.800003</c:v>
                      </c:pt>
                      <c:pt idx="3805">
                        <c:v>145.58000200000001</c:v>
                      </c:pt>
                      <c:pt idx="3806">
                        <c:v>144.25</c:v>
                      </c:pt>
                      <c:pt idx="3807">
                        <c:v>146.64999399999999</c:v>
                      </c:pt>
                      <c:pt idx="3808">
                        <c:v>149.64999399999999</c:v>
                      </c:pt>
                      <c:pt idx="3809">
                        <c:v>151.550003</c:v>
                      </c:pt>
                      <c:pt idx="3810">
                        <c:v>155.770004</c:v>
                      </c:pt>
                      <c:pt idx="3811">
                        <c:v>156.979996</c:v>
                      </c:pt>
                      <c:pt idx="3812">
                        <c:v>157.970001</c:v>
                      </c:pt>
                      <c:pt idx="3813">
                        <c:v>160.020004</c:v>
                      </c:pt>
                      <c:pt idx="3814">
                        <c:v>174.240005</c:v>
                      </c:pt>
                      <c:pt idx="3815">
                        <c:v>181.75</c:v>
                      </c:pt>
                      <c:pt idx="3816">
                        <c:v>182.699997</c:v>
                      </c:pt>
                      <c:pt idx="3817">
                        <c:v>182.71000699999999</c:v>
                      </c:pt>
                      <c:pt idx="3818">
                        <c:v>187.009995</c:v>
                      </c:pt>
                      <c:pt idx="3819">
                        <c:v>185.80999800000001</c:v>
                      </c:pt>
                      <c:pt idx="3820">
                        <c:v>187.509995</c:v>
                      </c:pt>
                      <c:pt idx="3821">
                        <c:v>179.38000500000001</c:v>
                      </c:pt>
                      <c:pt idx="3822">
                        <c:v>181.179993</c:v>
                      </c:pt>
                      <c:pt idx="3823">
                        <c:v>180.64999399999999</c:v>
                      </c:pt>
                      <c:pt idx="3824">
                        <c:v>181.429993</c:v>
                      </c:pt>
                      <c:pt idx="3825">
                        <c:v>177.80999800000001</c:v>
                      </c:pt>
                      <c:pt idx="3826">
                        <c:v>178.020004</c:v>
                      </c:pt>
                      <c:pt idx="3827">
                        <c:v>178.5</c:v>
                      </c:pt>
                      <c:pt idx="3828">
                        <c:v>179.10000600000001</c:v>
                      </c:pt>
                      <c:pt idx="3829">
                        <c:v>177.449997</c:v>
                      </c:pt>
                      <c:pt idx="3830">
                        <c:v>170.009995</c:v>
                      </c:pt>
                      <c:pt idx="3831">
                        <c:v>167.60000600000001</c:v>
                      </c:pt>
                      <c:pt idx="3832">
                        <c:v>169</c:v>
                      </c:pt>
                      <c:pt idx="3833">
                        <c:v>168.800003</c:v>
                      </c:pt>
                      <c:pt idx="3834">
                        <c:v>168.25</c:v>
                      </c:pt>
                      <c:pt idx="3835">
                        <c:v>166.25</c:v>
                      </c:pt>
                      <c:pt idx="3836">
                        <c:v>165.720001</c:v>
                      </c:pt>
                      <c:pt idx="3837">
                        <c:v>165.800003</c:v>
                      </c:pt>
                      <c:pt idx="3838">
                        <c:v>164.229996</c:v>
                      </c:pt>
                      <c:pt idx="3839">
                        <c:v>167.03999300000001</c:v>
                      </c:pt>
                      <c:pt idx="3840">
                        <c:v>166.699997</c:v>
                      </c:pt>
                      <c:pt idx="3841">
                        <c:v>166.14999399999999</c:v>
                      </c:pt>
                      <c:pt idx="3842">
                        <c:v>165.5</c:v>
                      </c:pt>
                      <c:pt idx="3843">
                        <c:v>165.60000600000001</c:v>
                      </c:pt>
                      <c:pt idx="3844">
                        <c:v>164.729996</c:v>
                      </c:pt>
                      <c:pt idx="3845">
                        <c:v>169.36999499999999</c:v>
                      </c:pt>
                      <c:pt idx="3846">
                        <c:v>173.86000100000001</c:v>
                      </c:pt>
                      <c:pt idx="3847">
                        <c:v>173.91999799999999</c:v>
                      </c:pt>
                      <c:pt idx="3848">
                        <c:v>172.44000199999999</c:v>
                      </c:pt>
                      <c:pt idx="3849">
                        <c:v>173.729996</c:v>
                      </c:pt>
                      <c:pt idx="3850">
                        <c:v>177.10000600000001</c:v>
                      </c:pt>
                      <c:pt idx="3851">
                        <c:v>176.25</c:v>
                      </c:pt>
                      <c:pt idx="3852">
                        <c:v>178.029999</c:v>
                      </c:pt>
                      <c:pt idx="3853">
                        <c:v>180.63999899999999</c:v>
                      </c:pt>
                      <c:pt idx="3854">
                        <c:v>182.550003</c:v>
                      </c:pt>
                      <c:pt idx="3855">
                        <c:v>182.070007</c:v>
                      </c:pt>
                      <c:pt idx="3856">
                        <c:v>181.429993</c:v>
                      </c:pt>
                      <c:pt idx="3857">
                        <c:v>182.729996</c:v>
                      </c:pt>
                      <c:pt idx="3858">
                        <c:v>184.16999799999999</c:v>
                      </c:pt>
                      <c:pt idx="3859">
                        <c:v>183.199997</c:v>
                      </c:pt>
                      <c:pt idx="3860">
                        <c:v>184.509995</c:v>
                      </c:pt>
                      <c:pt idx="3861">
                        <c:v>186.38999899999999</c:v>
                      </c:pt>
                      <c:pt idx="3862">
                        <c:v>177.699997</c:v>
                      </c:pt>
                      <c:pt idx="3863">
                        <c:v>176.550003</c:v>
                      </c:pt>
                      <c:pt idx="3864">
                        <c:v>180.699997</c:v>
                      </c:pt>
                      <c:pt idx="3865">
                        <c:v>179.36000100000001</c:v>
                      </c:pt>
                      <c:pt idx="3866">
                        <c:v>180.64999399999999</c:v>
                      </c:pt>
                      <c:pt idx="3867">
                        <c:v>176.58000200000001</c:v>
                      </c:pt>
                      <c:pt idx="3868">
                        <c:v>177.550003</c:v>
                      </c:pt>
                      <c:pt idx="3869">
                        <c:v>181.25</c:v>
                      </c:pt>
                      <c:pt idx="3870">
                        <c:v>184.490005</c:v>
                      </c:pt>
                      <c:pt idx="3871">
                        <c:v>192.050003</c:v>
                      </c:pt>
                      <c:pt idx="3872">
                        <c:v>196.55999800000001</c:v>
                      </c:pt>
                      <c:pt idx="3873">
                        <c:v>192.10000600000001</c:v>
                      </c:pt>
                      <c:pt idx="3874">
                        <c:v>193.80999800000001</c:v>
                      </c:pt>
                      <c:pt idx="3875">
                        <c:v>194.71000699999999</c:v>
                      </c:pt>
                      <c:pt idx="3876">
                        <c:v>197.19000199999999</c:v>
                      </c:pt>
                      <c:pt idx="3877">
                        <c:v>197.86000100000001</c:v>
                      </c:pt>
                      <c:pt idx="3878">
                        <c:v>197.770004</c:v>
                      </c:pt>
                      <c:pt idx="3879">
                        <c:v>194.25</c:v>
                      </c:pt>
                      <c:pt idx="3880">
                        <c:v>191.16000399999999</c:v>
                      </c:pt>
                      <c:pt idx="3881">
                        <c:v>193.770004</c:v>
                      </c:pt>
                      <c:pt idx="3882">
                        <c:v>191.029999</c:v>
                      </c:pt>
                      <c:pt idx="3883">
                        <c:v>191.39999399999999</c:v>
                      </c:pt>
                      <c:pt idx="3884">
                        <c:v>193.009995</c:v>
                      </c:pt>
                      <c:pt idx="3885">
                        <c:v>194.08000200000001</c:v>
                      </c:pt>
                      <c:pt idx="3886">
                        <c:v>196.220001</c:v>
                      </c:pt>
                      <c:pt idx="3887">
                        <c:v>197.070007</c:v>
                      </c:pt>
                      <c:pt idx="3888">
                        <c:v>195.220001</c:v>
                      </c:pt>
                      <c:pt idx="3889">
                        <c:v>196</c:v>
                      </c:pt>
                      <c:pt idx="3890">
                        <c:v>197.08999600000001</c:v>
                      </c:pt>
                      <c:pt idx="3891">
                        <c:v>197.990005</c:v>
                      </c:pt>
                      <c:pt idx="3892">
                        <c:v>198.08999600000001</c:v>
                      </c:pt>
                      <c:pt idx="3893">
                        <c:v>194.800003</c:v>
                      </c:pt>
                      <c:pt idx="3894">
                        <c:v>194.740005</c:v>
                      </c:pt>
                      <c:pt idx="3895">
                        <c:v>190.80999800000001</c:v>
                      </c:pt>
                      <c:pt idx="3896">
                        <c:v>189.5</c:v>
                      </c:pt>
                      <c:pt idx="3897">
                        <c:v>191</c:v>
                      </c:pt>
                      <c:pt idx="3898">
                        <c:v>193</c:v>
                      </c:pt>
                      <c:pt idx="3899">
                        <c:v>191.529999</c:v>
                      </c:pt>
                      <c:pt idx="3900">
                        <c:v>193.75</c:v>
                      </c:pt>
                      <c:pt idx="3901">
                        <c:v>192.64999399999999</c:v>
                      </c:pt>
                      <c:pt idx="3902">
                        <c:v>191.89999399999999</c:v>
                      </c:pt>
                      <c:pt idx="3903">
                        <c:v>194.970001</c:v>
                      </c:pt>
                      <c:pt idx="3904">
                        <c:v>193.63000500000001</c:v>
                      </c:pt>
                      <c:pt idx="3905">
                        <c:v>195.33000200000001</c:v>
                      </c:pt>
                      <c:pt idx="3906">
                        <c:v>194</c:v>
                      </c:pt>
                      <c:pt idx="3907">
                        <c:v>194.009995</c:v>
                      </c:pt>
                      <c:pt idx="3908">
                        <c:v>184.320007</c:v>
                      </c:pt>
                      <c:pt idx="3909">
                        <c:v>186.679993</c:v>
                      </c:pt>
                      <c:pt idx="3910">
                        <c:v>185</c:v>
                      </c:pt>
                      <c:pt idx="3911">
                        <c:v>178.38000500000001</c:v>
                      </c:pt>
                      <c:pt idx="3912">
                        <c:v>181.19000199999999</c:v>
                      </c:pt>
                      <c:pt idx="3913">
                        <c:v>182.88000500000001</c:v>
                      </c:pt>
                      <c:pt idx="3914">
                        <c:v>183.220001</c:v>
                      </c:pt>
                      <c:pt idx="3915">
                        <c:v>186.300003</c:v>
                      </c:pt>
                      <c:pt idx="3916">
                        <c:v>185.91000399999999</c:v>
                      </c:pt>
                      <c:pt idx="3917">
                        <c:v>184.820007</c:v>
                      </c:pt>
                      <c:pt idx="3918">
                        <c:v>185.41000399999999</c:v>
                      </c:pt>
                      <c:pt idx="3919">
                        <c:v>187.199997</c:v>
                      </c:pt>
                      <c:pt idx="3920">
                        <c:v>188.009995</c:v>
                      </c:pt>
                      <c:pt idx="3921">
                        <c:v>188.89999399999999</c:v>
                      </c:pt>
                      <c:pt idx="3922">
                        <c:v>185.75</c:v>
                      </c:pt>
                      <c:pt idx="3923">
                        <c:v>185.259995</c:v>
                      </c:pt>
                      <c:pt idx="3924">
                        <c:v>187.58000200000001</c:v>
                      </c:pt>
                      <c:pt idx="3925">
                        <c:v>186.800003</c:v>
                      </c:pt>
                      <c:pt idx="3926">
                        <c:v>186.39999399999999</c:v>
                      </c:pt>
                      <c:pt idx="3927">
                        <c:v>185.220001</c:v>
                      </c:pt>
                      <c:pt idx="3928">
                        <c:v>186.85000600000001</c:v>
                      </c:pt>
                      <c:pt idx="3929">
                        <c:v>191.220001</c:v>
                      </c:pt>
                      <c:pt idx="3930">
                        <c:v>195.41999799999999</c:v>
                      </c:pt>
                      <c:pt idx="3931">
                        <c:v>201.5</c:v>
                      </c:pt>
                      <c:pt idx="3932">
                        <c:v>204</c:v>
                      </c:pt>
                      <c:pt idx="3933">
                        <c:v>205.58999600000001</c:v>
                      </c:pt>
                      <c:pt idx="3934">
                        <c:v>208.44000199999999</c:v>
                      </c:pt>
                      <c:pt idx="3935">
                        <c:v>208.58999600000001</c:v>
                      </c:pt>
                      <c:pt idx="3936">
                        <c:v>206.91000399999999</c:v>
                      </c:pt>
                      <c:pt idx="3937">
                        <c:v>213.35000600000001</c:v>
                      </c:pt>
                      <c:pt idx="3938">
                        <c:v>216</c:v>
                      </c:pt>
                      <c:pt idx="3939">
                        <c:v>217.199997</c:v>
                      </c:pt>
                      <c:pt idx="3940">
                        <c:v>216.320007</c:v>
                      </c:pt>
                      <c:pt idx="3941">
                        <c:v>216.550003</c:v>
                      </c:pt>
                      <c:pt idx="3942">
                        <c:v>218.5</c:v>
                      </c:pt>
                      <c:pt idx="3943">
                        <c:v>221.199997</c:v>
                      </c:pt>
                      <c:pt idx="3944">
                        <c:v>248.020004</c:v>
                      </c:pt>
                      <c:pt idx="3945">
                        <c:v>249.30999800000001</c:v>
                      </c:pt>
                      <c:pt idx="3946">
                        <c:v>260.23001099999999</c:v>
                      </c:pt>
                      <c:pt idx="3947">
                        <c:v>268.76001000000002</c:v>
                      </c:pt>
                      <c:pt idx="3948">
                        <c:v>273.92001299999998</c:v>
                      </c:pt>
                      <c:pt idx="3949">
                        <c:v>272.70001200000002</c:v>
                      </c:pt>
                      <c:pt idx="3950">
                        <c:v>269.57998700000002</c:v>
                      </c:pt>
                      <c:pt idx="3951">
                        <c:v>263.38000499999998</c:v>
                      </c:pt>
                      <c:pt idx="3952">
                        <c:v>262.709991</c:v>
                      </c:pt>
                      <c:pt idx="3953">
                        <c:v>250.029999</c:v>
                      </c:pt>
                      <c:pt idx="3954">
                        <c:v>245</c:v>
                      </c:pt>
                      <c:pt idx="3955">
                        <c:v>264.32998700000002</c:v>
                      </c:pt>
                      <c:pt idx="3956">
                        <c:v>250</c:v>
                      </c:pt>
                      <c:pt idx="3957">
                        <c:v>236.11000100000001</c:v>
                      </c:pt>
                      <c:pt idx="3958">
                        <c:v>249</c:v>
                      </c:pt>
                      <c:pt idx="3959">
                        <c:v>254.699997</c:v>
                      </c:pt>
                      <c:pt idx="3960">
                        <c:v>260.32998700000002</c:v>
                      </c:pt>
                      <c:pt idx="3961">
                        <c:v>267.63000499999998</c:v>
                      </c:pt>
                      <c:pt idx="3962">
                        <c:v>275.69000199999999</c:v>
                      </c:pt>
                      <c:pt idx="3963">
                        <c:v>276.60998499999999</c:v>
                      </c:pt>
                      <c:pt idx="3964">
                        <c:v>280.01001000000002</c:v>
                      </c:pt>
                      <c:pt idx="3965">
                        <c:v>274.45001200000002</c:v>
                      </c:pt>
                      <c:pt idx="3966">
                        <c:v>277.80999800000001</c:v>
                      </c:pt>
                      <c:pt idx="3967">
                        <c:v>287.01001000000002</c:v>
                      </c:pt>
                      <c:pt idx="3968">
                        <c:v>290.58999599999999</c:v>
                      </c:pt>
                      <c:pt idx="3969">
                        <c:v>290.77999899999998</c:v>
                      </c:pt>
                      <c:pt idx="3970">
                        <c:v>283.82998700000002</c:v>
                      </c:pt>
                      <c:pt idx="3971">
                        <c:v>283.23001099999999</c:v>
                      </c:pt>
                      <c:pt idx="3972">
                        <c:v>297.60000600000001</c:v>
                      </c:pt>
                      <c:pt idx="3973">
                        <c:v>316.5</c:v>
                      </c:pt>
                      <c:pt idx="3974">
                        <c:v>314.54998799999998</c:v>
                      </c:pt>
                      <c:pt idx="3975">
                        <c:v>314.13000499999998</c:v>
                      </c:pt>
                      <c:pt idx="3976">
                        <c:v>320.23001099999999</c:v>
                      </c:pt>
                      <c:pt idx="3977">
                        <c:v>318.60000600000001</c:v>
                      </c:pt>
                      <c:pt idx="3978">
                        <c:v>313.27999899999998</c:v>
                      </c:pt>
                      <c:pt idx="3979">
                        <c:v>317.70001200000002</c:v>
                      </c:pt>
                      <c:pt idx="3980">
                        <c:v>318.14001500000001</c:v>
                      </c:pt>
                      <c:pt idx="3981">
                        <c:v>318.36999500000002</c:v>
                      </c:pt>
                      <c:pt idx="3982">
                        <c:v>307.33999599999999</c:v>
                      </c:pt>
                      <c:pt idx="3983">
                        <c:v>312.79998799999998</c:v>
                      </c:pt>
                      <c:pt idx="3984">
                        <c:v>314.51001000000002</c:v>
                      </c:pt>
                      <c:pt idx="3985">
                        <c:v>305.66000400000001</c:v>
                      </c:pt>
                      <c:pt idx="3986">
                        <c:v>300.35998499999999</c:v>
                      </c:pt>
                      <c:pt idx="3987">
                        <c:v>302</c:v>
                      </c:pt>
                      <c:pt idx="3988">
                        <c:v>297</c:v>
                      </c:pt>
                      <c:pt idx="3989">
                        <c:v>281.60998499999999</c:v>
                      </c:pt>
                      <c:pt idx="3990">
                        <c:v>275.89999399999999</c:v>
                      </c:pt>
                      <c:pt idx="3991">
                        <c:v>275.04998799999998</c:v>
                      </c:pt>
                      <c:pt idx="3992">
                        <c:v>278.01001000000002</c:v>
                      </c:pt>
                      <c:pt idx="3993">
                        <c:v>271.22000100000002</c:v>
                      </c:pt>
                      <c:pt idx="3994">
                        <c:v>289.10998499999999</c:v>
                      </c:pt>
                      <c:pt idx="3995">
                        <c:v>285.64999399999999</c:v>
                      </c:pt>
                      <c:pt idx="3996">
                        <c:v>289.11999500000002</c:v>
                      </c:pt>
                      <c:pt idx="3997">
                        <c:v>291.69000199999999</c:v>
                      </c:pt>
                      <c:pt idx="3998">
                        <c:v>301.82000699999998</c:v>
                      </c:pt>
                      <c:pt idx="3999">
                        <c:v>306.75</c:v>
                      </c:pt>
                      <c:pt idx="4000">
                        <c:v>308.23001099999999</c:v>
                      </c:pt>
                      <c:pt idx="4001">
                        <c:v>304</c:v>
                      </c:pt>
                      <c:pt idx="4002">
                        <c:v>323.76998900000001</c:v>
                      </c:pt>
                      <c:pt idx="4003">
                        <c:v>331.10000600000001</c:v>
                      </c:pt>
                      <c:pt idx="4004">
                        <c:v>326.76998900000001</c:v>
                      </c:pt>
                      <c:pt idx="4005">
                        <c:v>326</c:v>
                      </c:pt>
                      <c:pt idx="4006">
                        <c:v>317.07998700000002</c:v>
                      </c:pt>
                      <c:pt idx="4007">
                        <c:v>302.30999800000001</c:v>
                      </c:pt>
                      <c:pt idx="4008">
                        <c:v>292.61999500000002</c:v>
                      </c:pt>
                      <c:pt idx="4009">
                        <c:v>305.57998700000002</c:v>
                      </c:pt>
                      <c:pt idx="4010">
                        <c:v>306.5</c:v>
                      </c:pt>
                      <c:pt idx="4011">
                        <c:v>310.11999500000002</c:v>
                      </c:pt>
                      <c:pt idx="4012">
                        <c:v>306.69000199999999</c:v>
                      </c:pt>
                      <c:pt idx="4013">
                        <c:v>310.39999399999999</c:v>
                      </c:pt>
                      <c:pt idx="4014">
                        <c:v>305.73001099999999</c:v>
                      </c:pt>
                      <c:pt idx="4015">
                        <c:v>307.67001299999998</c:v>
                      </c:pt>
                      <c:pt idx="4016">
                        <c:v>319.33999599999999</c:v>
                      </c:pt>
                      <c:pt idx="4017">
                        <c:v>323.04998799999998</c:v>
                      </c:pt>
                      <c:pt idx="4018">
                        <c:v>327.51001000000002</c:v>
                      </c:pt>
                      <c:pt idx="4019">
                        <c:v>327.33999599999999</c:v>
                      </c:pt>
                      <c:pt idx="4020">
                        <c:v>324.86999500000002</c:v>
                      </c:pt>
                      <c:pt idx="4021">
                        <c:v>327.040009</c:v>
                      </c:pt>
                      <c:pt idx="4022">
                        <c:v>322.42999300000002</c:v>
                      </c:pt>
                      <c:pt idx="4023">
                        <c:v>325.14001500000001</c:v>
                      </c:pt>
                      <c:pt idx="4024">
                        <c:v>323.17001299999998</c:v>
                      </c:pt>
                      <c:pt idx="4025">
                        <c:v>322.79998799999998</c:v>
                      </c:pt>
                      <c:pt idx="4026">
                        <c:v>325.45001200000002</c:v>
                      </c:pt>
                      <c:pt idx="4027">
                        <c:v>331.14999399999999</c:v>
                      </c:pt>
                      <c:pt idx="4028">
                        <c:v>328.08999599999999</c:v>
                      </c:pt>
                      <c:pt idx="4029">
                        <c:v>341.11999500000002</c:v>
                      </c:pt>
                      <c:pt idx="4030">
                        <c:v>348.82998700000002</c:v>
                      </c:pt>
                      <c:pt idx="4031">
                        <c:v>346.709991</c:v>
                      </c:pt>
                      <c:pt idx="4032">
                        <c:v>349.26001000000002</c:v>
                      </c:pt>
                      <c:pt idx="4033">
                        <c:v>350.209991</c:v>
                      </c:pt>
                      <c:pt idx="4034">
                        <c:v>352.82000699999998</c:v>
                      </c:pt>
                      <c:pt idx="4035">
                        <c:v>355.51001000000002</c:v>
                      </c:pt>
                      <c:pt idx="4036">
                        <c:v>361.41000400000001</c:v>
                      </c:pt>
                      <c:pt idx="4037">
                        <c:v>363.32998700000002</c:v>
                      </c:pt>
                      <c:pt idx="4038">
                        <c:v>357.79998799999998</c:v>
                      </c:pt>
                      <c:pt idx="4039">
                        <c:v>356.25</c:v>
                      </c:pt>
                      <c:pt idx="4040">
                        <c:v>360.91000400000001</c:v>
                      </c:pt>
                      <c:pt idx="4041">
                        <c:v>362</c:v>
                      </c:pt>
                      <c:pt idx="4042">
                        <c:v>364.10998499999999</c:v>
                      </c:pt>
                      <c:pt idx="4043">
                        <c:v>383.25</c:v>
                      </c:pt>
                      <c:pt idx="4044">
                        <c:v>387.51001000000002</c:v>
                      </c:pt>
                      <c:pt idx="4045">
                        <c:v>386.5</c:v>
                      </c:pt>
                      <c:pt idx="4046">
                        <c:v>388.5</c:v>
                      </c:pt>
                      <c:pt idx="4047">
                        <c:v>409.60000600000001</c:v>
                      </c:pt>
                      <c:pt idx="4048">
                        <c:v>406.36999500000002</c:v>
                      </c:pt>
                      <c:pt idx="4049">
                        <c:v>409.64999399999999</c:v>
                      </c:pt>
                      <c:pt idx="4050">
                        <c:v>378.75</c:v>
                      </c:pt>
                      <c:pt idx="4051">
                        <c:v>389.04998799999998</c:v>
                      </c:pt>
                      <c:pt idx="4052">
                        <c:v>390</c:v>
                      </c:pt>
                      <c:pt idx="4053">
                        <c:v>387.10000600000001</c:v>
                      </c:pt>
                      <c:pt idx="4054">
                        <c:v>390.54998799999998</c:v>
                      </c:pt>
                      <c:pt idx="4055">
                        <c:v>380</c:v>
                      </c:pt>
                      <c:pt idx="4056">
                        <c:v>389.5</c:v>
                      </c:pt>
                      <c:pt idx="4057">
                        <c:v>390.85998499999999</c:v>
                      </c:pt>
                      <c:pt idx="4058">
                        <c:v>395.51998900000001</c:v>
                      </c:pt>
                      <c:pt idx="4059">
                        <c:v>411.10000600000001</c:v>
                      </c:pt>
                      <c:pt idx="4060">
                        <c:v>413.07998700000002</c:v>
                      </c:pt>
                      <c:pt idx="4061">
                        <c:v>410.60000600000001</c:v>
                      </c:pt>
                      <c:pt idx="4062">
                        <c:v>407.79998799999998</c:v>
                      </c:pt>
                      <c:pt idx="4063">
                        <c:v>395.07998700000002</c:v>
                      </c:pt>
                      <c:pt idx="4064">
                        <c:v>391.75</c:v>
                      </c:pt>
                      <c:pt idx="4065">
                        <c:v>344</c:v>
                      </c:pt>
                      <c:pt idx="4066">
                        <c:v>372.35998499999999</c:v>
                      </c:pt>
                      <c:pt idx="4067">
                        <c:v>363</c:v>
                      </c:pt>
                      <c:pt idx="4068">
                        <c:v>360.14001500000001</c:v>
                      </c:pt>
                      <c:pt idx="4069">
                        <c:v>353.60000600000001</c:v>
                      </c:pt>
                      <c:pt idx="4070">
                        <c:v>354.55999800000001</c:v>
                      </c:pt>
                      <c:pt idx="4071">
                        <c:v>355.64999399999999</c:v>
                      </c:pt>
                      <c:pt idx="4072">
                        <c:v>356.63000499999998</c:v>
                      </c:pt>
                      <c:pt idx="4073">
                        <c:v>351.64999399999999</c:v>
                      </c:pt>
                      <c:pt idx="4074">
                        <c:v>334.01998900000001</c:v>
                      </c:pt>
                      <c:pt idx="4075">
                        <c:v>328</c:v>
                      </c:pt>
                      <c:pt idx="4076">
                        <c:v>334.01998900000001</c:v>
                      </c:pt>
                      <c:pt idx="4077">
                        <c:v>334.709991</c:v>
                      </c:pt>
                      <c:pt idx="4078">
                        <c:v>338.48001099999999</c:v>
                      </c:pt>
                      <c:pt idx="4079">
                        <c:v>341.73998999999998</c:v>
                      </c:pt>
                      <c:pt idx="4080">
                        <c:v>349.01001000000002</c:v>
                      </c:pt>
                      <c:pt idx="4081">
                        <c:v>346.60998499999999</c:v>
                      </c:pt>
                      <c:pt idx="4082">
                        <c:v>345.82000699999998</c:v>
                      </c:pt>
                      <c:pt idx="4083">
                        <c:v>344.42001299999998</c:v>
                      </c:pt>
                      <c:pt idx="4084">
                        <c:v>339.07000699999998</c:v>
                      </c:pt>
                      <c:pt idx="4085">
                        <c:v>336.25</c:v>
                      </c:pt>
                      <c:pt idx="4086">
                        <c:v>321</c:v>
                      </c:pt>
                      <c:pt idx="4087">
                        <c:v>321.209991</c:v>
                      </c:pt>
                      <c:pt idx="4088">
                        <c:v>312.959991</c:v>
                      </c:pt>
                      <c:pt idx="4089">
                        <c:v>310.92999300000002</c:v>
                      </c:pt>
                      <c:pt idx="4090">
                        <c:v>329.70001200000002</c:v>
                      </c:pt>
                      <c:pt idx="4091">
                        <c:v>337.41000400000001</c:v>
                      </c:pt>
                      <c:pt idx="4092">
                        <c:v>337.64999399999999</c:v>
                      </c:pt>
                      <c:pt idx="4093">
                        <c:v>344.540009</c:v>
                      </c:pt>
                      <c:pt idx="4094">
                        <c:v>360</c:v>
                      </c:pt>
                      <c:pt idx="4095">
                        <c:v>360.38000499999998</c:v>
                      </c:pt>
                      <c:pt idx="4096">
                        <c:v>362.91000400000001</c:v>
                      </c:pt>
                      <c:pt idx="4097">
                        <c:v>363.540009</c:v>
                      </c:pt>
                      <c:pt idx="4098">
                        <c:v>367.07998700000002</c:v>
                      </c:pt>
                      <c:pt idx="4099">
                        <c:v>361.26001000000002</c:v>
                      </c:pt>
                      <c:pt idx="4100">
                        <c:v>335.82998700000002</c:v>
                      </c:pt>
                      <c:pt idx="4101">
                        <c:v>341.98998999999998</c:v>
                      </c:pt>
                      <c:pt idx="4102">
                        <c:v>341.25</c:v>
                      </c:pt>
                      <c:pt idx="4103">
                        <c:v>343.07998700000002</c:v>
                      </c:pt>
                      <c:pt idx="4104">
                        <c:v>343.89999399999999</c:v>
                      </c:pt>
                      <c:pt idx="4105">
                        <c:v>356.23998999999998</c:v>
                      </c:pt>
                      <c:pt idx="4106">
                        <c:v>366.83999599999999</c:v>
                      </c:pt>
                      <c:pt idx="4107">
                        <c:v>363.459991</c:v>
                      </c:pt>
                      <c:pt idx="4108">
                        <c:v>349.57000699999998</c:v>
                      </c:pt>
                      <c:pt idx="4109">
                        <c:v>351.55999800000001</c:v>
                      </c:pt>
                      <c:pt idx="4110">
                        <c:v>359.17001299999998</c:v>
                      </c:pt>
                      <c:pt idx="4111">
                        <c:v>363.17001299999998</c:v>
                      </c:pt>
                      <c:pt idx="4112">
                        <c:v>360.73998999999998</c:v>
                      </c:pt>
                      <c:pt idx="4113">
                        <c:v>354.32998700000002</c:v>
                      </c:pt>
                      <c:pt idx="4114">
                        <c:v>364.48998999999998</c:v>
                      </c:pt>
                      <c:pt idx="4115">
                        <c:v>370.88000499999998</c:v>
                      </c:pt>
                      <c:pt idx="4116">
                        <c:v>376</c:v>
                      </c:pt>
                      <c:pt idx="4117">
                        <c:v>373.73001099999999</c:v>
                      </c:pt>
                      <c:pt idx="4118">
                        <c:v>375.58999599999999</c:v>
                      </c:pt>
                      <c:pt idx="4119">
                        <c:v>373.82998700000002</c:v>
                      </c:pt>
                      <c:pt idx="4120">
                        <c:v>374.88000499999998</c:v>
                      </c:pt>
                      <c:pt idx="4121">
                        <c:v>360.39999399999999</c:v>
                      </c:pt>
                      <c:pt idx="4122">
                        <c:v>343</c:v>
                      </c:pt>
                      <c:pt idx="4123">
                        <c:v>338.10998499999999</c:v>
                      </c:pt>
                      <c:pt idx="4124">
                        <c:v>347.08999599999999</c:v>
                      </c:pt>
                      <c:pt idx="4125">
                        <c:v>325.39001500000001</c:v>
                      </c:pt>
                      <c:pt idx="4126">
                        <c:v>315.80999800000001</c:v>
                      </c:pt>
                      <c:pt idx="4127">
                        <c:v>328.89999399999999</c:v>
                      </c:pt>
                      <c:pt idx="4128">
                        <c:v>326.92999300000002</c:v>
                      </c:pt>
                      <c:pt idx="4129">
                        <c:v>330.55999800000001</c:v>
                      </c:pt>
                      <c:pt idx="4130">
                        <c:v>356.5</c:v>
                      </c:pt>
                      <c:pt idx="4131">
                        <c:v>346.04998799999998</c:v>
                      </c:pt>
                      <c:pt idx="4132">
                        <c:v>332.20001200000002</c:v>
                      </c:pt>
                      <c:pt idx="4133">
                        <c:v>320.33999599999999</c:v>
                      </c:pt>
                      <c:pt idx="4134">
                        <c:v>316.76998900000001</c:v>
                      </c:pt>
                      <c:pt idx="4135">
                        <c:v>300.73001099999999</c:v>
                      </c:pt>
                      <c:pt idx="4136">
                        <c:v>305.25</c:v>
                      </c:pt>
                      <c:pt idx="4137">
                        <c:v>292.29998799999998</c:v>
                      </c:pt>
                      <c:pt idx="4138">
                        <c:v>275.39999399999999</c:v>
                      </c:pt>
                      <c:pt idx="4139">
                        <c:v>271.209991</c:v>
                      </c:pt>
                      <c:pt idx="4140">
                        <c:v>295.04998799999998</c:v>
                      </c:pt>
                      <c:pt idx="4141">
                        <c:v>296.67001299999998</c:v>
                      </c:pt>
                      <c:pt idx="4142">
                        <c:v>308.32998700000002</c:v>
                      </c:pt>
                      <c:pt idx="4143">
                        <c:v>303.73998999999998</c:v>
                      </c:pt>
                      <c:pt idx="4144">
                        <c:v>305.29998799999998</c:v>
                      </c:pt>
                      <c:pt idx="4145">
                        <c:v>311</c:v>
                      </c:pt>
                      <c:pt idx="4146">
                        <c:v>316.60998499999999</c:v>
                      </c:pt>
                      <c:pt idx="4147">
                        <c:v>298.01001000000002</c:v>
                      </c:pt>
                      <c:pt idx="4148">
                        <c:v>290.63000499999998</c:v>
                      </c:pt>
                      <c:pt idx="4149">
                        <c:v>289.10000600000001</c:v>
                      </c:pt>
                      <c:pt idx="4150">
                        <c:v>278.29998799999998</c:v>
                      </c:pt>
                      <c:pt idx="4151">
                        <c:v>282.16000400000001</c:v>
                      </c:pt>
                      <c:pt idx="4152">
                        <c:v>281</c:v>
                      </c:pt>
                      <c:pt idx="4153">
                        <c:v>269.14999399999999</c:v>
                      </c:pt>
                      <c:pt idx="4154">
                        <c:v>250</c:v>
                      </c:pt>
                      <c:pt idx="4155">
                        <c:v>261.51001000000002</c:v>
                      </c:pt>
                      <c:pt idx="4156">
                        <c:v>256.83999599999999</c:v>
                      </c:pt>
                      <c:pt idx="4157">
                        <c:v>253.800003</c:v>
                      </c:pt>
                      <c:pt idx="4158">
                        <c:v>256.14001500000001</c:v>
                      </c:pt>
                      <c:pt idx="4159">
                        <c:v>263.33999599999999</c:v>
                      </c:pt>
                      <c:pt idx="4160">
                        <c:v>275.5</c:v>
                      </c:pt>
                      <c:pt idx="4161">
                        <c:v>283.05999800000001</c:v>
                      </c:pt>
                      <c:pt idx="4162">
                        <c:v>284.57998700000002</c:v>
                      </c:pt>
                      <c:pt idx="4163">
                        <c:v>274.72000100000002</c:v>
                      </c:pt>
                      <c:pt idx="4164">
                        <c:v>267.14001500000001</c:v>
                      </c:pt>
                      <c:pt idx="4165">
                        <c:v>263.38000499999998</c:v>
                      </c:pt>
                      <c:pt idx="4166">
                        <c:v>260.60998499999999</c:v>
                      </c:pt>
                      <c:pt idx="4167">
                        <c:v>262.76001000000002</c:v>
                      </c:pt>
                      <c:pt idx="4168">
                        <c:v>266.48001099999999</c:v>
                      </c:pt>
                      <c:pt idx="4169">
                        <c:v>271.85000600000001</c:v>
                      </c:pt>
                      <c:pt idx="4170">
                        <c:v>265</c:v>
                      </c:pt>
                      <c:pt idx="4171">
                        <c:v>261.07998700000002</c:v>
                      </c:pt>
                      <c:pt idx="4172">
                        <c:v>263.290009</c:v>
                      </c:pt>
                      <c:pt idx="4173">
                        <c:v>263.76998900000001</c:v>
                      </c:pt>
                      <c:pt idx="4174">
                        <c:v>251.88000500000001</c:v>
                      </c:pt>
                      <c:pt idx="4175">
                        <c:v>241.28999300000001</c:v>
                      </c:pt>
                      <c:pt idx="4176">
                        <c:v>233.679993</c:v>
                      </c:pt>
                      <c:pt idx="4177">
                        <c:v>231.229996</c:v>
                      </c:pt>
                      <c:pt idx="4178">
                        <c:v>240.10000600000001</c:v>
                      </c:pt>
                      <c:pt idx="4179">
                        <c:v>249.800003</c:v>
                      </c:pt>
                      <c:pt idx="4180">
                        <c:v>260</c:v>
                      </c:pt>
                      <c:pt idx="4181">
                        <c:v>256.57998700000002</c:v>
                      </c:pt>
                      <c:pt idx="4182">
                        <c:v>264.42999300000002</c:v>
                      </c:pt>
                      <c:pt idx="4183">
                        <c:v>278.540009</c:v>
                      </c:pt>
                      <c:pt idx="4184">
                        <c:v>301.64999399999999</c:v>
                      </c:pt>
                      <c:pt idx="4185">
                        <c:v>308.01001000000002</c:v>
                      </c:pt>
                      <c:pt idx="4186">
                        <c:v>313.5</c:v>
                      </c:pt>
                      <c:pt idx="4187">
                        <c:v>312.5</c:v>
                      </c:pt>
                      <c:pt idx="4188">
                        <c:v>328.51998900000001</c:v>
                      </c:pt>
                      <c:pt idx="4189">
                        <c:v>329.13000499999998</c:v>
                      </c:pt>
                      <c:pt idx="4190">
                        <c:v>347</c:v>
                      </c:pt>
                      <c:pt idx="4191">
                        <c:v>348.10998499999999</c:v>
                      </c:pt>
                      <c:pt idx="4192">
                        <c:v>346.41000400000001</c:v>
                      </c:pt>
                      <c:pt idx="4193">
                        <c:v>336.73001099999999</c:v>
                      </c:pt>
                      <c:pt idx="4194">
                        <c:v>321.02999899999998</c:v>
                      </c:pt>
                      <c:pt idx="4195">
                        <c:v>318.60000600000001</c:v>
                      </c:pt>
                      <c:pt idx="4196">
                        <c:v>319</c:v>
                      </c:pt>
                      <c:pt idx="4197">
                        <c:v>328.51001000000002</c:v>
                      </c:pt>
                      <c:pt idx="4198">
                        <c:v>328.88000499999998</c:v>
                      </c:pt>
                      <c:pt idx="4199">
                        <c:v>328.14999399999999</c:v>
                      </c:pt>
                      <c:pt idx="4200">
                        <c:v>330.79998799999998</c:v>
                      </c:pt>
                      <c:pt idx="4201">
                        <c:v>338.08999599999999</c:v>
                      </c:pt>
                      <c:pt idx="4202">
                        <c:v>336.5</c:v>
                      </c:pt>
                      <c:pt idx="4203">
                        <c:v>341.29998799999998</c:v>
                      </c:pt>
                      <c:pt idx="4204">
                        <c:v>352.89999399999999</c:v>
                      </c:pt>
                      <c:pt idx="4205">
                        <c:v>347.19000199999999</c:v>
                      </c:pt>
                      <c:pt idx="4206">
                        <c:v>339.01998900000001</c:v>
                      </c:pt>
                      <c:pt idx="4207">
                        <c:v>338</c:v>
                      </c:pt>
                      <c:pt idx="4208">
                        <c:v>344.80999800000001</c:v>
                      </c:pt>
                      <c:pt idx="4209">
                        <c:v>346.51998900000001</c:v>
                      </c:pt>
                      <c:pt idx="4210">
                        <c:v>350.27999899999998</c:v>
                      </c:pt>
                      <c:pt idx="4211">
                        <c:v>348.32998700000002</c:v>
                      </c:pt>
                      <c:pt idx="4212">
                        <c:v>355.5</c:v>
                      </c:pt>
                      <c:pt idx="4213">
                        <c:v>355.32000699999998</c:v>
                      </c:pt>
                      <c:pt idx="4214">
                        <c:v>356.70001200000002</c:v>
                      </c:pt>
                      <c:pt idx="4215">
                        <c:v>353.88000499999998</c:v>
                      </c:pt>
                      <c:pt idx="4216">
                        <c:v>360.04998799999998</c:v>
                      </c:pt>
                      <c:pt idx="4217">
                        <c:v>363.790009</c:v>
                      </c:pt>
                      <c:pt idx="4218">
                        <c:v>359.32998700000002</c:v>
                      </c:pt>
                      <c:pt idx="4219">
                        <c:v>359.79998799999998</c:v>
                      </c:pt>
                      <c:pt idx="4220">
                        <c:v>357.709991</c:v>
                      </c:pt>
                      <c:pt idx="4221">
                        <c:v>354.69000199999999</c:v>
                      </c:pt>
                      <c:pt idx="4222">
                        <c:v>348.040009</c:v>
                      </c:pt>
                      <c:pt idx="4223">
                        <c:v>348.25</c:v>
                      </c:pt>
                      <c:pt idx="4224">
                        <c:v>351.70001200000002</c:v>
                      </c:pt>
                      <c:pt idx="4225">
                        <c:v>350.5</c:v>
                      </c:pt>
                      <c:pt idx="4226">
                        <c:v>342.47000100000002</c:v>
                      </c:pt>
                      <c:pt idx="4227">
                        <c:v>350.02999899999998</c:v>
                      </c:pt>
                      <c:pt idx="4228">
                        <c:v>353.79998799999998</c:v>
                      </c:pt>
                      <c:pt idx="4229">
                        <c:v>352.76998900000001</c:v>
                      </c:pt>
                      <c:pt idx="4230">
                        <c:v>358.10000600000001</c:v>
                      </c:pt>
                      <c:pt idx="4231">
                        <c:v>358.89001500000001</c:v>
                      </c:pt>
                      <c:pt idx="4232">
                        <c:v>361.85998499999999</c:v>
                      </c:pt>
                      <c:pt idx="4233">
                        <c:v>356.79998799999998</c:v>
                      </c:pt>
                      <c:pt idx="4234">
                        <c:v>357.01001000000002</c:v>
                      </c:pt>
                      <c:pt idx="4235">
                        <c:v>370.60998499999999</c:v>
                      </c:pt>
                      <c:pt idx="4236">
                        <c:v>360.040009</c:v>
                      </c:pt>
                      <c:pt idx="4237">
                        <c:v>357.44000199999999</c:v>
                      </c:pt>
                      <c:pt idx="4238">
                        <c:v>358.01998900000001</c:v>
                      </c:pt>
                      <c:pt idx="4239">
                        <c:v>350.36999500000002</c:v>
                      </c:pt>
                      <c:pt idx="4240">
                        <c:v>349.20001200000002</c:v>
                      </c:pt>
                      <c:pt idx="4241">
                        <c:v>353.709991</c:v>
                      </c:pt>
                      <c:pt idx="4242">
                        <c:v>358.51001000000002</c:v>
                      </c:pt>
                      <c:pt idx="4243">
                        <c:v>362.22000100000002</c:v>
                      </c:pt>
                      <c:pt idx="4244">
                        <c:v>366.19000199999999</c:v>
                      </c:pt>
                      <c:pt idx="4245">
                        <c:v>362.39999399999999</c:v>
                      </c:pt>
                      <c:pt idx="4246">
                        <c:v>364.66000400000001</c:v>
                      </c:pt>
                      <c:pt idx="4247">
                        <c:v>359.92999300000002</c:v>
                      </c:pt>
                      <c:pt idx="4248">
                        <c:v>359</c:v>
                      </c:pt>
                      <c:pt idx="4249">
                        <c:v>362.25</c:v>
                      </c:pt>
                      <c:pt idx="4250">
                        <c:v>360.80999800000001</c:v>
                      </c:pt>
                      <c:pt idx="4251">
                        <c:v>349.35998499999999</c:v>
                      </c:pt>
                      <c:pt idx="4252">
                        <c:v>342.26998900000001</c:v>
                      </c:pt>
                      <c:pt idx="4253">
                        <c:v>352.72000100000002</c:v>
                      </c:pt>
                      <c:pt idx="4254">
                        <c:v>350.60000600000001</c:v>
                      </c:pt>
                      <c:pt idx="4255">
                        <c:v>351.64001500000001</c:v>
                      </c:pt>
                      <c:pt idx="4256">
                        <c:v>359</c:v>
                      </c:pt>
                      <c:pt idx="4257">
                        <c:v>374.709991</c:v>
                      </c:pt>
                      <c:pt idx="4258">
                        <c:v>373.26998900000001</c:v>
                      </c:pt>
                      <c:pt idx="4259">
                        <c:v>365.70001200000002</c:v>
                      </c:pt>
                      <c:pt idx="4260">
                        <c:v>366.23998999999998</c:v>
                      </c:pt>
                      <c:pt idx="4261">
                        <c:v>369.11999500000002</c:v>
                      </c:pt>
                      <c:pt idx="4262">
                        <c:v>368.35000600000001</c:v>
                      </c:pt>
                      <c:pt idx="4263">
                        <c:v>373.17001299999998</c:v>
                      </c:pt>
                      <c:pt idx="4264">
                        <c:v>374.51001000000002</c:v>
                      </c:pt>
                      <c:pt idx="4265">
                        <c:v>378.26998900000001</c:v>
                      </c:pt>
                      <c:pt idx="4266">
                        <c:v>376</c:v>
                      </c:pt>
                      <c:pt idx="4267">
                        <c:v>365.80999800000001</c:v>
                      </c:pt>
                      <c:pt idx="4268">
                        <c:v>361.35998499999999</c:v>
                      </c:pt>
                      <c:pt idx="4269">
                        <c:v>352.75</c:v>
                      </c:pt>
                      <c:pt idx="4270">
                        <c:v>353.05999800000001</c:v>
                      </c:pt>
                      <c:pt idx="4271">
                        <c:v>343.10000600000001</c:v>
                      </c:pt>
                      <c:pt idx="4272">
                        <c:v>342.5</c:v>
                      </c:pt>
                      <c:pt idx="4273">
                        <c:v>341.39001500000001</c:v>
                      </c:pt>
                      <c:pt idx="4274">
                        <c:v>353.94000199999999</c:v>
                      </c:pt>
                      <c:pt idx="4275">
                        <c:v>353.790009</c:v>
                      </c:pt>
                      <c:pt idx="4276">
                        <c:v>345.39999399999999</c:v>
                      </c:pt>
                      <c:pt idx="4277">
                        <c:v>349.92999300000002</c:v>
                      </c:pt>
                      <c:pt idx="4278">
                        <c:v>357.29998799999998</c:v>
                      </c:pt>
                      <c:pt idx="4279">
                        <c:v>347.70001200000002</c:v>
                      </c:pt>
                      <c:pt idx="4280">
                        <c:v>353.790009</c:v>
                      </c:pt>
                      <c:pt idx="4281">
                        <c:v>353.64999399999999</c:v>
                      </c:pt>
                      <c:pt idx="4282">
                        <c:v>345.89999399999999</c:v>
                      </c:pt>
                      <c:pt idx="4283">
                        <c:v>348.29998799999998</c:v>
                      </c:pt>
                      <c:pt idx="4284">
                        <c:v>342.92001299999998</c:v>
                      </c:pt>
                      <c:pt idx="4285">
                        <c:v>332.64999399999999</c:v>
                      </c:pt>
                      <c:pt idx="4286">
                        <c:v>343.25</c:v>
                      </c:pt>
                      <c:pt idx="4287">
                        <c:v>348.709991</c:v>
                      </c:pt>
                      <c:pt idx="4288">
                        <c:v>352.08999599999999</c:v>
                      </c:pt>
                      <c:pt idx="4289">
                        <c:v>355.69000199999999</c:v>
                      </c:pt>
                      <c:pt idx="4290">
                        <c:v>349.290009</c:v>
                      </c:pt>
                      <c:pt idx="4291">
                        <c:v>348.5</c:v>
                      </c:pt>
                      <c:pt idx="4292">
                        <c:v>343.23001099999999</c:v>
                      </c:pt>
                      <c:pt idx="4293">
                        <c:v>339.25</c:v>
                      </c:pt>
                      <c:pt idx="4294">
                        <c:v>336.16000400000001</c:v>
                      </c:pt>
                      <c:pt idx="4295">
                        <c:v>342.05999800000001</c:v>
                      </c:pt>
                      <c:pt idx="4296">
                        <c:v>353.75</c:v>
                      </c:pt>
                      <c:pt idx="4297">
                        <c:v>356.11999500000002</c:v>
                      </c:pt>
                      <c:pt idx="4298">
                        <c:v>361.22000100000002</c:v>
                      </c:pt>
                      <c:pt idx="4299">
                        <c:v>365</c:v>
                      </c:pt>
                      <c:pt idx="4300">
                        <c:v>370.20001200000002</c:v>
                      </c:pt>
                      <c:pt idx="4301">
                        <c:v>358.290009</c:v>
                      </c:pt>
                      <c:pt idx="4302">
                        <c:v>361.60000600000001</c:v>
                      </c:pt>
                      <c:pt idx="4303">
                        <c:v>363.20001200000002</c:v>
                      </c:pt>
                      <c:pt idx="4304">
                        <c:v>364.86999500000002</c:v>
                      </c:pt>
                      <c:pt idx="4305">
                        <c:v>372</c:v>
                      </c:pt>
                      <c:pt idx="4306">
                        <c:v>370.30999800000001</c:v>
                      </c:pt>
                      <c:pt idx="4307">
                        <c:v>375.83999599999999</c:v>
                      </c:pt>
                      <c:pt idx="4308">
                        <c:v>375.55999800000001</c:v>
                      </c:pt>
                      <c:pt idx="4309">
                        <c:v>375.35998499999999</c:v>
                      </c:pt>
                      <c:pt idx="4310">
                        <c:v>377.5</c:v>
                      </c:pt>
                      <c:pt idx="4311">
                        <c:v>362.67999300000002</c:v>
                      </c:pt>
                      <c:pt idx="4312">
                        <c:v>378.79998799999998</c:v>
                      </c:pt>
                      <c:pt idx="4313">
                        <c:v>372.790009</c:v>
                      </c:pt>
                      <c:pt idx="4314">
                        <c:v>362.29998799999998</c:v>
                      </c:pt>
                      <c:pt idx="4315">
                        <c:v>364.92001299999998</c:v>
                      </c:pt>
                      <c:pt idx="4316">
                        <c:v>361.75</c:v>
                      </c:pt>
                      <c:pt idx="4317">
                        <c:v>320.29998799999998</c:v>
                      </c:pt>
                      <c:pt idx="4318">
                        <c:v>314.23001099999999</c:v>
                      </c:pt>
                      <c:pt idx="4319">
                        <c:v>305.80999800000001</c:v>
                      </c:pt>
                      <c:pt idx="4320">
                        <c:v>306</c:v>
                      </c:pt>
                      <c:pt idx="4321">
                        <c:v>307.25</c:v>
                      </c:pt>
                      <c:pt idx="4322">
                        <c:v>316.29998799999998</c:v>
                      </c:pt>
                      <c:pt idx="4323">
                        <c:v>327.5</c:v>
                      </c:pt>
                      <c:pt idx="4324">
                        <c:v>328.76998900000001</c:v>
                      </c:pt>
                      <c:pt idx="4325">
                        <c:v>323.23001099999999</c:v>
                      </c:pt>
                      <c:pt idx="4326">
                        <c:v>318.52999899999998</c:v>
                      </c:pt>
                      <c:pt idx="4327">
                        <c:v>318.73998999999998</c:v>
                      </c:pt>
                      <c:pt idx="4328">
                        <c:v>311.79998799999998</c:v>
                      </c:pt>
                      <c:pt idx="4329">
                        <c:v>304.67999300000002</c:v>
                      </c:pt>
                      <c:pt idx="4330">
                        <c:v>305.29998799999998</c:v>
                      </c:pt>
                      <c:pt idx="4331">
                        <c:v>296.80999800000001</c:v>
                      </c:pt>
                      <c:pt idx="4332">
                        <c:v>306.63000499999998</c:v>
                      </c:pt>
                      <c:pt idx="4333">
                        <c:v>305.67999300000002</c:v>
                      </c:pt>
                      <c:pt idx="4334">
                        <c:v>303.23998999999998</c:v>
                      </c:pt>
                      <c:pt idx="4335">
                        <c:v>308.16000400000001</c:v>
                      </c:pt>
                      <c:pt idx="4336">
                        <c:v>298.01001000000002</c:v>
                      </c:pt>
                      <c:pt idx="4337">
                        <c:v>288</c:v>
                      </c:pt>
                      <c:pt idx="4338">
                        <c:v>296.26998900000001</c:v>
                      </c:pt>
                      <c:pt idx="4339">
                        <c:v>304.75</c:v>
                      </c:pt>
                      <c:pt idx="4340">
                        <c:v>297.67999300000002</c:v>
                      </c:pt>
                      <c:pt idx="4341">
                        <c:v>296.20001200000002</c:v>
                      </c:pt>
                      <c:pt idx="4342">
                        <c:v>293.14999399999999</c:v>
                      </c:pt>
                      <c:pt idx="4343">
                        <c:v>290.32000699999998</c:v>
                      </c:pt>
                      <c:pt idx="4344">
                        <c:v>292.5</c:v>
                      </c:pt>
                      <c:pt idx="4345">
                        <c:v>287.20001200000002</c:v>
                      </c:pt>
                      <c:pt idx="4346">
                        <c:v>287.75</c:v>
                      </c:pt>
                      <c:pt idx="4347">
                        <c:v>294.98998999999998</c:v>
                      </c:pt>
                      <c:pt idx="4348">
                        <c:v>290.85000600000001</c:v>
                      </c:pt>
                      <c:pt idx="4349">
                        <c:v>288.05999800000001</c:v>
                      </c:pt>
                      <c:pt idx="4350">
                        <c:v>286.51001000000002</c:v>
                      </c:pt>
                      <c:pt idx="4351">
                        <c:v>282.790009</c:v>
                      </c:pt>
                      <c:pt idx="4352">
                        <c:v>287.02999899999998</c:v>
                      </c:pt>
                      <c:pt idx="4353">
                        <c:v>290.60000600000001</c:v>
                      </c:pt>
                      <c:pt idx="4354">
                        <c:v>282.66000400000001</c:v>
                      </c:pt>
                      <c:pt idx="4355">
                        <c:v>284.60998499999999</c:v>
                      </c:pt>
                      <c:pt idx="4356">
                        <c:v>286.60000600000001</c:v>
                      </c:pt>
                      <c:pt idx="4357">
                        <c:v>290.040009</c:v>
                      </c:pt>
                      <c:pt idx="4358">
                        <c:v>289.77999899999998</c:v>
                      </c:pt>
                      <c:pt idx="4359">
                        <c:v>291.790009</c:v>
                      </c:pt>
                      <c:pt idx="4360">
                        <c:v>287.45001200000002</c:v>
                      </c:pt>
                      <c:pt idx="4361">
                        <c:v>283.39999399999999</c:v>
                      </c:pt>
                      <c:pt idx="4362">
                        <c:v>266</c:v>
                      </c:pt>
                      <c:pt idx="4363">
                        <c:v>261.89001500000001</c:v>
                      </c:pt>
                      <c:pt idx="4364">
                        <c:v>252.279999</c:v>
                      </c:pt>
                      <c:pt idx="4365">
                        <c:v>253.699997</c:v>
                      </c:pt>
                      <c:pt idx="4366">
                        <c:v>260.20001200000002</c:v>
                      </c:pt>
                      <c:pt idx="4367">
                        <c:v>260.39001500000001</c:v>
                      </c:pt>
                      <c:pt idx="4368">
                        <c:v>262.77999899999998</c:v>
                      </c:pt>
                      <c:pt idx="4369">
                        <c:v>264.02999899999998</c:v>
                      </c:pt>
                      <c:pt idx="4370">
                        <c:v>262.19000199999999</c:v>
                      </c:pt>
                      <c:pt idx="4371">
                        <c:v>257.01001000000002</c:v>
                      </c:pt>
                      <c:pt idx="4372">
                        <c:v>266.47000100000002</c:v>
                      </c:pt>
                      <c:pt idx="4373">
                        <c:v>271.27999899999998</c:v>
                      </c:pt>
                      <c:pt idx="4374">
                        <c:v>270.64001500000001</c:v>
                      </c:pt>
                      <c:pt idx="4375">
                        <c:v>264.57000699999998</c:v>
                      </c:pt>
                      <c:pt idx="4376">
                        <c:v>265.02999899999998</c:v>
                      </c:pt>
                      <c:pt idx="4377">
                        <c:v>282.33999599999999</c:v>
                      </c:pt>
                      <c:pt idx="4378">
                        <c:v>282</c:v>
                      </c:pt>
                      <c:pt idx="4379">
                        <c:v>279.39999399999999</c:v>
                      </c:pt>
                      <c:pt idx="4380">
                        <c:v>280.73998999999998</c:v>
                      </c:pt>
                      <c:pt idx="4381">
                        <c:v>288.29998799999998</c:v>
                      </c:pt>
                      <c:pt idx="4382">
                        <c:v>273.35998499999999</c:v>
                      </c:pt>
                      <c:pt idx="4383">
                        <c:v>269</c:v>
                      </c:pt>
                      <c:pt idx="4384">
                        <c:v>265.79998799999998</c:v>
                      </c:pt>
                      <c:pt idx="4385">
                        <c:v>266.63000499999998</c:v>
                      </c:pt>
                      <c:pt idx="4386">
                        <c:v>268.79998799999998</c:v>
                      </c:pt>
                      <c:pt idx="4387">
                        <c:v>270.17999300000002</c:v>
                      </c:pt>
                      <c:pt idx="4388">
                        <c:v>277.35000600000001</c:v>
                      </c:pt>
                      <c:pt idx="4389">
                        <c:v>277.54998799999998</c:v>
                      </c:pt>
                      <c:pt idx="4390">
                        <c:v>283</c:v>
                      </c:pt>
                      <c:pt idx="4391">
                        <c:v>284.77999899999998</c:v>
                      </c:pt>
                      <c:pt idx="4392">
                        <c:v>283.01998900000001</c:v>
                      </c:pt>
                      <c:pt idx="4393">
                        <c:v>287.16000400000001</c:v>
                      </c:pt>
                      <c:pt idx="4394">
                        <c:v>286.30999800000001</c:v>
                      </c:pt>
                      <c:pt idx="4395">
                        <c:v>285.83999599999999</c:v>
                      </c:pt>
                      <c:pt idx="4396">
                        <c:v>288.26998900000001</c:v>
                      </c:pt>
                      <c:pt idx="4397">
                        <c:v>287.51001000000002</c:v>
                      </c:pt>
                      <c:pt idx="4398">
                        <c:v>288.5</c:v>
                      </c:pt>
                      <c:pt idx="4399">
                        <c:v>288.70001200000002</c:v>
                      </c:pt>
                      <c:pt idx="4400">
                        <c:v>281.14001500000001</c:v>
                      </c:pt>
                      <c:pt idx="4401">
                        <c:v>283.22000100000002</c:v>
                      </c:pt>
                      <c:pt idx="4402">
                        <c:v>287.57000699999998</c:v>
                      </c:pt>
                      <c:pt idx="4403">
                        <c:v>293.27999899999998</c:v>
                      </c:pt>
                      <c:pt idx="4404">
                        <c:v>298.51998900000001</c:v>
                      </c:pt>
                      <c:pt idx="4405">
                        <c:v>301</c:v>
                      </c:pt>
                      <c:pt idx="4406">
                        <c:v>304.26001000000002</c:v>
                      </c:pt>
                      <c:pt idx="4407">
                        <c:v>304.41000400000001</c:v>
                      </c:pt>
                      <c:pt idx="4408">
                        <c:v>305.25</c:v>
                      </c:pt>
                      <c:pt idx="4409">
                        <c:v>311.69000199999999</c:v>
                      </c:pt>
                      <c:pt idx="4410">
                        <c:v>312.75</c:v>
                      </c:pt>
                      <c:pt idx="4411">
                        <c:v>313.33999599999999</c:v>
                      </c:pt>
                      <c:pt idx="4412">
                        <c:v>303.75</c:v>
                      </c:pt>
                      <c:pt idx="4413">
                        <c:v>301.88000499999998</c:v>
                      </c:pt>
                      <c:pt idx="4414">
                        <c:v>303.26998900000001</c:v>
                      </c:pt>
                      <c:pt idx="4415">
                        <c:v>298.80999800000001</c:v>
                      </c:pt>
                      <c:pt idx="4416">
                        <c:v>302.60000600000001</c:v>
                      </c:pt>
                      <c:pt idx="4417">
                        <c:v>302.44000199999999</c:v>
                      </c:pt>
                      <c:pt idx="4418">
                        <c:v>292.01998900000001</c:v>
                      </c:pt>
                      <c:pt idx="4419">
                        <c:v>294.20001200000002</c:v>
                      </c:pt>
                      <c:pt idx="4420">
                        <c:v>295.05999800000001</c:v>
                      </c:pt>
                      <c:pt idx="4421">
                        <c:v>297.25</c:v>
                      </c:pt>
                      <c:pt idx="4422">
                        <c:v>298.63000499999998</c:v>
                      </c:pt>
                      <c:pt idx="4423">
                        <c:v>306.60000600000001</c:v>
                      </c:pt>
                      <c:pt idx="4424">
                        <c:v>315.60000600000001</c:v>
                      </c:pt>
                      <c:pt idx="4425">
                        <c:v>324.17999300000002</c:v>
                      </c:pt>
                      <c:pt idx="4426">
                        <c:v>330.60000600000001</c:v>
                      </c:pt>
                      <c:pt idx="4427">
                        <c:v>331.01998900000001</c:v>
                      </c:pt>
                      <c:pt idx="4428">
                        <c:v>331.60000600000001</c:v>
                      </c:pt>
                      <c:pt idx="4429">
                        <c:v>332.01001000000002</c:v>
                      </c:pt>
                      <c:pt idx="4430">
                        <c:v>326.01001000000002</c:v>
                      </c:pt>
                      <c:pt idx="4431">
                        <c:v>322.85998499999999</c:v>
                      </c:pt>
                      <c:pt idx="4432">
                        <c:v>321.08999599999999</c:v>
                      </c:pt>
                      <c:pt idx="4433">
                        <c:v>324.77999899999998</c:v>
                      </c:pt>
                      <c:pt idx="4434">
                        <c:v>325.52999899999998</c:v>
                      </c:pt>
                      <c:pt idx="4435">
                        <c:v>321.20001200000002</c:v>
                      </c:pt>
                      <c:pt idx="4436">
                        <c:v>330.29998799999998</c:v>
                      </c:pt>
                      <c:pt idx="4437">
                        <c:v>331.04998799999998</c:v>
                      </c:pt>
                      <c:pt idx="4438">
                        <c:v>334.60998499999999</c:v>
                      </c:pt>
                      <c:pt idx="4439">
                        <c:v>327.26998900000001</c:v>
                      </c:pt>
                      <c:pt idx="4440">
                        <c:v>331.51001000000002</c:v>
                      </c:pt>
                      <c:pt idx="4441">
                        <c:v>335.51998900000001</c:v>
                      </c:pt>
                      <c:pt idx="4442">
                        <c:v>336.60000600000001</c:v>
                      </c:pt>
                      <c:pt idx="4443">
                        <c:v>335.85000600000001</c:v>
                      </c:pt>
                      <c:pt idx="4444">
                        <c:v>337.38000499999998</c:v>
                      </c:pt>
                      <c:pt idx="4445">
                        <c:v>332.58999599999999</c:v>
                      </c:pt>
                      <c:pt idx="4446">
                        <c:v>323.60000600000001</c:v>
                      </c:pt>
                      <c:pt idx="4447">
                        <c:v>325.01001000000002</c:v>
                      </c:pt>
                      <c:pt idx="4448">
                        <c:v>345.88000499999998</c:v>
                      </c:pt>
                      <c:pt idx="4449">
                        <c:v>341.01998900000001</c:v>
                      </c:pt>
                      <c:pt idx="4450">
                        <c:v>342.77999899999998</c:v>
                      </c:pt>
                      <c:pt idx="4451">
                        <c:v>338.54998799999998</c:v>
                      </c:pt>
                      <c:pt idx="4452">
                        <c:v>339.25</c:v>
                      </c:pt>
                      <c:pt idx="4453">
                        <c:v>340.98001099999999</c:v>
                      </c:pt>
                      <c:pt idx="4454">
                        <c:v>346.27999899999998</c:v>
                      </c:pt>
                      <c:pt idx="4455">
                        <c:v>356.10000600000001</c:v>
                      </c:pt>
                      <c:pt idx="4456">
                        <c:v>362.29998799999998</c:v>
                      </c:pt>
                      <c:pt idx="4457">
                        <c:v>362.51001000000002</c:v>
                      </c:pt>
                      <c:pt idx="4458">
                        <c:v>363.57000699999998</c:v>
                      </c:pt>
                      <c:pt idx="4459">
                        <c:v>362.51998900000001</c:v>
                      </c:pt>
                      <c:pt idx="4460">
                        <c:v>369.72000100000002</c:v>
                      </c:pt>
                      <c:pt idx="4461">
                        <c:v>375.88000499999998</c:v>
                      </c:pt>
                      <c:pt idx="4462">
                        <c:v>376.51001000000002</c:v>
                      </c:pt>
                      <c:pt idx="4463">
                        <c:v>379.42999300000002</c:v>
                      </c:pt>
                      <c:pt idx="4464">
                        <c:v>379.19000199999999</c:v>
                      </c:pt>
                      <c:pt idx="4465">
                        <c:v>384.89999399999999</c:v>
                      </c:pt>
                      <c:pt idx="4466">
                        <c:v>376.67999300000002</c:v>
                      </c:pt>
                      <c:pt idx="4467">
                        <c:v>377.89999399999999</c:v>
                      </c:pt>
                      <c:pt idx="4468">
                        <c:v>361</c:v>
                      </c:pt>
                      <c:pt idx="4469">
                        <c:v>357.72000100000002</c:v>
                      </c:pt>
                      <c:pt idx="4470">
                        <c:v>365</c:v>
                      </c:pt>
                      <c:pt idx="4471">
                        <c:v>370.60000600000001</c:v>
                      </c:pt>
                      <c:pt idx="4472">
                        <c:v>356.79998799999998</c:v>
                      </c:pt>
                      <c:pt idx="4473">
                        <c:v>364.5</c:v>
                      </c:pt>
                      <c:pt idx="4474">
                        <c:v>367.39999399999999</c:v>
                      </c:pt>
                      <c:pt idx="4475">
                        <c:v>370.51001000000002</c:v>
                      </c:pt>
                      <c:pt idx="4476">
                        <c:v>368.64001500000001</c:v>
                      </c:pt>
                      <c:pt idx="4477">
                        <c:v>356.85000600000001</c:v>
                      </c:pt>
                      <c:pt idx="4478">
                        <c:v>341.72000100000002</c:v>
                      </c:pt>
                      <c:pt idx="4479">
                        <c:v>347.85000600000001</c:v>
                      </c:pt>
                      <c:pt idx="4480">
                        <c:v>344.790009</c:v>
                      </c:pt>
                      <c:pt idx="4481">
                        <c:v>307.32000699999998</c:v>
                      </c:pt>
                      <c:pt idx="4482">
                        <c:v>307.39001500000001</c:v>
                      </c:pt>
                      <c:pt idx="4483">
                        <c:v>294.75</c:v>
                      </c:pt>
                      <c:pt idx="4484">
                        <c:v>290.25</c:v>
                      </c:pt>
                      <c:pt idx="4485">
                        <c:v>300</c:v>
                      </c:pt>
                      <c:pt idx="4486">
                        <c:v>316.82000699999998</c:v>
                      </c:pt>
                      <c:pt idx="4487">
                        <c:v>332</c:v>
                      </c:pt>
                      <c:pt idx="4488">
                        <c:v>340.88000499999998</c:v>
                      </c:pt>
                      <c:pt idx="4489">
                        <c:v>353.02999899999998</c:v>
                      </c:pt>
                      <c:pt idx="4490">
                        <c:v>339.17001299999998</c:v>
                      </c:pt>
                      <c:pt idx="4491">
                        <c:v>341.73001099999999</c:v>
                      </c:pt>
                      <c:pt idx="4492">
                        <c:v>353</c:v>
                      </c:pt>
                      <c:pt idx="4493">
                        <c:v>361.17001299999998</c:v>
                      </c:pt>
                      <c:pt idx="4494">
                        <c:v>366.44000199999999</c:v>
                      </c:pt>
                      <c:pt idx="4495">
                        <c:v>361.01998900000001</c:v>
                      </c:pt>
                      <c:pt idx="4496">
                        <c:v>360.05999800000001</c:v>
                      </c:pt>
                      <c:pt idx="4497">
                        <c:v>357.51001000000002</c:v>
                      </c:pt>
                      <c:pt idx="4498">
                        <c:v>361.709991</c:v>
                      </c:pt>
                      <c:pt idx="4499">
                        <c:v>369.33999599999999</c:v>
                      </c:pt>
                      <c:pt idx="4500">
                        <c:v>368.30999800000001</c:v>
                      </c:pt>
                      <c:pt idx="4501">
                        <c:v>363.02999899999998</c:v>
                      </c:pt>
                      <c:pt idx="4502">
                        <c:v>367.70001200000002</c:v>
                      </c:pt>
                      <c:pt idx="4503">
                        <c:v>394.85000600000001</c:v>
                      </c:pt>
                      <c:pt idx="4504">
                        <c:v>412.25</c:v>
                      </c:pt>
                      <c:pt idx="4505">
                        <c:v>431.60998499999999</c:v>
                      </c:pt>
                      <c:pt idx="4506">
                        <c:v>414.70001200000002</c:v>
                      </c:pt>
                      <c:pt idx="4507">
                        <c:v>430.55999800000001</c:v>
                      </c:pt>
                      <c:pt idx="4508">
                        <c:v>425.60000600000001</c:v>
                      </c:pt>
                      <c:pt idx="4509">
                        <c:v>413</c:v>
                      </c:pt>
                      <c:pt idx="4510">
                        <c:v>419.26001000000002</c:v>
                      </c:pt>
                      <c:pt idx="4511">
                        <c:v>415.88000499999998</c:v>
                      </c:pt>
                      <c:pt idx="4512">
                        <c:v>420.83999599999999</c:v>
                      </c:pt>
                      <c:pt idx="4513">
                        <c:v>402.91000400000001</c:v>
                      </c:pt>
                      <c:pt idx="4514">
                        <c:v>393.60000600000001</c:v>
                      </c:pt>
                      <c:pt idx="4515">
                        <c:v>408</c:v>
                      </c:pt>
                      <c:pt idx="4516">
                        <c:v>411.73001099999999</c:v>
                      </c:pt>
                      <c:pt idx="4517">
                        <c:v>414.86999500000002</c:v>
                      </c:pt>
                      <c:pt idx="4518">
                        <c:v>421.55999800000001</c:v>
                      </c:pt>
                      <c:pt idx="4519">
                        <c:v>426.39001500000001</c:v>
                      </c:pt>
                      <c:pt idx="4520">
                        <c:v>430.66000400000001</c:v>
                      </c:pt>
                      <c:pt idx="4521">
                        <c:v>433.64001500000001</c:v>
                      </c:pt>
                      <c:pt idx="4522">
                        <c:v>435.55999800000001</c:v>
                      </c:pt>
                      <c:pt idx="4523">
                        <c:v>431.35998499999999</c:v>
                      </c:pt>
                      <c:pt idx="4524">
                        <c:v>427.26998900000001</c:v>
                      </c:pt>
                      <c:pt idx="4525">
                        <c:v>432.82000699999998</c:v>
                      </c:pt>
                      <c:pt idx="4526">
                        <c:v>437.51001000000002</c:v>
                      </c:pt>
                      <c:pt idx="4527">
                        <c:v>443.35000600000001</c:v>
                      </c:pt>
                      <c:pt idx="4528">
                        <c:v>450.47000100000002</c:v>
                      </c:pt>
                      <c:pt idx="4529">
                        <c:v>444</c:v>
                      </c:pt>
                      <c:pt idx="4530">
                        <c:v>430.25</c:v>
                      </c:pt>
                      <c:pt idx="4531">
                        <c:v>427.17999300000002</c:v>
                      </c:pt>
                      <c:pt idx="4532">
                        <c:v>413.14001500000001</c:v>
                      </c:pt>
                      <c:pt idx="4533">
                        <c:v>397.85998499999999</c:v>
                      </c:pt>
                      <c:pt idx="4534">
                        <c:v>411.5</c:v>
                      </c:pt>
                      <c:pt idx="4535">
                        <c:v>411.85000600000001</c:v>
                      </c:pt>
                      <c:pt idx="4536">
                        <c:v>415.98001099999999</c:v>
                      </c:pt>
                      <c:pt idx="4537">
                        <c:v>419.459991</c:v>
                      </c:pt>
                      <c:pt idx="4538">
                        <c:v>418.04998799999998</c:v>
                      </c:pt>
                      <c:pt idx="4539">
                        <c:v>410.02999899999998</c:v>
                      </c:pt>
                      <c:pt idx="4540">
                        <c:v>404.25</c:v>
                      </c:pt>
                      <c:pt idx="4541">
                        <c:v>406.5</c:v>
                      </c:pt>
                      <c:pt idx="4542">
                        <c:v>420.30999800000001</c:v>
                      </c:pt>
                      <c:pt idx="4543">
                        <c:v>430.54998799999998</c:v>
                      </c:pt>
                      <c:pt idx="4544">
                        <c:v>424.16000400000001</c:v>
                      </c:pt>
                      <c:pt idx="4545">
                        <c:v>412.45001200000002</c:v>
                      </c:pt>
                      <c:pt idx="4546">
                        <c:v>415.42001299999998</c:v>
                      </c:pt>
                      <c:pt idx="4547">
                        <c:v>425.17999300000002</c:v>
                      </c:pt>
                      <c:pt idx="4548">
                        <c:v>439.22000100000002</c:v>
                      </c:pt>
                      <c:pt idx="4549">
                        <c:v>442.79998799999998</c:v>
                      </c:pt>
                      <c:pt idx="4550">
                        <c:v>445.60000600000001</c:v>
                      </c:pt>
                      <c:pt idx="4551">
                        <c:v>454.209991</c:v>
                      </c:pt>
                      <c:pt idx="4552">
                        <c:v>464.5</c:v>
                      </c:pt>
                      <c:pt idx="4553">
                        <c:v>454</c:v>
                      </c:pt>
                      <c:pt idx="4554">
                        <c:v>454</c:v>
                      </c:pt>
                      <c:pt idx="4555">
                        <c:v>442.23998999999998</c:v>
                      </c:pt>
                      <c:pt idx="4556">
                        <c:v>432.14001500000001</c:v>
                      </c:pt>
                      <c:pt idx="4557">
                        <c:v>447</c:v>
                      </c:pt>
                      <c:pt idx="4558">
                        <c:v>454</c:v>
                      </c:pt>
                      <c:pt idx="4559">
                        <c:v>475.52999899999998</c:v>
                      </c:pt>
                      <c:pt idx="4560">
                        <c:v>479.79998799999998</c:v>
                      </c:pt>
                      <c:pt idx="4561">
                        <c:v>490.82998700000002</c:v>
                      </c:pt>
                      <c:pt idx="4562">
                        <c:v>493.80999800000001</c:v>
                      </c:pt>
                      <c:pt idx="4563">
                        <c:v>495.77999899999998</c:v>
                      </c:pt>
                      <c:pt idx="4564">
                        <c:v>511.27999899999998</c:v>
                      </c:pt>
                      <c:pt idx="4565">
                        <c:v>520.96002199999998</c:v>
                      </c:pt>
                      <c:pt idx="4566">
                        <c:v>490.48998999999998</c:v>
                      </c:pt>
                      <c:pt idx="4567">
                        <c:v>510.17999300000002</c:v>
                      </c:pt>
                      <c:pt idx="4568">
                        <c:v>504.35998499999999</c:v>
                      </c:pt>
                      <c:pt idx="4569">
                        <c:v>484.14001500000001</c:v>
                      </c:pt>
                      <c:pt idx="4570">
                        <c:v>484.20001200000002</c:v>
                      </c:pt>
                      <c:pt idx="4571">
                        <c:v>488.60998499999999</c:v>
                      </c:pt>
                      <c:pt idx="4572">
                        <c:v>487.20001200000002</c:v>
                      </c:pt>
                      <c:pt idx="4573">
                        <c:v>472.01998900000001</c:v>
                      </c:pt>
                      <c:pt idx="4574">
                        <c:v>467.540009</c:v>
                      </c:pt>
                      <c:pt idx="4575">
                        <c:v>482.30999800000001</c:v>
                      </c:pt>
                      <c:pt idx="4576">
                        <c:v>487.76001000000002</c:v>
                      </c:pt>
                      <c:pt idx="4577">
                        <c:v>484.13000499999998</c:v>
                      </c:pt>
                      <c:pt idx="4578">
                        <c:v>477.51001000000002</c:v>
                      </c:pt>
                      <c:pt idx="4579">
                        <c:v>484.5</c:v>
                      </c:pt>
                      <c:pt idx="4580">
                        <c:v>490.23001099999999</c:v>
                      </c:pt>
                      <c:pt idx="4581">
                        <c:v>498.64999399999999</c:v>
                      </c:pt>
                      <c:pt idx="4582">
                        <c:v>501.20001200000002</c:v>
                      </c:pt>
                      <c:pt idx="4583">
                        <c:v>498.70001200000002</c:v>
                      </c:pt>
                      <c:pt idx="4584">
                        <c:v>486.67999300000002</c:v>
                      </c:pt>
                      <c:pt idx="4585">
                        <c:v>478.63000499999998</c:v>
                      </c:pt>
                      <c:pt idx="4586">
                        <c:v>466.54998799999998</c:v>
                      </c:pt>
                      <c:pt idx="4587">
                        <c:v>470.17999300000002</c:v>
                      </c:pt>
                      <c:pt idx="4588">
                        <c:v>476.45001200000002</c:v>
                      </c:pt>
                      <c:pt idx="4589">
                        <c:v>480.209991</c:v>
                      </c:pt>
                      <c:pt idx="4590">
                        <c:v>479.10000600000001</c:v>
                      </c:pt>
                      <c:pt idx="4591">
                        <c:v>482.79998799999998</c:v>
                      </c:pt>
                      <c:pt idx="4592">
                        <c:v>483.5</c:v>
                      </c:pt>
                      <c:pt idx="4593">
                        <c:v>483.89001500000001</c:v>
                      </c:pt>
                      <c:pt idx="4594">
                        <c:v>490</c:v>
                      </c:pt>
                      <c:pt idx="4595">
                        <c:v>483.16000400000001</c:v>
                      </c:pt>
                      <c:pt idx="4596">
                        <c:v>485.08999599999999</c:v>
                      </c:pt>
                      <c:pt idx="4597">
                        <c:v>492.07998700000002</c:v>
                      </c:pt>
                      <c:pt idx="4598">
                        <c:v>521.25</c:v>
                      </c:pt>
                      <c:pt idx="4599">
                        <c:v>522</c:v>
                      </c:pt>
                      <c:pt idx="4600">
                        <c:v>517.580017</c:v>
                      </c:pt>
                      <c:pt idx="4601">
                        <c:v>532.45001200000002</c:v>
                      </c:pt>
                      <c:pt idx="4602">
                        <c:v>537.36999500000002</c:v>
                      </c:pt>
                      <c:pt idx="4603">
                        <c:v>521.32000700000003</c:v>
                      </c:pt>
                      <c:pt idx="4604">
                        <c:v>485.98001099999999</c:v>
                      </c:pt>
                      <c:pt idx="4605">
                        <c:v>495</c:v>
                      </c:pt>
                      <c:pt idx="4606">
                        <c:v>492.57000699999998</c:v>
                      </c:pt>
                      <c:pt idx="4607">
                        <c:v>478.83999599999999</c:v>
                      </c:pt>
                      <c:pt idx="4608">
                        <c:v>476.80999800000001</c:v>
                      </c:pt>
                      <c:pt idx="4609">
                        <c:v>471.29998799999998</c:v>
                      </c:pt>
                      <c:pt idx="4610">
                        <c:v>481.63000499999998</c:v>
                      </c:pt>
                      <c:pt idx="4611">
                        <c:v>483.30999800000001</c:v>
                      </c:pt>
                      <c:pt idx="4612">
                        <c:v>463.26998900000001</c:v>
                      </c:pt>
                      <c:pt idx="4613">
                        <c:v>458.60000600000001</c:v>
                      </c:pt>
                      <c:pt idx="4614">
                        <c:v>466.32000699999998</c:v>
                      </c:pt>
                      <c:pt idx="4615">
                        <c:v>479.26001000000002</c:v>
                      </c:pt>
                      <c:pt idx="4616">
                        <c:v>469</c:v>
                      </c:pt>
                      <c:pt idx="4617">
                        <c:v>467.82000699999998</c:v>
                      </c:pt>
                      <c:pt idx="4618">
                        <c:v>468.02999899999998</c:v>
                      </c:pt>
                      <c:pt idx="4619">
                        <c:v>477.88000499999998</c:v>
                      </c:pt>
                      <c:pt idx="4620">
                        <c:v>486.52999899999998</c:v>
                      </c:pt>
                      <c:pt idx="4621">
                        <c:v>489.26998900000001</c:v>
                      </c:pt>
                      <c:pt idx="4622">
                        <c:v>503.60000600000001</c:v>
                      </c:pt>
                      <c:pt idx="4623">
                        <c:v>502.70001200000002</c:v>
                      </c:pt>
                      <c:pt idx="4624">
                        <c:v>501.70001200000002</c:v>
                      </c:pt>
                      <c:pt idx="4625">
                        <c:v>504.16000400000001</c:v>
                      </c:pt>
                      <c:pt idx="4626">
                        <c:v>515.82000700000003</c:v>
                      </c:pt>
                      <c:pt idx="4627">
                        <c:v>524.15002400000003</c:v>
                      </c:pt>
                      <c:pt idx="4628">
                        <c:v>535</c:v>
                      </c:pt>
                      <c:pt idx="4629">
                        <c:v>538.23999000000003</c:v>
                      </c:pt>
                      <c:pt idx="4630">
                        <c:v>537.20001200000002</c:v>
                      </c:pt>
                      <c:pt idx="4631">
                        <c:v>541</c:v>
                      </c:pt>
                      <c:pt idx="4632">
                        <c:v>535.09997599999997</c:v>
                      </c:pt>
                      <c:pt idx="4633">
                        <c:v>530.03002900000001</c:v>
                      </c:pt>
                      <c:pt idx="4634">
                        <c:v>525.38000499999998</c:v>
                      </c:pt>
                      <c:pt idx="4635">
                        <c:v>522.26000999999997</c:v>
                      </c:pt>
                      <c:pt idx="4636">
                        <c:v>488.25</c:v>
                      </c:pt>
                      <c:pt idx="4637">
                        <c:v>482</c:v>
                      </c:pt>
                      <c:pt idx="4638">
                        <c:v>481.35000600000001</c:v>
                      </c:pt>
                      <c:pt idx="4639">
                        <c:v>478.89999399999999</c:v>
                      </c:pt>
                      <c:pt idx="4640">
                        <c:v>482.92999300000002</c:v>
                      </c:pt>
                      <c:pt idx="4641">
                        <c:v>483.27999899999998</c:v>
                      </c:pt>
                      <c:pt idx="4642">
                        <c:v>479.33999599999999</c:v>
                      </c:pt>
                      <c:pt idx="4643">
                        <c:v>472.209991</c:v>
                      </c:pt>
                      <c:pt idx="4644">
                        <c:v>475</c:v>
                      </c:pt>
                      <c:pt idx="4645">
                        <c:v>478.76001000000002</c:v>
                      </c:pt>
                      <c:pt idx="4646">
                        <c:v>493.98001099999999</c:v>
                      </c:pt>
                      <c:pt idx="4647">
                        <c:v>503.45001200000002</c:v>
                      </c:pt>
                      <c:pt idx="4648">
                        <c:v>502.51001000000002</c:v>
                      </c:pt>
                      <c:pt idx="4649">
                        <c:v>467.26001000000002</c:v>
                      </c:pt>
                      <c:pt idx="4650">
                        <c:v>463.41000400000001</c:v>
                      </c:pt>
                      <c:pt idx="4651">
                        <c:v>478.26001000000002</c:v>
                      </c:pt>
                      <c:pt idx="4652">
                        <c:v>480.42999300000002</c:v>
                      </c:pt>
                      <c:pt idx="4653">
                        <c:v>477.79998799999998</c:v>
                      </c:pt>
                      <c:pt idx="4654">
                        <c:v>477.29998799999998</c:v>
                      </c:pt>
                      <c:pt idx="4655">
                        <c:v>478.85000600000001</c:v>
                      </c:pt>
                      <c:pt idx="4656">
                        <c:v>477.72000100000002</c:v>
                      </c:pt>
                      <c:pt idx="4657">
                        <c:v>480.47000100000002</c:v>
                      </c:pt>
                      <c:pt idx="4658">
                        <c:v>481.57000699999998</c:v>
                      </c:pt>
                      <c:pt idx="4659">
                        <c:v>475.83999599999999</c:v>
                      </c:pt>
                      <c:pt idx="4660">
                        <c:v>475.89001500000001</c:v>
                      </c:pt>
                      <c:pt idx="4661">
                        <c:v>478.92001299999998</c:v>
                      </c:pt>
                      <c:pt idx="4662">
                        <c:v>481.85000600000001</c:v>
                      </c:pt>
                      <c:pt idx="4663">
                        <c:v>481.26998900000001</c:v>
                      </c:pt>
                      <c:pt idx="4664">
                        <c:v>491.98001099999999</c:v>
                      </c:pt>
                      <c:pt idx="4665">
                        <c:v>493.5</c:v>
                      </c:pt>
                      <c:pt idx="4666">
                        <c:v>496.040009</c:v>
                      </c:pt>
                      <c:pt idx="4667">
                        <c:v>493.64001500000001</c:v>
                      </c:pt>
                      <c:pt idx="4668">
                        <c:v>497.76998900000001</c:v>
                      </c:pt>
                      <c:pt idx="4669">
                        <c:v>505.54998799999998</c:v>
                      </c:pt>
                      <c:pt idx="4670">
                        <c:v>491.290009</c:v>
                      </c:pt>
                      <c:pt idx="4671">
                        <c:v>492.91000400000001</c:v>
                      </c:pt>
                      <c:pt idx="4672">
                        <c:v>494.85000600000001</c:v>
                      </c:pt>
                      <c:pt idx="4673">
                        <c:v>501.17999300000002</c:v>
                      </c:pt>
                      <c:pt idx="4674">
                        <c:v>513.55999799999995</c:v>
                      </c:pt>
                      <c:pt idx="4675">
                        <c:v>517.69000200000005</c:v>
                      </c:pt>
                      <c:pt idx="4676">
                        <c:v>526.44000200000005</c:v>
                      </c:pt>
                      <c:pt idx="4677">
                        <c:v>526.02002000000005</c:v>
                      </c:pt>
                      <c:pt idx="4678">
                        <c:v>521.15002400000003</c:v>
                      </c:pt>
                      <c:pt idx="4679">
                        <c:v>520.5</c:v>
                      </c:pt>
                      <c:pt idx="4680">
                        <c:v>514.20001200000002</c:v>
                      </c:pt>
                      <c:pt idx="4681">
                        <c:v>512.21002199999998</c:v>
                      </c:pt>
                      <c:pt idx="4682">
                        <c:v>507.13000499999998</c:v>
                      </c:pt>
                      <c:pt idx="4683">
                        <c:v>515.47997999999995</c:v>
                      </c:pt>
                      <c:pt idx="4684">
                        <c:v>523.69000200000005</c:v>
                      </c:pt>
                      <c:pt idx="4685">
                        <c:v>523.15002400000003</c:v>
                      </c:pt>
                      <c:pt idx="4686">
                        <c:v>515.09002699999996</c:v>
                      </c:pt>
                      <c:pt idx="4687">
                        <c:v>515.89001499999995</c:v>
                      </c:pt>
                      <c:pt idx="4688">
                        <c:v>499.5</c:v>
                      </c:pt>
                      <c:pt idx="4689">
                        <c:v>506.42001299999998</c:v>
                      </c:pt>
                      <c:pt idx="4690">
                        <c:v>504.51001000000002</c:v>
                      </c:pt>
                      <c:pt idx="4691">
                        <c:v>497.95001200000002</c:v>
                      </c:pt>
                      <c:pt idx="4692">
                        <c:v>485.67001299999998</c:v>
                      </c:pt>
                      <c:pt idx="4693">
                        <c:v>493.01001000000002</c:v>
                      </c:pt>
                      <c:pt idx="4694">
                        <c:v>499.57998700000002</c:v>
                      </c:pt>
                      <c:pt idx="4695">
                        <c:v>495.10000600000001</c:v>
                      </c:pt>
                      <c:pt idx="4696">
                        <c:v>493.540009</c:v>
                      </c:pt>
                      <c:pt idx="4697">
                        <c:v>556.85998500000005</c:v>
                      </c:pt>
                      <c:pt idx="4698">
                        <c:v>570.40002400000003</c:v>
                      </c:pt>
                      <c:pt idx="4699">
                        <c:v>564.34997599999997</c:v>
                      </c:pt>
                      <c:pt idx="4700">
                        <c:v>548.65002400000003</c:v>
                      </c:pt>
                      <c:pt idx="4701">
                        <c:v>554.05999799999995</c:v>
                      </c:pt>
                      <c:pt idx="4702">
                        <c:v>515.72997999999995</c:v>
                      </c:pt>
                      <c:pt idx="4703">
                        <c:v>530.73999000000003</c:v>
                      </c:pt>
                      <c:pt idx="4704">
                        <c:v>530.17999299999997</c:v>
                      </c:pt>
                      <c:pt idx="4705">
                        <c:v>531.72997999999995</c:v>
                      </c:pt>
                      <c:pt idx="4706">
                        <c:v>538.92999299999997</c:v>
                      </c:pt>
                      <c:pt idx="4707">
                        <c:v>538.23999000000003</c:v>
                      </c:pt>
                      <c:pt idx="4708">
                        <c:v>537.51000999999997</c:v>
                      </c:pt>
                      <c:pt idx="4709">
                        <c:v>545.47997999999995</c:v>
                      </c:pt>
                      <c:pt idx="4710">
                        <c:v>543.70001200000002</c:v>
                      </c:pt>
                      <c:pt idx="4711">
                        <c:v>543</c:v>
                      </c:pt>
                      <c:pt idx="4712">
                        <c:v>553.46002199999998</c:v>
                      </c:pt>
                      <c:pt idx="4713">
                        <c:v>554.21997099999999</c:v>
                      </c:pt>
                      <c:pt idx="4714">
                        <c:v>550.84997599999997</c:v>
                      </c:pt>
                      <c:pt idx="4715">
                        <c:v>552.72997999999995</c:v>
                      </c:pt>
                      <c:pt idx="4716">
                        <c:v>543.03002900000001</c:v>
                      </c:pt>
                      <c:pt idx="4717">
                        <c:v>538.22997999999995</c:v>
                      </c:pt>
                      <c:pt idx="4718">
                        <c:v>538.80999799999995</c:v>
                      </c:pt>
                      <c:pt idx="4719">
                        <c:v>530.78997800000002</c:v>
                      </c:pt>
                      <c:pt idx="4720">
                        <c:v>518.28002900000001</c:v>
                      </c:pt>
                      <c:pt idx="4721">
                        <c:v>539.07000700000003</c:v>
                      </c:pt>
                      <c:pt idx="4722">
                        <c:v>535.75</c:v>
                      </c:pt>
                      <c:pt idx="4723">
                        <c:v>538</c:v>
                      </c:pt>
                      <c:pt idx="4724">
                        <c:v>542</c:v>
                      </c:pt>
                      <c:pt idx="4725">
                        <c:v>546.02002000000005</c:v>
                      </c:pt>
                      <c:pt idx="4726">
                        <c:v>517.80999799999995</c:v>
                      </c:pt>
                      <c:pt idx="4727">
                        <c:v>507.67999300000002</c:v>
                      </c:pt>
                      <c:pt idx="4728">
                        <c:v>498.790009</c:v>
                      </c:pt>
                      <c:pt idx="4729">
                        <c:v>492.85000600000001</c:v>
                      </c:pt>
                      <c:pt idx="4730">
                        <c:v>503.82000699999998</c:v>
                      </c:pt>
                      <c:pt idx="4731">
                        <c:v>504.25</c:v>
                      </c:pt>
                      <c:pt idx="4732">
                        <c:v>510.709991</c:v>
                      </c:pt>
                      <c:pt idx="4733">
                        <c:v>506.58999599999999</c:v>
                      </c:pt>
                      <c:pt idx="4734">
                        <c:v>508.02999899999998</c:v>
                      </c:pt>
                      <c:pt idx="4735">
                        <c:v>523.21002199999998</c:v>
                      </c:pt>
                      <c:pt idx="4736">
                        <c:v>514.29998799999998</c:v>
                      </c:pt>
                      <c:pt idx="4737">
                        <c:v>503.85000600000001</c:v>
                      </c:pt>
                      <c:pt idx="4738">
                        <c:v>501.63000499999998</c:v>
                      </c:pt>
                      <c:pt idx="4739">
                        <c:v>509.13000499999998</c:v>
                      </c:pt>
                      <c:pt idx="4740">
                        <c:v>529.40002400000003</c:v>
                      </c:pt>
                      <c:pt idx="4741">
                        <c:v>520</c:v>
                      </c:pt>
                      <c:pt idx="4742">
                        <c:v>497</c:v>
                      </c:pt>
                      <c:pt idx="4743">
                        <c:v>496.67999300000002</c:v>
                      </c:pt>
                      <c:pt idx="4744">
                        <c:v>504.39999399999999</c:v>
                      </c:pt>
                      <c:pt idx="4745">
                        <c:v>506.91000400000001</c:v>
                      </c:pt>
                      <c:pt idx="4746">
                        <c:v>515.44000200000005</c:v>
                      </c:pt>
                      <c:pt idx="4747">
                        <c:v>527.03002900000001</c:v>
                      </c:pt>
                      <c:pt idx="4748">
                        <c:v>529.22997999999995</c:v>
                      </c:pt>
                      <c:pt idx="4749">
                        <c:v>543.29998799999998</c:v>
                      </c:pt>
                      <c:pt idx="4750">
                        <c:v>541.45001200000002</c:v>
                      </c:pt>
                      <c:pt idx="4751">
                        <c:v>547.57000700000003</c:v>
                      </c:pt>
                      <c:pt idx="4752">
                        <c:v>547.10998500000005</c:v>
                      </c:pt>
                      <c:pt idx="4753">
                        <c:v>549.580017</c:v>
                      </c:pt>
                      <c:pt idx="4754">
                        <c:v>550.29998799999998</c:v>
                      </c:pt>
                      <c:pt idx="4755">
                        <c:v>538.53002900000001</c:v>
                      </c:pt>
                      <c:pt idx="4756">
                        <c:v>542.65997300000004</c:v>
                      </c:pt>
                      <c:pt idx="4757">
                        <c:v>539.51000999999997</c:v>
                      </c:pt>
                      <c:pt idx="4758">
                        <c:v>545.53002900000001</c:v>
                      </c:pt>
                      <c:pt idx="4759">
                        <c:v>546.29998799999998</c:v>
                      </c:pt>
                      <c:pt idx="4760">
                        <c:v>503.60000600000001</c:v>
                      </c:pt>
                      <c:pt idx="4761">
                        <c:v>500.54998799999998</c:v>
                      </c:pt>
                      <c:pt idx="4762">
                        <c:v>500.70001200000002</c:v>
                      </c:pt>
                      <c:pt idx="4763">
                        <c:v>503</c:v>
                      </c:pt>
                      <c:pt idx="4764">
                        <c:v>504.57998700000002</c:v>
                      </c:pt>
                      <c:pt idx="4765">
                        <c:v>503.33999599999999</c:v>
                      </c:pt>
                      <c:pt idx="4766">
                        <c:v>499</c:v>
                      </c:pt>
                      <c:pt idx="4767">
                        <c:v>505</c:v>
                      </c:pt>
                      <c:pt idx="4768">
                        <c:v>505.20001200000002</c:v>
                      </c:pt>
                      <c:pt idx="4769">
                        <c:v>496.790009</c:v>
                      </c:pt>
                      <c:pt idx="4770">
                        <c:v>494.63000499999998</c:v>
                      </c:pt>
                      <c:pt idx="4771">
                        <c:v>491.36999500000002</c:v>
                      </c:pt>
                      <c:pt idx="4772">
                        <c:v>501.11999500000002</c:v>
                      </c:pt>
                      <c:pt idx="4773">
                        <c:v>486.10998499999999</c:v>
                      </c:pt>
                      <c:pt idx="4774">
                        <c:v>478.63000499999998</c:v>
                      </c:pt>
                      <c:pt idx="4775">
                        <c:v>482.70001200000002</c:v>
                      </c:pt>
                      <c:pt idx="4776">
                        <c:v>482.709991</c:v>
                      </c:pt>
                      <c:pt idx="4777">
                        <c:v>486.58999599999999</c:v>
                      </c:pt>
                      <c:pt idx="4778">
                        <c:v>482.80999800000001</c:v>
                      </c:pt>
                      <c:pt idx="4779">
                        <c:v>486.19000199999999</c:v>
                      </c:pt>
                      <c:pt idx="4780">
                        <c:v>478.540009</c:v>
                      </c:pt>
                      <c:pt idx="4781">
                        <c:v>488.98001099999999</c:v>
                      </c:pt>
                      <c:pt idx="4782">
                        <c:v>497.26001000000002</c:v>
                      </c:pt>
                      <c:pt idx="4783">
                        <c:v>499.51001000000002</c:v>
                      </c:pt>
                      <c:pt idx="4784">
                        <c:v>499.22000100000002</c:v>
                      </c:pt>
                      <c:pt idx="4785">
                        <c:v>500.5</c:v>
                      </c:pt>
                      <c:pt idx="4786">
                        <c:v>498.540009</c:v>
                      </c:pt>
                      <c:pt idx="4787">
                        <c:v>502.52999899999998</c:v>
                      </c:pt>
                      <c:pt idx="4788">
                        <c:v>497.73998999999998</c:v>
                      </c:pt>
                      <c:pt idx="4789">
                        <c:v>495.82000699999998</c:v>
                      </c:pt>
                      <c:pt idx="4790">
                        <c:v>487.25</c:v>
                      </c:pt>
                      <c:pt idx="4791">
                        <c:v>490.95001200000002</c:v>
                      </c:pt>
                      <c:pt idx="4792">
                        <c:v>490.54998799999998</c:v>
                      </c:pt>
                      <c:pt idx="4793">
                        <c:v>489.36999500000002</c:v>
                      </c:pt>
                      <c:pt idx="4794">
                        <c:v>484.64999399999999</c:v>
                      </c:pt>
                      <c:pt idx="4795">
                        <c:v>482.14001500000001</c:v>
                      </c:pt>
                      <c:pt idx="4796">
                        <c:v>487.77999899999998</c:v>
                      </c:pt>
                      <c:pt idx="4797">
                        <c:v>486.91000400000001</c:v>
                      </c:pt>
                      <c:pt idx="4798">
                        <c:v>490.39999399999999</c:v>
                      </c:pt>
                      <c:pt idx="4799">
                        <c:v>486.27999899999998</c:v>
                      </c:pt>
                      <c:pt idx="4800">
                        <c:v>490.14999399999999</c:v>
                      </c:pt>
                      <c:pt idx="4801">
                        <c:v>495.23998999999998</c:v>
                      </c:pt>
                      <c:pt idx="4802">
                        <c:v>492.27999899999998</c:v>
                      </c:pt>
                      <c:pt idx="4803">
                        <c:v>495.79998799999998</c:v>
                      </c:pt>
                      <c:pt idx="4804">
                        <c:v>508.20001200000002</c:v>
                      </c:pt>
                      <c:pt idx="4805">
                        <c:v>514.40002400000003</c:v>
                      </c:pt>
                      <c:pt idx="4806">
                        <c:v>525</c:v>
                      </c:pt>
                      <c:pt idx="4807">
                        <c:v>524.55999799999995</c:v>
                      </c:pt>
                      <c:pt idx="4808">
                        <c:v>528.57000700000003</c:v>
                      </c:pt>
                      <c:pt idx="4809">
                        <c:v>526.82000700000003</c:v>
                      </c:pt>
                      <c:pt idx="4810">
                        <c:v>525.71997099999999</c:v>
                      </c:pt>
                      <c:pt idx="4811">
                        <c:v>529.39001499999995</c:v>
                      </c:pt>
                      <c:pt idx="4812">
                        <c:v>533</c:v>
                      </c:pt>
                      <c:pt idx="4813">
                        <c:v>531.65997300000004</c:v>
                      </c:pt>
                      <c:pt idx="4814">
                        <c:v>529.09002699999996</c:v>
                      </c:pt>
                      <c:pt idx="4815">
                        <c:v>528.580017</c:v>
                      </c:pt>
                      <c:pt idx="4816">
                        <c:v>532.919983</c:v>
                      </c:pt>
                      <c:pt idx="4817">
                        <c:v>535.76000999999997</c:v>
                      </c:pt>
                      <c:pt idx="4818">
                        <c:v>541.01000999999997</c:v>
                      </c:pt>
                      <c:pt idx="4819">
                        <c:v>538.20001200000002</c:v>
                      </c:pt>
                      <c:pt idx="4820">
                        <c:v>527.04998799999998</c:v>
                      </c:pt>
                      <c:pt idx="4821">
                        <c:v>522.23999000000003</c:v>
                      </c:pt>
                      <c:pt idx="4822">
                        <c:v>520.29998799999998</c:v>
                      </c:pt>
                      <c:pt idx="4823">
                        <c:v>505.60998499999999</c:v>
                      </c:pt>
                      <c:pt idx="4824">
                        <c:v>507</c:v>
                      </c:pt>
                      <c:pt idx="4825">
                        <c:v>504.66000400000001</c:v>
                      </c:pt>
                      <c:pt idx="4826">
                        <c:v>509.01001000000002</c:v>
                      </c:pt>
                      <c:pt idx="4827">
                        <c:v>512.04998799999998</c:v>
                      </c:pt>
                      <c:pt idx="4828">
                        <c:v>516.97997999999995</c:v>
                      </c:pt>
                      <c:pt idx="4829">
                        <c:v>513.78997800000002</c:v>
                      </c:pt>
                      <c:pt idx="4830">
                        <c:v>510.959991</c:v>
                      </c:pt>
                      <c:pt idx="4831">
                        <c:v>510.51001000000002</c:v>
                      </c:pt>
                      <c:pt idx="4832">
                        <c:v>505.36999500000002</c:v>
                      </c:pt>
                      <c:pt idx="4833">
                        <c:v>510.36999500000002</c:v>
                      </c:pt>
                      <c:pt idx="4834">
                        <c:v>514.02002000000005</c:v>
                      </c:pt>
                      <c:pt idx="4835">
                        <c:v>519.39001499999995</c:v>
                      </c:pt>
                      <c:pt idx="4836">
                        <c:v>517.98999000000003</c:v>
                      </c:pt>
                      <c:pt idx="4837">
                        <c:v>512.96997099999999</c:v>
                      </c:pt>
                      <c:pt idx="4838">
                        <c:v>509.76998900000001</c:v>
                      </c:pt>
                      <c:pt idx="4839">
                        <c:v>507.20001200000002</c:v>
                      </c:pt>
                      <c:pt idx="4840">
                        <c:v>511.51001000000002</c:v>
                      </c:pt>
                      <c:pt idx="4841">
                        <c:v>512.29998799999998</c:v>
                      </c:pt>
                      <c:pt idx="4842">
                        <c:v>514.20001200000002</c:v>
                      </c:pt>
                      <c:pt idx="4843">
                        <c:v>518.65002400000003</c:v>
                      </c:pt>
                      <c:pt idx="4844">
                        <c:v>521.86999500000002</c:v>
                      </c:pt>
                      <c:pt idx="4845">
                        <c:v>539.09997599999997</c:v>
                      </c:pt>
                      <c:pt idx="4846">
                        <c:v>543.73999000000003</c:v>
                      </c:pt>
                      <c:pt idx="4847">
                        <c:v>549.27002000000005</c:v>
                      </c:pt>
                      <c:pt idx="4848">
                        <c:v>545.45001200000002</c:v>
                      </c:pt>
                      <c:pt idx="4849">
                        <c:v>545.90002400000003</c:v>
                      </c:pt>
                      <c:pt idx="4850">
                        <c:v>549.25</c:v>
                      </c:pt>
                      <c:pt idx="4851">
                        <c:v>556.45001200000002</c:v>
                      </c:pt>
                      <c:pt idx="4852">
                        <c:v>561.60998500000005</c:v>
                      </c:pt>
                      <c:pt idx="4853">
                        <c:v>569</c:v>
                      </c:pt>
                      <c:pt idx="4854">
                        <c:v>583.67999299999997</c:v>
                      </c:pt>
                      <c:pt idx="4855">
                        <c:v>583.14001499999995</c:v>
                      </c:pt>
                      <c:pt idx="4856">
                        <c:v>593.98999000000003</c:v>
                      </c:pt>
                      <c:pt idx="4857">
                        <c:v>595.71002199999998</c:v>
                      </c:pt>
                      <c:pt idx="4858">
                        <c:v>596.54998799999998</c:v>
                      </c:pt>
                      <c:pt idx="4859">
                        <c:v>593.669983</c:v>
                      </c:pt>
                      <c:pt idx="4860">
                        <c:v>582.78002900000001</c:v>
                      </c:pt>
                      <c:pt idx="4861">
                        <c:v>575.55999799999995</c:v>
                      </c:pt>
                      <c:pt idx="4862">
                        <c:v>575.36999500000002</c:v>
                      </c:pt>
                      <c:pt idx="4863">
                        <c:v>577.71997099999999</c:v>
                      </c:pt>
                      <c:pt idx="4864">
                        <c:v>580.84997599999997</c:v>
                      </c:pt>
                      <c:pt idx="4865">
                        <c:v>568.080017</c:v>
                      </c:pt>
                      <c:pt idx="4866">
                        <c:v>569.36999500000002</c:v>
                      </c:pt>
                      <c:pt idx="4867">
                        <c:v>579.69000200000005</c:v>
                      </c:pt>
                      <c:pt idx="4868">
                        <c:v>589.13000499999998</c:v>
                      </c:pt>
                      <c:pt idx="4869">
                        <c:v>583.64001499999995</c:v>
                      </c:pt>
                      <c:pt idx="4870">
                        <c:v>576.92999299999997</c:v>
                      </c:pt>
                      <c:pt idx="4871">
                        <c:v>580.15997300000004</c:v>
                      </c:pt>
                      <c:pt idx="4872">
                        <c:v>588.01000999999997</c:v>
                      </c:pt>
                      <c:pt idx="4873">
                        <c:v>608.04998799999998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48E-4B15-87E3-1DF221250FDA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Close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shade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1.196429</c:v>
                      </c:pt>
                      <c:pt idx="1">
                        <c:v>1.21</c:v>
                      </c:pt>
                      <c:pt idx="2">
                        <c:v>1.157143</c:v>
                      </c:pt>
                      <c:pt idx="3">
                        <c:v>1.1035710000000001</c:v>
                      </c:pt>
                      <c:pt idx="4">
                        <c:v>1.071429</c:v>
                      </c:pt>
                      <c:pt idx="5">
                        <c:v>1.0764290000000001</c:v>
                      </c:pt>
                      <c:pt idx="6">
                        <c:v>1.128571</c:v>
                      </c:pt>
                      <c:pt idx="7">
                        <c:v>1.1178570000000001</c:v>
                      </c:pt>
                      <c:pt idx="8">
                        <c:v>1.147143</c:v>
                      </c:pt>
                      <c:pt idx="9">
                        <c:v>1.1821429999999999</c:v>
                      </c:pt>
                      <c:pt idx="10">
                        <c:v>1.118571</c:v>
                      </c:pt>
                      <c:pt idx="11">
                        <c:v>1.1564289999999999</c:v>
                      </c:pt>
                      <c:pt idx="12">
                        <c:v>1.1535709999999999</c:v>
                      </c:pt>
                      <c:pt idx="13">
                        <c:v>1.092857</c:v>
                      </c:pt>
                      <c:pt idx="14">
                        <c:v>1.082857</c:v>
                      </c:pt>
                      <c:pt idx="15">
                        <c:v>0.986429</c:v>
                      </c:pt>
                      <c:pt idx="16">
                        <c:v>0.92214300000000005</c:v>
                      </c:pt>
                      <c:pt idx="17">
                        <c:v>0.91071400000000002</c:v>
                      </c:pt>
                      <c:pt idx="18">
                        <c:v>0.95142899999999997</c:v>
                      </c:pt>
                      <c:pt idx="19">
                        <c:v>0.95714299999999997</c:v>
                      </c:pt>
                      <c:pt idx="20">
                        <c:v>0.97928599999999999</c:v>
                      </c:pt>
                      <c:pt idx="21">
                        <c:v>0.97857099999999997</c:v>
                      </c:pt>
                      <c:pt idx="22">
                        <c:v>0.96428599999999998</c:v>
                      </c:pt>
                      <c:pt idx="23">
                        <c:v>0.98857099999999998</c:v>
                      </c:pt>
                      <c:pt idx="24">
                        <c:v>0.94357100000000005</c:v>
                      </c:pt>
                      <c:pt idx="25">
                        <c:v>0.99928600000000001</c:v>
                      </c:pt>
                      <c:pt idx="26">
                        <c:v>1.027857</c:v>
                      </c:pt>
                      <c:pt idx="27">
                        <c:v>1.172857</c:v>
                      </c:pt>
                      <c:pt idx="28">
                        <c:v>1.214286</c:v>
                      </c:pt>
                      <c:pt idx="29">
                        <c:v>1.276429</c:v>
                      </c:pt>
                      <c:pt idx="30">
                        <c:v>1.1757139999999999</c:v>
                      </c:pt>
                      <c:pt idx="31">
                        <c:v>1.160714</c:v>
                      </c:pt>
                      <c:pt idx="32">
                        <c:v>1.1635709999999999</c:v>
                      </c:pt>
                      <c:pt idx="33">
                        <c:v>1.2692859999999999</c:v>
                      </c:pt>
                      <c:pt idx="34">
                        <c:v>1.207857</c:v>
                      </c:pt>
                      <c:pt idx="35">
                        <c:v>1.142857</c:v>
                      </c:pt>
                      <c:pt idx="36">
                        <c:v>1.1264289999999999</c:v>
                      </c:pt>
                      <c:pt idx="37">
                        <c:v>1.089286</c:v>
                      </c:pt>
                      <c:pt idx="38">
                        <c:v>1.149286</c:v>
                      </c:pt>
                      <c:pt idx="39">
                        <c:v>1.1599999999999999</c:v>
                      </c:pt>
                      <c:pt idx="40">
                        <c:v>1.170714</c:v>
                      </c:pt>
                      <c:pt idx="41">
                        <c:v>1.1464289999999999</c:v>
                      </c:pt>
                      <c:pt idx="42">
                        <c:v>1.1142860000000001</c:v>
                      </c:pt>
                      <c:pt idx="43">
                        <c:v>1.036429</c:v>
                      </c:pt>
                      <c:pt idx="44">
                        <c:v>0.87142900000000001</c:v>
                      </c:pt>
                      <c:pt idx="45">
                        <c:v>0.87642900000000001</c:v>
                      </c:pt>
                      <c:pt idx="46">
                        <c:v>0.91428600000000004</c:v>
                      </c:pt>
                      <c:pt idx="47">
                        <c:v>0.95357099999999995</c:v>
                      </c:pt>
                      <c:pt idx="48">
                        <c:v>0.89142900000000003</c:v>
                      </c:pt>
                      <c:pt idx="49">
                        <c:v>0.77785700000000002</c:v>
                      </c:pt>
                      <c:pt idx="50">
                        <c:v>0.77500000000000002</c:v>
                      </c:pt>
                      <c:pt idx="51">
                        <c:v>0.760714</c:v>
                      </c:pt>
                      <c:pt idx="52">
                        <c:v>0.79357100000000003</c:v>
                      </c:pt>
                      <c:pt idx="53">
                        <c:v>0.79642900000000005</c:v>
                      </c:pt>
                      <c:pt idx="54">
                        <c:v>0.78714300000000004</c:v>
                      </c:pt>
                      <c:pt idx="55">
                        <c:v>0.75714300000000001</c:v>
                      </c:pt>
                      <c:pt idx="56">
                        <c:v>0.77285700000000002</c:v>
                      </c:pt>
                      <c:pt idx="57">
                        <c:v>0.83357099999999995</c:v>
                      </c:pt>
                      <c:pt idx="58">
                        <c:v>0.882857</c:v>
                      </c:pt>
                      <c:pt idx="59">
                        <c:v>0.91285700000000003</c:v>
                      </c:pt>
                      <c:pt idx="60">
                        <c:v>0.98214299999999999</c:v>
                      </c:pt>
                      <c:pt idx="61">
                        <c:v>0.94642899999999996</c:v>
                      </c:pt>
                      <c:pt idx="62">
                        <c:v>0.96857099999999996</c:v>
                      </c:pt>
                      <c:pt idx="63">
                        <c:v>0.98357099999999997</c:v>
                      </c:pt>
                      <c:pt idx="64">
                        <c:v>0.99357099999999998</c:v>
                      </c:pt>
                      <c:pt idx="65">
                        <c:v>0.96785699999999997</c:v>
                      </c:pt>
                      <c:pt idx="66">
                        <c:v>0.87357099999999999</c:v>
                      </c:pt>
                      <c:pt idx="67">
                        <c:v>0.864286</c:v>
                      </c:pt>
                      <c:pt idx="68">
                        <c:v>0.90357100000000001</c:v>
                      </c:pt>
                      <c:pt idx="69">
                        <c:v>0.93642899999999996</c:v>
                      </c:pt>
                      <c:pt idx="70">
                        <c:v>0.92500000000000004</c:v>
                      </c:pt>
                      <c:pt idx="71">
                        <c:v>0.92857100000000004</c:v>
                      </c:pt>
                      <c:pt idx="72">
                        <c:v>0.91785700000000003</c:v>
                      </c:pt>
                      <c:pt idx="73">
                        <c:v>0.91428600000000004</c:v>
                      </c:pt>
                      <c:pt idx="74">
                        <c:v>0.90142900000000004</c:v>
                      </c:pt>
                      <c:pt idx="75">
                        <c:v>0.94499999999999995</c:v>
                      </c:pt>
                      <c:pt idx="76">
                        <c:v>0.96142899999999998</c:v>
                      </c:pt>
                      <c:pt idx="77">
                        <c:v>0.92500000000000004</c:v>
                      </c:pt>
                      <c:pt idx="78">
                        <c:v>0.87857099999999999</c:v>
                      </c:pt>
                      <c:pt idx="79">
                        <c:v>0.85714299999999999</c:v>
                      </c:pt>
                      <c:pt idx="80">
                        <c:v>0.83</c:v>
                      </c:pt>
                      <c:pt idx="81">
                        <c:v>0.78785700000000003</c:v>
                      </c:pt>
                      <c:pt idx="82">
                        <c:v>0.72428599999999999</c:v>
                      </c:pt>
                      <c:pt idx="83">
                        <c:v>0.70785699999999996</c:v>
                      </c:pt>
                      <c:pt idx="84">
                        <c:v>0.71142899999999998</c:v>
                      </c:pt>
                      <c:pt idx="85">
                        <c:v>0.71785699999999997</c:v>
                      </c:pt>
                      <c:pt idx="86">
                        <c:v>0.73214299999999999</c:v>
                      </c:pt>
                      <c:pt idx="87">
                        <c:v>0.78285700000000003</c:v>
                      </c:pt>
                      <c:pt idx="88">
                        <c:v>0.72</c:v>
                      </c:pt>
                      <c:pt idx="89">
                        <c:v>0.69285699999999995</c:v>
                      </c:pt>
                      <c:pt idx="90">
                        <c:v>0.67857100000000004</c:v>
                      </c:pt>
                      <c:pt idx="91">
                        <c:v>0.57857099999999995</c:v>
                      </c:pt>
                      <c:pt idx="92">
                        <c:v>0.51785700000000001</c:v>
                      </c:pt>
                      <c:pt idx="93">
                        <c:v>0.46857100000000002</c:v>
                      </c:pt>
                      <c:pt idx="94">
                        <c:v>0.41214299999999998</c:v>
                      </c:pt>
                      <c:pt idx="95">
                        <c:v>0.40500000000000003</c:v>
                      </c:pt>
                      <c:pt idx="96">
                        <c:v>0.37285699999999999</c:v>
                      </c:pt>
                      <c:pt idx="97">
                        <c:v>0.50642900000000002</c:v>
                      </c:pt>
                      <c:pt idx="98">
                        <c:v>0.47071400000000002</c:v>
                      </c:pt>
                      <c:pt idx="99">
                        <c:v>0.53428600000000004</c:v>
                      </c:pt>
                      <c:pt idx="100">
                        <c:v>0.55000000000000004</c:v>
                      </c:pt>
                      <c:pt idx="101">
                        <c:v>0.45928600000000003</c:v>
                      </c:pt>
                      <c:pt idx="102">
                        <c:v>0.55000000000000004</c:v>
                      </c:pt>
                      <c:pt idx="103">
                        <c:v>0.68285700000000005</c:v>
                      </c:pt>
                      <c:pt idx="104">
                        <c:v>0.63642900000000002</c:v>
                      </c:pt>
                      <c:pt idx="105">
                        <c:v>0.625</c:v>
                      </c:pt>
                      <c:pt idx="106">
                        <c:v>0.58928599999999998</c:v>
                      </c:pt>
                      <c:pt idx="107">
                        <c:v>0.57928599999999997</c:v>
                      </c:pt>
                      <c:pt idx="108">
                        <c:v>0.64285700000000001</c:v>
                      </c:pt>
                      <c:pt idx="109">
                        <c:v>0.68571400000000005</c:v>
                      </c:pt>
                      <c:pt idx="110">
                        <c:v>0.65714300000000003</c:v>
                      </c:pt>
                      <c:pt idx="111">
                        <c:v>0.64142900000000003</c:v>
                      </c:pt>
                      <c:pt idx="112">
                        <c:v>0.64071400000000001</c:v>
                      </c:pt>
                      <c:pt idx="113">
                        <c:v>0.638571</c:v>
                      </c:pt>
                      <c:pt idx="114">
                        <c:v>0.67142900000000005</c:v>
                      </c:pt>
                      <c:pt idx="115">
                        <c:v>0.65142900000000004</c:v>
                      </c:pt>
                      <c:pt idx="116">
                        <c:v>0.62928600000000001</c:v>
                      </c:pt>
                      <c:pt idx="117">
                        <c:v>0.59285699999999997</c:v>
                      </c:pt>
                      <c:pt idx="118">
                        <c:v>0.61071399999999998</c:v>
                      </c:pt>
                      <c:pt idx="119">
                        <c:v>0.60071399999999997</c:v>
                      </c:pt>
                      <c:pt idx="120">
                        <c:v>0.57785699999999995</c:v>
                      </c:pt>
                      <c:pt idx="121">
                        <c:v>0.64142900000000003</c:v>
                      </c:pt>
                      <c:pt idx="122">
                        <c:v>0.61857099999999998</c:v>
                      </c:pt>
                      <c:pt idx="123">
                        <c:v>0.65</c:v>
                      </c:pt>
                      <c:pt idx="124">
                        <c:v>0.77857100000000001</c:v>
                      </c:pt>
                      <c:pt idx="125">
                        <c:v>0.66428600000000004</c:v>
                      </c:pt>
                      <c:pt idx="126">
                        <c:v>0.71714299999999997</c:v>
                      </c:pt>
                      <c:pt idx="127">
                        <c:v>0.78571400000000002</c:v>
                      </c:pt>
                      <c:pt idx="128">
                        <c:v>0.78642900000000004</c:v>
                      </c:pt>
                      <c:pt idx="129">
                        <c:v>0.79285700000000003</c:v>
                      </c:pt>
                      <c:pt idx="130">
                        <c:v>0.74928600000000001</c:v>
                      </c:pt>
                      <c:pt idx="131">
                        <c:v>0.75142900000000001</c:v>
                      </c:pt>
                      <c:pt idx="132">
                        <c:v>0.77500000000000002</c:v>
                      </c:pt>
                      <c:pt idx="133">
                        <c:v>0.76142900000000002</c:v>
                      </c:pt>
                      <c:pt idx="134">
                        <c:v>0.77071400000000001</c:v>
                      </c:pt>
                      <c:pt idx="135">
                        <c:v>0.71</c:v>
                      </c:pt>
                      <c:pt idx="136">
                        <c:v>0.78571400000000002</c:v>
                      </c:pt>
                      <c:pt idx="137">
                        <c:v>0.78214300000000003</c:v>
                      </c:pt>
                      <c:pt idx="138">
                        <c:v>0.79928600000000005</c:v>
                      </c:pt>
                      <c:pt idx="139">
                        <c:v>0.87142900000000001</c:v>
                      </c:pt>
                      <c:pt idx="140">
                        <c:v>0.89714300000000002</c:v>
                      </c:pt>
                      <c:pt idx="141">
                        <c:v>0.90071400000000001</c:v>
                      </c:pt>
                      <c:pt idx="142">
                        <c:v>0.89285700000000001</c:v>
                      </c:pt>
                      <c:pt idx="143">
                        <c:v>0.91357100000000002</c:v>
                      </c:pt>
                      <c:pt idx="144">
                        <c:v>0.90642900000000004</c:v>
                      </c:pt>
                      <c:pt idx="145">
                        <c:v>0.78500000000000003</c:v>
                      </c:pt>
                      <c:pt idx="146">
                        <c:v>0.77142900000000003</c:v>
                      </c:pt>
                      <c:pt idx="147">
                        <c:v>0.76428600000000002</c:v>
                      </c:pt>
                      <c:pt idx="148">
                        <c:v>0.73214299999999999</c:v>
                      </c:pt>
                      <c:pt idx="149">
                        <c:v>0.70714299999999997</c:v>
                      </c:pt>
                      <c:pt idx="150">
                        <c:v>0.69642899999999996</c:v>
                      </c:pt>
                      <c:pt idx="151">
                        <c:v>0.69071400000000005</c:v>
                      </c:pt>
                      <c:pt idx="152">
                        <c:v>0.71357099999999996</c:v>
                      </c:pt>
                      <c:pt idx="153">
                        <c:v>0.78642900000000004</c:v>
                      </c:pt>
                      <c:pt idx="154">
                        <c:v>0.81785699999999995</c:v>
                      </c:pt>
                      <c:pt idx="155">
                        <c:v>0.77285700000000002</c:v>
                      </c:pt>
                      <c:pt idx="156">
                        <c:v>0.79285700000000003</c:v>
                      </c:pt>
                      <c:pt idx="157">
                        <c:v>0.78357100000000002</c:v>
                      </c:pt>
                      <c:pt idx="158">
                        <c:v>0.81499999999999995</c:v>
                      </c:pt>
                      <c:pt idx="159">
                        <c:v>0.83857099999999996</c:v>
                      </c:pt>
                      <c:pt idx="160">
                        <c:v>0.88642900000000002</c:v>
                      </c:pt>
                      <c:pt idx="161">
                        <c:v>0.867143</c:v>
                      </c:pt>
                      <c:pt idx="162">
                        <c:v>0.86</c:v>
                      </c:pt>
                      <c:pt idx="163">
                        <c:v>0.87142900000000001</c:v>
                      </c:pt>
                      <c:pt idx="164">
                        <c:v>0.85714299999999999</c:v>
                      </c:pt>
                      <c:pt idx="165">
                        <c:v>0.81714299999999995</c:v>
                      </c:pt>
                      <c:pt idx="166">
                        <c:v>0.81428599999999995</c:v>
                      </c:pt>
                      <c:pt idx="167">
                        <c:v>0.82857099999999995</c:v>
                      </c:pt>
                      <c:pt idx="168">
                        <c:v>0.87</c:v>
                      </c:pt>
                      <c:pt idx="169">
                        <c:v>0.880714</c:v>
                      </c:pt>
                      <c:pt idx="170">
                        <c:v>0.87714300000000001</c:v>
                      </c:pt>
                      <c:pt idx="171">
                        <c:v>0.89642900000000003</c:v>
                      </c:pt>
                      <c:pt idx="172">
                        <c:v>0.88142900000000002</c:v>
                      </c:pt>
                      <c:pt idx="173">
                        <c:v>0.90214300000000003</c:v>
                      </c:pt>
                      <c:pt idx="174">
                        <c:v>0.94285699999999995</c:v>
                      </c:pt>
                      <c:pt idx="175">
                        <c:v>0.91428600000000004</c:v>
                      </c:pt>
                      <c:pt idx="176">
                        <c:v>0.87857099999999999</c:v>
                      </c:pt>
                      <c:pt idx="177">
                        <c:v>0.85285699999999998</c:v>
                      </c:pt>
                      <c:pt idx="178">
                        <c:v>0.83214299999999997</c:v>
                      </c:pt>
                      <c:pt idx="179">
                        <c:v>0.87</c:v>
                      </c:pt>
                      <c:pt idx="180">
                        <c:v>0.89071400000000001</c:v>
                      </c:pt>
                      <c:pt idx="181">
                        <c:v>0.92714300000000005</c:v>
                      </c:pt>
                      <c:pt idx="182">
                        <c:v>0.94857100000000005</c:v>
                      </c:pt>
                      <c:pt idx="183">
                        <c:v>0.94428599999999996</c:v>
                      </c:pt>
                      <c:pt idx="184">
                        <c:v>1.0171429999999999</c:v>
                      </c:pt>
                      <c:pt idx="185">
                        <c:v>1.0471429999999999</c:v>
                      </c:pt>
                      <c:pt idx="186">
                        <c:v>1.081429</c:v>
                      </c:pt>
                      <c:pt idx="187">
                        <c:v>1.098571</c:v>
                      </c:pt>
                      <c:pt idx="188">
                        <c:v>1.0642860000000001</c:v>
                      </c:pt>
                      <c:pt idx="189">
                        <c:v>1.0028570000000001</c:v>
                      </c:pt>
                      <c:pt idx="190">
                        <c:v>1.0464290000000001</c:v>
                      </c:pt>
                      <c:pt idx="191">
                        <c:v>1.0392859999999999</c:v>
                      </c:pt>
                      <c:pt idx="192">
                        <c:v>1.178571</c:v>
                      </c:pt>
                      <c:pt idx="193">
                        <c:v>1.222143</c:v>
                      </c:pt>
                      <c:pt idx="194">
                        <c:v>1.1399999999999999</c:v>
                      </c:pt>
                      <c:pt idx="195">
                        <c:v>1.1678569999999999</c:v>
                      </c:pt>
                      <c:pt idx="196">
                        <c:v>1.1535709999999999</c:v>
                      </c:pt>
                      <c:pt idx="197">
                        <c:v>1.1642859999999999</c:v>
                      </c:pt>
                      <c:pt idx="198">
                        <c:v>1.149286</c:v>
                      </c:pt>
                      <c:pt idx="199">
                        <c:v>1.1235710000000001</c:v>
                      </c:pt>
                      <c:pt idx="200">
                        <c:v>1.107143</c:v>
                      </c:pt>
                      <c:pt idx="201">
                        <c:v>1.0757140000000001</c:v>
                      </c:pt>
                      <c:pt idx="202">
                        <c:v>1.160714</c:v>
                      </c:pt>
                      <c:pt idx="203">
                        <c:v>1.1821429999999999</c:v>
                      </c:pt>
                      <c:pt idx="204">
                        <c:v>1.285714</c:v>
                      </c:pt>
                      <c:pt idx="205">
                        <c:v>1.339286</c:v>
                      </c:pt>
                      <c:pt idx="206">
                        <c:v>1.3742859999999999</c:v>
                      </c:pt>
                      <c:pt idx="207">
                        <c:v>1.345</c:v>
                      </c:pt>
                      <c:pt idx="208">
                        <c:v>1.325</c:v>
                      </c:pt>
                      <c:pt idx="209">
                        <c:v>1.285714</c:v>
                      </c:pt>
                      <c:pt idx="210">
                        <c:v>1.375</c:v>
                      </c:pt>
                      <c:pt idx="211">
                        <c:v>1.4714290000000001</c:v>
                      </c:pt>
                      <c:pt idx="212">
                        <c:v>1.5521430000000001</c:v>
                      </c:pt>
                      <c:pt idx="213">
                        <c:v>1.504286</c:v>
                      </c:pt>
                      <c:pt idx="214">
                        <c:v>1.4535709999999999</c:v>
                      </c:pt>
                      <c:pt idx="215">
                        <c:v>1.3542860000000001</c:v>
                      </c:pt>
                      <c:pt idx="216">
                        <c:v>1.417143</c:v>
                      </c:pt>
                      <c:pt idx="217">
                        <c:v>1.428571</c:v>
                      </c:pt>
                      <c:pt idx="218">
                        <c:v>1.3964289999999999</c:v>
                      </c:pt>
                      <c:pt idx="219">
                        <c:v>1.425</c:v>
                      </c:pt>
                      <c:pt idx="220">
                        <c:v>1.4414290000000001</c:v>
                      </c:pt>
                      <c:pt idx="221">
                        <c:v>1.4571430000000001</c:v>
                      </c:pt>
                      <c:pt idx="222">
                        <c:v>1.5014289999999999</c:v>
                      </c:pt>
                      <c:pt idx="223">
                        <c:v>1.483571</c:v>
                      </c:pt>
                      <c:pt idx="224">
                        <c:v>1.4428570000000001</c:v>
                      </c:pt>
                      <c:pt idx="225">
                        <c:v>1.4392860000000001</c:v>
                      </c:pt>
                      <c:pt idx="226">
                        <c:v>1.4692860000000001</c:v>
                      </c:pt>
                      <c:pt idx="227">
                        <c:v>1.5685709999999999</c:v>
                      </c:pt>
                      <c:pt idx="228">
                        <c:v>1.7592859999999999</c:v>
                      </c:pt>
                      <c:pt idx="229">
                        <c:v>1.640714</c:v>
                      </c:pt>
                      <c:pt idx="230">
                        <c:v>1.48</c:v>
                      </c:pt>
                      <c:pt idx="231">
                        <c:v>1.5728569999999999</c:v>
                      </c:pt>
                      <c:pt idx="232">
                        <c:v>1.5107139999999999</c:v>
                      </c:pt>
                      <c:pt idx="233">
                        <c:v>1.582857</c:v>
                      </c:pt>
                      <c:pt idx="234">
                        <c:v>1.628571</c:v>
                      </c:pt>
                      <c:pt idx="235">
                        <c:v>1.628571</c:v>
                      </c:pt>
                      <c:pt idx="236">
                        <c:v>1.607143</c:v>
                      </c:pt>
                      <c:pt idx="237">
                        <c:v>1.6164289999999999</c:v>
                      </c:pt>
                      <c:pt idx="238">
                        <c:v>1.669286</c:v>
                      </c:pt>
                      <c:pt idx="239">
                        <c:v>1.658571</c:v>
                      </c:pt>
                      <c:pt idx="240">
                        <c:v>1.6878569999999999</c:v>
                      </c:pt>
                      <c:pt idx="241">
                        <c:v>1.6342859999999999</c:v>
                      </c:pt>
                      <c:pt idx="242">
                        <c:v>1.6157140000000001</c:v>
                      </c:pt>
                      <c:pt idx="243">
                        <c:v>1.680714</c:v>
                      </c:pt>
                      <c:pt idx="244">
                        <c:v>1.7964290000000001</c:v>
                      </c:pt>
                      <c:pt idx="245">
                        <c:v>1.7485710000000001</c:v>
                      </c:pt>
                      <c:pt idx="246">
                        <c:v>1.7471429999999999</c:v>
                      </c:pt>
                      <c:pt idx="247">
                        <c:v>1.6992860000000001</c:v>
                      </c:pt>
                      <c:pt idx="248">
                        <c:v>1.4850000000000001</c:v>
                      </c:pt>
                      <c:pt idx="249">
                        <c:v>1.553571</c:v>
                      </c:pt>
                      <c:pt idx="250">
                        <c:v>1.513571</c:v>
                      </c:pt>
                      <c:pt idx="251">
                        <c:v>1.6135710000000001</c:v>
                      </c:pt>
                      <c:pt idx="252">
                        <c:v>1.58</c:v>
                      </c:pt>
                      <c:pt idx="253">
                        <c:v>1.620714</c:v>
                      </c:pt>
                      <c:pt idx="254">
                        <c:v>1.6142860000000001</c:v>
                      </c:pt>
                      <c:pt idx="255">
                        <c:v>1.628571</c:v>
                      </c:pt>
                      <c:pt idx="256">
                        <c:v>1.607143</c:v>
                      </c:pt>
                      <c:pt idx="257">
                        <c:v>1.6642859999999999</c:v>
                      </c:pt>
                      <c:pt idx="258">
                        <c:v>1.704286</c:v>
                      </c:pt>
                      <c:pt idx="259">
                        <c:v>1.7428570000000001</c:v>
                      </c:pt>
                      <c:pt idx="260">
                        <c:v>1.8149999999999999</c:v>
                      </c:pt>
                      <c:pt idx="261">
                        <c:v>1.686429</c:v>
                      </c:pt>
                      <c:pt idx="262">
                        <c:v>1.642857</c:v>
                      </c:pt>
                      <c:pt idx="263">
                        <c:v>1.621429</c:v>
                      </c:pt>
                      <c:pt idx="264">
                        <c:v>1.6035710000000001</c:v>
                      </c:pt>
                      <c:pt idx="265">
                        <c:v>1.5657140000000001</c:v>
                      </c:pt>
                      <c:pt idx="266">
                        <c:v>1.371429</c:v>
                      </c:pt>
                      <c:pt idx="267">
                        <c:v>1.553571</c:v>
                      </c:pt>
                      <c:pt idx="268">
                        <c:v>1.5149999999999999</c:v>
                      </c:pt>
                      <c:pt idx="269">
                        <c:v>1.5328569999999999</c:v>
                      </c:pt>
                      <c:pt idx="270">
                        <c:v>1.569286</c:v>
                      </c:pt>
                      <c:pt idx="271">
                        <c:v>1.55</c:v>
                      </c:pt>
                      <c:pt idx="272">
                        <c:v>1.535714</c:v>
                      </c:pt>
                      <c:pt idx="273">
                        <c:v>1.6321429999999999</c:v>
                      </c:pt>
                      <c:pt idx="274">
                        <c:v>1.651429</c:v>
                      </c:pt>
                      <c:pt idx="275">
                        <c:v>1.7771429999999999</c:v>
                      </c:pt>
                      <c:pt idx="276">
                        <c:v>1.7785709999999999</c:v>
                      </c:pt>
                      <c:pt idx="277">
                        <c:v>1.825</c:v>
                      </c:pt>
                      <c:pt idx="278">
                        <c:v>1.767857</c:v>
                      </c:pt>
                      <c:pt idx="279">
                        <c:v>1.94</c:v>
                      </c:pt>
                      <c:pt idx="280">
                        <c:v>1.982143</c:v>
                      </c:pt>
                      <c:pt idx="281">
                        <c:v>1.9142859999999999</c:v>
                      </c:pt>
                      <c:pt idx="282">
                        <c:v>1.9592860000000001</c:v>
                      </c:pt>
                      <c:pt idx="283">
                        <c:v>1.9685710000000001</c:v>
                      </c:pt>
                      <c:pt idx="284">
                        <c:v>1.9221429999999999</c:v>
                      </c:pt>
                      <c:pt idx="285">
                        <c:v>1.8921429999999999</c:v>
                      </c:pt>
                      <c:pt idx="286">
                        <c:v>2.0099999999999998</c:v>
                      </c:pt>
                      <c:pt idx="287">
                        <c:v>1.8842859999999999</c:v>
                      </c:pt>
                      <c:pt idx="288">
                        <c:v>1.82</c:v>
                      </c:pt>
                      <c:pt idx="289">
                        <c:v>1.805714</c:v>
                      </c:pt>
                      <c:pt idx="290">
                        <c:v>1.7250000000000001</c:v>
                      </c:pt>
                      <c:pt idx="291">
                        <c:v>1.680714</c:v>
                      </c:pt>
                      <c:pt idx="292">
                        <c:v>1.764286</c:v>
                      </c:pt>
                      <c:pt idx="293">
                        <c:v>1.905</c:v>
                      </c:pt>
                      <c:pt idx="294">
                        <c:v>1.8857139999999999</c:v>
                      </c:pt>
                      <c:pt idx="295">
                        <c:v>1.93</c:v>
                      </c:pt>
                      <c:pt idx="296">
                        <c:v>1.901429</c:v>
                      </c:pt>
                      <c:pt idx="297">
                        <c:v>1.9064289999999999</c:v>
                      </c:pt>
                      <c:pt idx="298">
                        <c:v>1.8535710000000001</c:v>
                      </c:pt>
                      <c:pt idx="299">
                        <c:v>1.871429</c:v>
                      </c:pt>
                      <c:pt idx="300">
                        <c:v>1.782143</c:v>
                      </c:pt>
                      <c:pt idx="301">
                        <c:v>1.782143</c:v>
                      </c:pt>
                      <c:pt idx="302">
                        <c:v>1.736429</c:v>
                      </c:pt>
                      <c:pt idx="303">
                        <c:v>1.668571</c:v>
                      </c:pt>
                      <c:pt idx="304">
                        <c:v>1.649286</c:v>
                      </c:pt>
                      <c:pt idx="305">
                        <c:v>1.6778569999999999</c:v>
                      </c:pt>
                      <c:pt idx="306">
                        <c:v>1.7728569999999999</c:v>
                      </c:pt>
                      <c:pt idx="307">
                        <c:v>1.776429</c:v>
                      </c:pt>
                      <c:pt idx="308">
                        <c:v>1.73</c:v>
                      </c:pt>
                      <c:pt idx="309">
                        <c:v>1.7814289999999999</c:v>
                      </c:pt>
                      <c:pt idx="310">
                        <c:v>1.7849999999999999</c:v>
                      </c:pt>
                      <c:pt idx="311">
                        <c:v>1.7749999999999999</c:v>
                      </c:pt>
                      <c:pt idx="312">
                        <c:v>1.8457140000000001</c:v>
                      </c:pt>
                      <c:pt idx="313">
                        <c:v>1.98</c:v>
                      </c:pt>
                      <c:pt idx="314">
                        <c:v>2.06</c:v>
                      </c:pt>
                      <c:pt idx="315">
                        <c:v>2.0571429999999999</c:v>
                      </c:pt>
                      <c:pt idx="316">
                        <c:v>2.0049999999999999</c:v>
                      </c:pt>
                      <c:pt idx="317">
                        <c:v>2.1278570000000001</c:v>
                      </c:pt>
                      <c:pt idx="318">
                        <c:v>2.3121429999999998</c:v>
                      </c:pt>
                      <c:pt idx="319">
                        <c:v>2.2599999999999998</c:v>
                      </c:pt>
                      <c:pt idx="320">
                        <c:v>2.3807140000000002</c:v>
                      </c:pt>
                      <c:pt idx="321">
                        <c:v>2.4035709999999999</c:v>
                      </c:pt>
                      <c:pt idx="322">
                        <c:v>2.378571</c:v>
                      </c:pt>
                      <c:pt idx="323">
                        <c:v>2.3921429999999999</c:v>
                      </c:pt>
                      <c:pt idx="324">
                        <c:v>2.467857</c:v>
                      </c:pt>
                      <c:pt idx="325">
                        <c:v>2.48</c:v>
                      </c:pt>
                      <c:pt idx="326">
                        <c:v>2.536429</c:v>
                      </c:pt>
                      <c:pt idx="327">
                        <c:v>2.4221430000000002</c:v>
                      </c:pt>
                      <c:pt idx="328">
                        <c:v>2.3478569999999999</c:v>
                      </c:pt>
                      <c:pt idx="329">
                        <c:v>2.4692859999999999</c:v>
                      </c:pt>
                      <c:pt idx="330">
                        <c:v>2.536429</c:v>
                      </c:pt>
                      <c:pt idx="331">
                        <c:v>2.5642860000000001</c:v>
                      </c:pt>
                      <c:pt idx="332">
                        <c:v>2.5535709999999998</c:v>
                      </c:pt>
                      <c:pt idx="333">
                        <c:v>2.61</c:v>
                      </c:pt>
                      <c:pt idx="334">
                        <c:v>2.6428569999999998</c:v>
                      </c:pt>
                      <c:pt idx="335">
                        <c:v>2.7707139999999999</c:v>
                      </c:pt>
                      <c:pt idx="336">
                        <c:v>2.7949999999999999</c:v>
                      </c:pt>
                      <c:pt idx="337">
                        <c:v>2.714286</c:v>
                      </c:pt>
                      <c:pt idx="338">
                        <c:v>2.4864289999999998</c:v>
                      </c:pt>
                      <c:pt idx="339">
                        <c:v>2.3921429999999999</c:v>
                      </c:pt>
                      <c:pt idx="340">
                        <c:v>2.391429</c:v>
                      </c:pt>
                      <c:pt idx="341">
                        <c:v>2.3971429999999998</c:v>
                      </c:pt>
                      <c:pt idx="342">
                        <c:v>2.4649999999999999</c:v>
                      </c:pt>
                      <c:pt idx="343">
                        <c:v>2.9264290000000002</c:v>
                      </c:pt>
                      <c:pt idx="344">
                        <c:v>2.8678569999999999</c:v>
                      </c:pt>
                      <c:pt idx="345">
                        <c:v>2.9542860000000002</c:v>
                      </c:pt>
                      <c:pt idx="346">
                        <c:v>3.1464289999999999</c:v>
                      </c:pt>
                      <c:pt idx="347">
                        <c:v>3.0714290000000002</c:v>
                      </c:pt>
                      <c:pt idx="348">
                        <c:v>3.0764290000000001</c:v>
                      </c:pt>
                      <c:pt idx="349">
                        <c:v>3.1892860000000001</c:v>
                      </c:pt>
                      <c:pt idx="350">
                        <c:v>3.3450000000000002</c:v>
                      </c:pt>
                      <c:pt idx="351">
                        <c:v>3.3728570000000002</c:v>
                      </c:pt>
                      <c:pt idx="352">
                        <c:v>3.1928570000000001</c:v>
                      </c:pt>
                      <c:pt idx="353">
                        <c:v>3.7035710000000002</c:v>
                      </c:pt>
                      <c:pt idx="354">
                        <c:v>3.7235710000000002</c:v>
                      </c:pt>
                      <c:pt idx="355">
                        <c:v>3.91</c:v>
                      </c:pt>
                      <c:pt idx="356">
                        <c:v>3.8928569999999998</c:v>
                      </c:pt>
                      <c:pt idx="357">
                        <c:v>3.746429</c:v>
                      </c:pt>
                      <c:pt idx="358">
                        <c:v>3.7235710000000002</c:v>
                      </c:pt>
                      <c:pt idx="359">
                        <c:v>3.713571</c:v>
                      </c:pt>
                      <c:pt idx="360">
                        <c:v>3.839286</c:v>
                      </c:pt>
                      <c:pt idx="361">
                        <c:v>4.0342859999999998</c:v>
                      </c:pt>
                      <c:pt idx="362">
                        <c:v>4.2185709999999998</c:v>
                      </c:pt>
                      <c:pt idx="363">
                        <c:v>4.165</c:v>
                      </c:pt>
                      <c:pt idx="364">
                        <c:v>4.0928570000000004</c:v>
                      </c:pt>
                      <c:pt idx="365">
                        <c:v>4.1749999999999998</c:v>
                      </c:pt>
                      <c:pt idx="366">
                        <c:v>4.2571430000000001</c:v>
                      </c:pt>
                      <c:pt idx="367">
                        <c:v>4.194286</c:v>
                      </c:pt>
                      <c:pt idx="368">
                        <c:v>3.6307140000000002</c:v>
                      </c:pt>
                      <c:pt idx="369">
                        <c:v>3.3485710000000002</c:v>
                      </c:pt>
                      <c:pt idx="370">
                        <c:v>3.3285710000000002</c:v>
                      </c:pt>
                      <c:pt idx="371">
                        <c:v>3.359286</c:v>
                      </c:pt>
                      <c:pt idx="372">
                        <c:v>3.588571</c:v>
                      </c:pt>
                      <c:pt idx="373">
                        <c:v>3.464286</c:v>
                      </c:pt>
                      <c:pt idx="374">
                        <c:v>3.3407140000000002</c:v>
                      </c:pt>
                      <c:pt idx="375">
                        <c:v>3.19</c:v>
                      </c:pt>
                      <c:pt idx="376">
                        <c:v>3.3264290000000001</c:v>
                      </c:pt>
                      <c:pt idx="377">
                        <c:v>3.3171430000000002</c:v>
                      </c:pt>
                      <c:pt idx="378">
                        <c:v>3.254286</c:v>
                      </c:pt>
                      <c:pt idx="379">
                        <c:v>3.2607140000000001</c:v>
                      </c:pt>
                      <c:pt idx="380">
                        <c:v>3.342857</c:v>
                      </c:pt>
                      <c:pt idx="381">
                        <c:v>3.4292859999999998</c:v>
                      </c:pt>
                      <c:pt idx="382">
                        <c:v>3.4507140000000001</c:v>
                      </c:pt>
                      <c:pt idx="383">
                        <c:v>3.5</c:v>
                      </c:pt>
                      <c:pt idx="384">
                        <c:v>3.621429</c:v>
                      </c:pt>
                      <c:pt idx="385">
                        <c:v>3.6357140000000001</c:v>
                      </c:pt>
                      <c:pt idx="386">
                        <c:v>3.5550000000000002</c:v>
                      </c:pt>
                      <c:pt idx="387">
                        <c:v>3.4314290000000001</c:v>
                      </c:pt>
                      <c:pt idx="388">
                        <c:v>3.390714</c:v>
                      </c:pt>
                      <c:pt idx="389">
                        <c:v>3.3721429999999999</c:v>
                      </c:pt>
                      <c:pt idx="390">
                        <c:v>3.245714</c:v>
                      </c:pt>
                      <c:pt idx="391">
                        <c:v>3.217857</c:v>
                      </c:pt>
                      <c:pt idx="392">
                        <c:v>3.3885710000000002</c:v>
                      </c:pt>
                      <c:pt idx="393">
                        <c:v>3.3435709999999998</c:v>
                      </c:pt>
                      <c:pt idx="394">
                        <c:v>3.2371430000000001</c:v>
                      </c:pt>
                      <c:pt idx="395">
                        <c:v>3.2</c:v>
                      </c:pt>
                      <c:pt idx="396">
                        <c:v>3.6064289999999999</c:v>
                      </c:pt>
                      <c:pt idx="397">
                        <c:v>3.6549999999999998</c:v>
                      </c:pt>
                      <c:pt idx="398">
                        <c:v>3.6478570000000001</c:v>
                      </c:pt>
                      <c:pt idx="399">
                        <c:v>3.7121430000000002</c:v>
                      </c:pt>
                      <c:pt idx="400">
                        <c:v>3.919286</c:v>
                      </c:pt>
                      <c:pt idx="401">
                        <c:v>4.07</c:v>
                      </c:pt>
                      <c:pt idx="402">
                        <c:v>4.1571429999999996</c:v>
                      </c:pt>
                      <c:pt idx="403">
                        <c:v>4.165</c:v>
                      </c:pt>
                      <c:pt idx="404">
                        <c:v>4.0564289999999996</c:v>
                      </c:pt>
                      <c:pt idx="405">
                        <c:v>3.9064290000000002</c:v>
                      </c:pt>
                      <c:pt idx="406">
                        <c:v>3.9164289999999999</c:v>
                      </c:pt>
                      <c:pt idx="407">
                        <c:v>3.9928569999999999</c:v>
                      </c:pt>
                      <c:pt idx="408">
                        <c:v>4.2578569999999996</c:v>
                      </c:pt>
                      <c:pt idx="409">
                        <c:v>4.4457139999999997</c:v>
                      </c:pt>
                      <c:pt idx="410">
                        <c:v>4.4328570000000003</c:v>
                      </c:pt>
                      <c:pt idx="411">
                        <c:v>4.4285709999999998</c:v>
                      </c:pt>
                      <c:pt idx="412">
                        <c:v>4.5750000000000002</c:v>
                      </c:pt>
                      <c:pt idx="413">
                        <c:v>4.665</c:v>
                      </c:pt>
                      <c:pt idx="414">
                        <c:v>4.6500000000000004</c:v>
                      </c:pt>
                      <c:pt idx="415">
                        <c:v>4.6278569999999997</c:v>
                      </c:pt>
                      <c:pt idx="416">
                        <c:v>4.6828570000000003</c:v>
                      </c:pt>
                      <c:pt idx="417">
                        <c:v>4.8392860000000004</c:v>
                      </c:pt>
                      <c:pt idx="418">
                        <c:v>4.7</c:v>
                      </c:pt>
                      <c:pt idx="419">
                        <c:v>5.5471430000000002</c:v>
                      </c:pt>
                      <c:pt idx="420">
                        <c:v>5.5357139999999996</c:v>
                      </c:pt>
                      <c:pt idx="421">
                        <c:v>5.4471429999999996</c:v>
                      </c:pt>
                      <c:pt idx="422">
                        <c:v>5.3707140000000004</c:v>
                      </c:pt>
                      <c:pt idx="423">
                        <c:v>5.1357140000000001</c:v>
                      </c:pt>
                      <c:pt idx="424">
                        <c:v>5.0535709999999998</c:v>
                      </c:pt>
                      <c:pt idx="425">
                        <c:v>5.2435710000000002</c:v>
                      </c:pt>
                      <c:pt idx="426">
                        <c:v>5.1950000000000003</c:v>
                      </c:pt>
                      <c:pt idx="427">
                        <c:v>5.1357140000000001</c:v>
                      </c:pt>
                      <c:pt idx="428">
                        <c:v>4.9749999999999996</c:v>
                      </c:pt>
                      <c:pt idx="429">
                        <c:v>5.225714</c:v>
                      </c:pt>
                      <c:pt idx="430">
                        <c:v>5.4735709999999997</c:v>
                      </c:pt>
                      <c:pt idx="431">
                        <c:v>5.4685709999999998</c:v>
                      </c:pt>
                      <c:pt idx="432">
                        <c:v>5.2</c:v>
                      </c:pt>
                      <c:pt idx="433">
                        <c:v>5.14</c:v>
                      </c:pt>
                      <c:pt idx="434">
                        <c:v>5.3285710000000002</c:v>
                      </c:pt>
                      <c:pt idx="435">
                        <c:v>5.0771430000000004</c:v>
                      </c:pt>
                      <c:pt idx="436">
                        <c:v>5.04</c:v>
                      </c:pt>
                      <c:pt idx="437">
                        <c:v>5.0342859999999998</c:v>
                      </c:pt>
                      <c:pt idx="438">
                        <c:v>4.878571</c:v>
                      </c:pt>
                      <c:pt idx="439">
                        <c:v>5.0542860000000003</c:v>
                      </c:pt>
                      <c:pt idx="440">
                        <c:v>5.0028569999999997</c:v>
                      </c:pt>
                      <c:pt idx="441">
                        <c:v>4.4571430000000003</c:v>
                      </c:pt>
                      <c:pt idx="442">
                        <c:v>4.444286</c:v>
                      </c:pt>
                      <c:pt idx="443">
                        <c:v>4.8</c:v>
                      </c:pt>
                      <c:pt idx="444">
                        <c:v>4.9142859999999997</c:v>
                      </c:pt>
                      <c:pt idx="445">
                        <c:v>4.9642860000000004</c:v>
                      </c:pt>
                      <c:pt idx="446">
                        <c:v>4.9228569999999996</c:v>
                      </c:pt>
                      <c:pt idx="447">
                        <c:v>4.7171430000000001</c:v>
                      </c:pt>
                      <c:pt idx="448">
                        <c:v>4.668571</c:v>
                      </c:pt>
                      <c:pt idx="449">
                        <c:v>4.7528569999999997</c:v>
                      </c:pt>
                      <c:pt idx="450">
                        <c:v>4.5685710000000004</c:v>
                      </c:pt>
                      <c:pt idx="451">
                        <c:v>4.45</c:v>
                      </c:pt>
                      <c:pt idx="452">
                        <c:v>4.3728569999999998</c:v>
                      </c:pt>
                      <c:pt idx="453">
                        <c:v>4.2885710000000001</c:v>
                      </c:pt>
                      <c:pt idx="454">
                        <c:v>4.3957139999999999</c:v>
                      </c:pt>
                      <c:pt idx="455">
                        <c:v>4.2214289999999997</c:v>
                      </c:pt>
                      <c:pt idx="456">
                        <c:v>4.1500000000000004</c:v>
                      </c:pt>
                      <c:pt idx="457">
                        <c:v>4.3600000000000003</c:v>
                      </c:pt>
                      <c:pt idx="458">
                        <c:v>4.4142859999999997</c:v>
                      </c:pt>
                      <c:pt idx="459">
                        <c:v>4.3899999999999997</c:v>
                      </c:pt>
                      <c:pt idx="460">
                        <c:v>4.1785709999999998</c:v>
                      </c:pt>
                      <c:pt idx="461">
                        <c:v>4.0714290000000002</c:v>
                      </c:pt>
                      <c:pt idx="462">
                        <c:v>4.0471430000000002</c:v>
                      </c:pt>
                      <c:pt idx="463">
                        <c:v>4.2285709999999996</c:v>
                      </c:pt>
                      <c:pt idx="464">
                        <c:v>4.1385709999999998</c:v>
                      </c:pt>
                      <c:pt idx="465">
                        <c:v>4.7699999999999996</c:v>
                      </c:pt>
                      <c:pt idx="466">
                        <c:v>4.91</c:v>
                      </c:pt>
                      <c:pt idx="467">
                        <c:v>4.8742859999999997</c:v>
                      </c:pt>
                      <c:pt idx="468">
                        <c:v>5.0514289999999997</c:v>
                      </c:pt>
                      <c:pt idx="469">
                        <c:v>5.0257139999999998</c:v>
                      </c:pt>
                      <c:pt idx="470">
                        <c:v>5.0999999999999996</c:v>
                      </c:pt>
                      <c:pt idx="471">
                        <c:v>5.0857140000000003</c:v>
                      </c:pt>
                      <c:pt idx="472">
                        <c:v>5.09</c:v>
                      </c:pt>
                      <c:pt idx="473">
                        <c:v>5.378571</c:v>
                      </c:pt>
                      <c:pt idx="474">
                        <c:v>5.387143</c:v>
                      </c:pt>
                      <c:pt idx="475">
                        <c:v>5.2271429999999999</c:v>
                      </c:pt>
                      <c:pt idx="476">
                        <c:v>5.2142860000000004</c:v>
                      </c:pt>
                      <c:pt idx="477">
                        <c:v>5.2885710000000001</c:v>
                      </c:pt>
                      <c:pt idx="478">
                        <c:v>4.3928570000000002</c:v>
                      </c:pt>
                      <c:pt idx="479">
                        <c:v>4.378571</c:v>
                      </c:pt>
                      <c:pt idx="480">
                        <c:v>4.1571429999999996</c:v>
                      </c:pt>
                      <c:pt idx="481">
                        <c:v>4.1442860000000001</c:v>
                      </c:pt>
                      <c:pt idx="482">
                        <c:v>4.2542859999999996</c:v>
                      </c:pt>
                      <c:pt idx="483">
                        <c:v>4.2300000000000004</c:v>
                      </c:pt>
                      <c:pt idx="484">
                        <c:v>4.0871430000000002</c:v>
                      </c:pt>
                      <c:pt idx="485">
                        <c:v>4.0057140000000002</c:v>
                      </c:pt>
                      <c:pt idx="486">
                        <c:v>3.9542860000000002</c:v>
                      </c:pt>
                      <c:pt idx="487">
                        <c:v>3.7214290000000001</c:v>
                      </c:pt>
                      <c:pt idx="488">
                        <c:v>3.6228570000000002</c:v>
                      </c:pt>
                      <c:pt idx="489">
                        <c:v>3.842857</c:v>
                      </c:pt>
                      <c:pt idx="490">
                        <c:v>3.8528570000000002</c:v>
                      </c:pt>
                      <c:pt idx="491">
                        <c:v>4.112857</c:v>
                      </c:pt>
                      <c:pt idx="492">
                        <c:v>4.03</c:v>
                      </c:pt>
                      <c:pt idx="493">
                        <c:v>3.9057140000000001</c:v>
                      </c:pt>
                      <c:pt idx="494">
                        <c:v>3.8557139999999999</c:v>
                      </c:pt>
                      <c:pt idx="495">
                        <c:v>4.2</c:v>
                      </c:pt>
                      <c:pt idx="496">
                        <c:v>4.2157140000000002</c:v>
                      </c:pt>
                      <c:pt idx="497">
                        <c:v>4.3842860000000003</c:v>
                      </c:pt>
                      <c:pt idx="498">
                        <c:v>4.3914289999999996</c:v>
                      </c:pt>
                      <c:pt idx="499">
                        <c:v>4.3571429999999998</c:v>
                      </c:pt>
                      <c:pt idx="500">
                        <c:v>4.4285709999999998</c:v>
                      </c:pt>
                      <c:pt idx="501">
                        <c:v>4.4785709999999996</c:v>
                      </c:pt>
                      <c:pt idx="502">
                        <c:v>4.42</c:v>
                      </c:pt>
                      <c:pt idx="503">
                        <c:v>4.4657140000000002</c:v>
                      </c:pt>
                      <c:pt idx="504">
                        <c:v>4.5642860000000001</c:v>
                      </c:pt>
                      <c:pt idx="505">
                        <c:v>4.5857140000000003</c:v>
                      </c:pt>
                      <c:pt idx="506">
                        <c:v>4.6485709999999996</c:v>
                      </c:pt>
                      <c:pt idx="507">
                        <c:v>4.7428569999999999</c:v>
                      </c:pt>
                      <c:pt idx="508">
                        <c:v>4.7028569999999998</c:v>
                      </c:pt>
                      <c:pt idx="509">
                        <c:v>4.6571429999999996</c:v>
                      </c:pt>
                      <c:pt idx="510">
                        <c:v>4.6385709999999998</c:v>
                      </c:pt>
                      <c:pt idx="511">
                        <c:v>4.45</c:v>
                      </c:pt>
                      <c:pt idx="512">
                        <c:v>4.4857139999999998</c:v>
                      </c:pt>
                      <c:pt idx="513">
                        <c:v>4.5857140000000003</c:v>
                      </c:pt>
                      <c:pt idx="514">
                        <c:v>4.5728569999999999</c:v>
                      </c:pt>
                      <c:pt idx="515">
                        <c:v>4.4714289999999997</c:v>
                      </c:pt>
                      <c:pt idx="516">
                        <c:v>4.4557140000000004</c:v>
                      </c:pt>
                      <c:pt idx="517">
                        <c:v>4.2214289999999997</c:v>
                      </c:pt>
                      <c:pt idx="518">
                        <c:v>4.2471430000000003</c:v>
                      </c:pt>
                      <c:pt idx="519">
                        <c:v>4.32</c:v>
                      </c:pt>
                      <c:pt idx="520">
                        <c:v>4.26</c:v>
                      </c:pt>
                      <c:pt idx="521">
                        <c:v>4.2214289999999997</c:v>
                      </c:pt>
                      <c:pt idx="522">
                        <c:v>4.1314289999999998</c:v>
                      </c:pt>
                      <c:pt idx="523">
                        <c:v>4.1414289999999996</c:v>
                      </c:pt>
                      <c:pt idx="524">
                        <c:v>4.3842860000000003</c:v>
                      </c:pt>
                      <c:pt idx="525">
                        <c:v>4.4414290000000003</c:v>
                      </c:pt>
                      <c:pt idx="526">
                        <c:v>4.57</c:v>
                      </c:pt>
                      <c:pt idx="527">
                        <c:v>4.8571429999999998</c:v>
                      </c:pt>
                      <c:pt idx="528">
                        <c:v>4.8828569999999996</c:v>
                      </c:pt>
                      <c:pt idx="529">
                        <c:v>5.1428570000000002</c:v>
                      </c:pt>
                      <c:pt idx="530">
                        <c:v>5.1357140000000001</c:v>
                      </c:pt>
                      <c:pt idx="531">
                        <c:v>4.6157139999999997</c:v>
                      </c:pt>
                      <c:pt idx="532">
                        <c:v>4.7885710000000001</c:v>
                      </c:pt>
                      <c:pt idx="533">
                        <c:v>4.7642860000000002</c:v>
                      </c:pt>
                      <c:pt idx="534">
                        <c:v>4.5585709999999997</c:v>
                      </c:pt>
                      <c:pt idx="535">
                        <c:v>4.7757139999999998</c:v>
                      </c:pt>
                      <c:pt idx="536">
                        <c:v>4.6542859999999999</c:v>
                      </c:pt>
                      <c:pt idx="537">
                        <c:v>4.5485709999999999</c:v>
                      </c:pt>
                      <c:pt idx="538">
                        <c:v>4.58</c:v>
                      </c:pt>
                      <c:pt idx="539">
                        <c:v>4.5714290000000002</c:v>
                      </c:pt>
                      <c:pt idx="540">
                        <c:v>3.2885710000000001</c:v>
                      </c:pt>
                      <c:pt idx="541">
                        <c:v>2.8814289999999998</c:v>
                      </c:pt>
                      <c:pt idx="542">
                        <c:v>3.08</c:v>
                      </c:pt>
                      <c:pt idx="543">
                        <c:v>2.8571430000000002</c:v>
                      </c:pt>
                      <c:pt idx="544">
                        <c:v>2.891429</c:v>
                      </c:pt>
                      <c:pt idx="545">
                        <c:v>2.8957139999999999</c:v>
                      </c:pt>
                      <c:pt idx="546">
                        <c:v>2.7228569999999999</c:v>
                      </c:pt>
                      <c:pt idx="547">
                        <c:v>2.9085709999999998</c:v>
                      </c:pt>
                      <c:pt idx="548">
                        <c:v>2.89</c:v>
                      </c:pt>
                      <c:pt idx="549">
                        <c:v>2.9</c:v>
                      </c:pt>
                      <c:pt idx="550">
                        <c:v>2.9285709999999998</c:v>
                      </c:pt>
                      <c:pt idx="551">
                        <c:v>2.88</c:v>
                      </c:pt>
                      <c:pt idx="552">
                        <c:v>2.75</c:v>
                      </c:pt>
                      <c:pt idx="553">
                        <c:v>2.504286</c:v>
                      </c:pt>
                      <c:pt idx="554">
                        <c:v>2.4428570000000001</c:v>
                      </c:pt>
                      <c:pt idx="555">
                        <c:v>2.4157139999999999</c:v>
                      </c:pt>
                      <c:pt idx="556">
                        <c:v>2.3457140000000001</c:v>
                      </c:pt>
                      <c:pt idx="557">
                        <c:v>2.4485709999999998</c:v>
                      </c:pt>
                      <c:pt idx="558">
                        <c:v>2.3014290000000002</c:v>
                      </c:pt>
                      <c:pt idx="559">
                        <c:v>2.1971430000000001</c:v>
                      </c:pt>
                      <c:pt idx="560">
                        <c:v>2.14</c:v>
                      </c:pt>
                      <c:pt idx="561">
                        <c:v>2.1971430000000001</c:v>
                      </c:pt>
                      <c:pt idx="562">
                        <c:v>2.2242860000000002</c:v>
                      </c:pt>
                      <c:pt idx="563">
                        <c:v>2.2485710000000001</c:v>
                      </c:pt>
                      <c:pt idx="564">
                        <c:v>2.2642859999999998</c:v>
                      </c:pt>
                      <c:pt idx="565">
                        <c:v>2.2628569999999999</c:v>
                      </c:pt>
                      <c:pt idx="566">
                        <c:v>2.2728570000000001</c:v>
                      </c:pt>
                      <c:pt idx="567">
                        <c:v>2.2085710000000001</c:v>
                      </c:pt>
                      <c:pt idx="568">
                        <c:v>2.2385709999999999</c:v>
                      </c:pt>
                      <c:pt idx="569">
                        <c:v>2.1771430000000001</c:v>
                      </c:pt>
                      <c:pt idx="570">
                        <c:v>2.1642860000000002</c:v>
                      </c:pt>
                      <c:pt idx="571">
                        <c:v>2.0642860000000001</c:v>
                      </c:pt>
                      <c:pt idx="572">
                        <c:v>1.9928570000000001</c:v>
                      </c:pt>
                      <c:pt idx="573">
                        <c:v>2.0385710000000001</c:v>
                      </c:pt>
                      <c:pt idx="574">
                        <c:v>2.121429</c:v>
                      </c:pt>
                      <c:pt idx="575">
                        <c:v>2.0514290000000002</c:v>
                      </c:pt>
                      <c:pt idx="576">
                        <c:v>2.2014290000000001</c:v>
                      </c:pt>
                      <c:pt idx="577">
                        <c:v>2.152857</c:v>
                      </c:pt>
                      <c:pt idx="578">
                        <c:v>2.1542859999999999</c:v>
                      </c:pt>
                      <c:pt idx="579">
                        <c:v>2.1342859999999999</c:v>
                      </c:pt>
                      <c:pt idx="580">
                        <c:v>2.2599999999999998</c:v>
                      </c:pt>
                      <c:pt idx="581">
                        <c:v>2.331429</c:v>
                      </c:pt>
                      <c:pt idx="582">
                        <c:v>2.2714289999999999</c:v>
                      </c:pt>
                      <c:pt idx="583">
                        <c:v>2.4414289999999998</c:v>
                      </c:pt>
                      <c:pt idx="584">
                        <c:v>2.4271430000000001</c:v>
                      </c:pt>
                      <c:pt idx="585">
                        <c:v>2.5371429999999999</c:v>
                      </c:pt>
                      <c:pt idx="586">
                        <c:v>2.5014289999999999</c:v>
                      </c:pt>
                      <c:pt idx="587">
                        <c:v>2.407143</c:v>
                      </c:pt>
                      <c:pt idx="588">
                        <c:v>2.4</c:v>
                      </c:pt>
                      <c:pt idx="589">
                        <c:v>2.378571</c:v>
                      </c:pt>
                      <c:pt idx="590">
                        <c:v>2.3342860000000001</c:v>
                      </c:pt>
                      <c:pt idx="591">
                        <c:v>2.3414290000000002</c:v>
                      </c:pt>
                      <c:pt idx="592">
                        <c:v>2.34</c:v>
                      </c:pt>
                      <c:pt idx="593">
                        <c:v>2.2028569999999998</c:v>
                      </c:pt>
                      <c:pt idx="594">
                        <c:v>2.3328570000000002</c:v>
                      </c:pt>
                      <c:pt idx="595">
                        <c:v>2.464286</c:v>
                      </c:pt>
                      <c:pt idx="596">
                        <c:v>2.5785710000000002</c:v>
                      </c:pt>
                      <c:pt idx="597">
                        <c:v>2.5642860000000001</c:v>
                      </c:pt>
                      <c:pt idx="598">
                        <c:v>2.5057140000000002</c:v>
                      </c:pt>
                      <c:pt idx="599">
                        <c:v>2.3942860000000001</c:v>
                      </c:pt>
                      <c:pt idx="600">
                        <c:v>2.4900000000000002</c:v>
                      </c:pt>
                      <c:pt idx="601">
                        <c:v>2.4685709999999998</c:v>
                      </c:pt>
                      <c:pt idx="602">
                        <c:v>2.4785710000000001</c:v>
                      </c:pt>
                      <c:pt idx="603">
                        <c:v>2.4900000000000002</c:v>
                      </c:pt>
                      <c:pt idx="604">
                        <c:v>1.4714290000000001</c:v>
                      </c:pt>
                      <c:pt idx="605">
                        <c:v>1.41</c:v>
                      </c:pt>
                      <c:pt idx="606">
                        <c:v>1.418571</c:v>
                      </c:pt>
                      <c:pt idx="607">
                        <c:v>1.4428570000000001</c:v>
                      </c:pt>
                      <c:pt idx="608">
                        <c:v>1.438571</c:v>
                      </c:pt>
                      <c:pt idx="609">
                        <c:v>1.4</c:v>
                      </c:pt>
                      <c:pt idx="610">
                        <c:v>1.4271430000000001</c:v>
                      </c:pt>
                      <c:pt idx="611">
                        <c:v>1.372857</c:v>
                      </c:pt>
                      <c:pt idx="612">
                        <c:v>1.382857</c:v>
                      </c:pt>
                      <c:pt idx="613">
                        <c:v>1.37</c:v>
                      </c:pt>
                      <c:pt idx="614">
                        <c:v>1.352857</c:v>
                      </c:pt>
                      <c:pt idx="615">
                        <c:v>1.347143</c:v>
                      </c:pt>
                      <c:pt idx="616">
                        <c:v>1.4157139999999999</c:v>
                      </c:pt>
                      <c:pt idx="617">
                        <c:v>1.4457139999999999</c:v>
                      </c:pt>
                      <c:pt idx="618">
                        <c:v>1.51</c:v>
                      </c:pt>
                      <c:pt idx="619">
                        <c:v>1.56</c:v>
                      </c:pt>
                      <c:pt idx="620">
                        <c:v>1.5514289999999999</c:v>
                      </c:pt>
                      <c:pt idx="621">
                        <c:v>1.5228569999999999</c:v>
                      </c:pt>
                      <c:pt idx="622">
                        <c:v>1.4828570000000001</c:v>
                      </c:pt>
                      <c:pt idx="623">
                        <c:v>1.535714</c:v>
                      </c:pt>
                      <c:pt idx="624">
                        <c:v>1.5514289999999999</c:v>
                      </c:pt>
                      <c:pt idx="625">
                        <c:v>1.6042860000000001</c:v>
                      </c:pt>
                      <c:pt idx="626">
                        <c:v>1.545714</c:v>
                      </c:pt>
                      <c:pt idx="627">
                        <c:v>1.494286</c:v>
                      </c:pt>
                      <c:pt idx="628">
                        <c:v>1.7028570000000001</c:v>
                      </c:pt>
                      <c:pt idx="629">
                        <c:v>1.607143</c:v>
                      </c:pt>
                      <c:pt idx="630">
                        <c:v>1.6157140000000001</c:v>
                      </c:pt>
                      <c:pt idx="631">
                        <c:v>1.5642860000000001</c:v>
                      </c:pt>
                      <c:pt idx="632">
                        <c:v>1.622857</c:v>
                      </c:pt>
                      <c:pt idx="633">
                        <c:v>1.621429</c:v>
                      </c:pt>
                      <c:pt idx="634">
                        <c:v>1.631429</c:v>
                      </c:pt>
                      <c:pt idx="635">
                        <c:v>1.6257140000000001</c:v>
                      </c:pt>
                      <c:pt idx="636">
                        <c:v>1.607143</c:v>
                      </c:pt>
                      <c:pt idx="637">
                        <c:v>1.621429</c:v>
                      </c:pt>
                      <c:pt idx="638">
                        <c:v>1.6142860000000001</c:v>
                      </c:pt>
                      <c:pt idx="639">
                        <c:v>1.6</c:v>
                      </c:pt>
                      <c:pt idx="640">
                        <c:v>1.667143</c:v>
                      </c:pt>
                      <c:pt idx="641">
                        <c:v>1.6157140000000001</c:v>
                      </c:pt>
                      <c:pt idx="642">
                        <c:v>1.6757139999999999</c:v>
                      </c:pt>
                      <c:pt idx="643">
                        <c:v>1.6771430000000001</c:v>
                      </c:pt>
                      <c:pt idx="644">
                        <c:v>1.8257140000000001</c:v>
                      </c:pt>
                      <c:pt idx="645">
                        <c:v>1.8</c:v>
                      </c:pt>
                      <c:pt idx="646">
                        <c:v>1.831429</c:v>
                      </c:pt>
                      <c:pt idx="647">
                        <c:v>1.908571</c:v>
                      </c:pt>
                      <c:pt idx="648">
                        <c:v>1.8542860000000001</c:v>
                      </c:pt>
                      <c:pt idx="649">
                        <c:v>1.8142860000000001</c:v>
                      </c:pt>
                      <c:pt idx="650">
                        <c:v>1.8</c:v>
                      </c:pt>
                      <c:pt idx="651">
                        <c:v>1.6714290000000001</c:v>
                      </c:pt>
                      <c:pt idx="652">
                        <c:v>1.647143</c:v>
                      </c:pt>
                      <c:pt idx="653">
                        <c:v>1.657143</c:v>
                      </c:pt>
                      <c:pt idx="654">
                        <c:v>1.7285710000000001</c:v>
                      </c:pt>
                      <c:pt idx="655">
                        <c:v>1.8042860000000001</c:v>
                      </c:pt>
                      <c:pt idx="656">
                        <c:v>1.811429</c:v>
                      </c:pt>
                      <c:pt idx="657">
                        <c:v>1.7614289999999999</c:v>
                      </c:pt>
                      <c:pt idx="658">
                        <c:v>1.7028570000000001</c:v>
                      </c:pt>
                      <c:pt idx="659">
                        <c:v>1.6657139999999999</c:v>
                      </c:pt>
                      <c:pt idx="660">
                        <c:v>1.6</c:v>
                      </c:pt>
                      <c:pt idx="661">
                        <c:v>1.5785709999999999</c:v>
                      </c:pt>
                      <c:pt idx="662">
                        <c:v>1.588571</c:v>
                      </c:pt>
                      <c:pt idx="663">
                        <c:v>1.61</c:v>
                      </c:pt>
                      <c:pt idx="664">
                        <c:v>1.5728569999999999</c:v>
                      </c:pt>
                      <c:pt idx="665">
                        <c:v>1.535714</c:v>
                      </c:pt>
                      <c:pt idx="666">
                        <c:v>1.5514289999999999</c:v>
                      </c:pt>
                      <c:pt idx="667">
                        <c:v>1.618571</c:v>
                      </c:pt>
                      <c:pt idx="668">
                        <c:v>1.6142860000000001</c:v>
                      </c:pt>
                      <c:pt idx="669">
                        <c:v>1.581429</c:v>
                      </c:pt>
                      <c:pt idx="670">
                        <c:v>1.5842860000000001</c:v>
                      </c:pt>
                      <c:pt idx="671">
                        <c:v>1.577143</c:v>
                      </c:pt>
                      <c:pt idx="672">
                        <c:v>1.591429</c:v>
                      </c:pt>
                      <c:pt idx="673">
                        <c:v>1.618571</c:v>
                      </c:pt>
                      <c:pt idx="674">
                        <c:v>1.5757140000000001</c:v>
                      </c:pt>
                      <c:pt idx="675">
                        <c:v>1.601429</c:v>
                      </c:pt>
                      <c:pt idx="676">
                        <c:v>1.6342859999999999</c:v>
                      </c:pt>
                      <c:pt idx="677">
                        <c:v>1.642857</c:v>
                      </c:pt>
                      <c:pt idx="678">
                        <c:v>1.64</c:v>
                      </c:pt>
                      <c:pt idx="679">
                        <c:v>1.602857</c:v>
                      </c:pt>
                      <c:pt idx="680">
                        <c:v>1.7</c:v>
                      </c:pt>
                      <c:pt idx="681">
                        <c:v>1.7171430000000001</c:v>
                      </c:pt>
                      <c:pt idx="682">
                        <c:v>1.647143</c:v>
                      </c:pt>
                      <c:pt idx="683">
                        <c:v>1.642857</c:v>
                      </c:pt>
                      <c:pt idx="684">
                        <c:v>1.638571</c:v>
                      </c:pt>
                      <c:pt idx="685">
                        <c:v>1.618571</c:v>
                      </c:pt>
                      <c:pt idx="686">
                        <c:v>1.592857</c:v>
                      </c:pt>
                      <c:pt idx="687">
                        <c:v>1.5942860000000001</c:v>
                      </c:pt>
                      <c:pt idx="688">
                        <c:v>1.607143</c:v>
                      </c:pt>
                      <c:pt idx="689">
                        <c:v>1.5642860000000001</c:v>
                      </c:pt>
                      <c:pt idx="690">
                        <c:v>1.5</c:v>
                      </c:pt>
                      <c:pt idx="691">
                        <c:v>1.525714</c:v>
                      </c:pt>
                      <c:pt idx="692">
                        <c:v>1.4585710000000001</c:v>
                      </c:pt>
                      <c:pt idx="693">
                        <c:v>1.455714</c:v>
                      </c:pt>
                      <c:pt idx="694">
                        <c:v>1.485714</c:v>
                      </c:pt>
                      <c:pt idx="695">
                        <c:v>1.57</c:v>
                      </c:pt>
                      <c:pt idx="696">
                        <c:v>1.5285709999999999</c:v>
                      </c:pt>
                      <c:pt idx="697">
                        <c:v>1.5414289999999999</c:v>
                      </c:pt>
                      <c:pt idx="698">
                        <c:v>1.525714</c:v>
                      </c:pt>
                      <c:pt idx="699">
                        <c:v>1.5085710000000001</c:v>
                      </c:pt>
                      <c:pt idx="700">
                        <c:v>1.5285709999999999</c:v>
                      </c:pt>
                      <c:pt idx="701">
                        <c:v>1.5128569999999999</c:v>
                      </c:pt>
                      <c:pt idx="702">
                        <c:v>1.4457139999999999</c:v>
                      </c:pt>
                      <c:pt idx="703">
                        <c:v>1.43</c:v>
                      </c:pt>
                      <c:pt idx="704">
                        <c:v>1.412857</c:v>
                      </c:pt>
                      <c:pt idx="705">
                        <c:v>1.347143</c:v>
                      </c:pt>
                      <c:pt idx="706">
                        <c:v>1.357143</c:v>
                      </c:pt>
                      <c:pt idx="707">
                        <c:v>1.3142860000000001</c:v>
                      </c:pt>
                      <c:pt idx="708">
                        <c:v>1.31</c:v>
                      </c:pt>
                      <c:pt idx="709">
                        <c:v>1.3142860000000001</c:v>
                      </c:pt>
                      <c:pt idx="710">
                        <c:v>1.3142860000000001</c:v>
                      </c:pt>
                      <c:pt idx="711">
                        <c:v>1.33</c:v>
                      </c:pt>
                      <c:pt idx="712">
                        <c:v>1.3071429999999999</c:v>
                      </c:pt>
                      <c:pt idx="713">
                        <c:v>1.3128569999999999</c:v>
                      </c:pt>
                      <c:pt idx="714">
                        <c:v>1.29</c:v>
                      </c:pt>
                      <c:pt idx="715">
                        <c:v>1.397143</c:v>
                      </c:pt>
                      <c:pt idx="716">
                        <c:v>1.4428570000000001</c:v>
                      </c:pt>
                      <c:pt idx="717">
                        <c:v>1.464286</c:v>
                      </c:pt>
                      <c:pt idx="718">
                        <c:v>1.55</c:v>
                      </c:pt>
                      <c:pt idx="719">
                        <c:v>1.5471429999999999</c:v>
                      </c:pt>
                      <c:pt idx="720">
                        <c:v>1.5657140000000001</c:v>
                      </c:pt>
                      <c:pt idx="721">
                        <c:v>1.545714</c:v>
                      </c:pt>
                      <c:pt idx="722">
                        <c:v>1.5857140000000001</c:v>
                      </c:pt>
                      <c:pt idx="723">
                        <c:v>1.6057140000000001</c:v>
                      </c:pt>
                      <c:pt idx="724">
                        <c:v>1.715714</c:v>
                      </c:pt>
                      <c:pt idx="725">
                        <c:v>1.6985710000000001</c:v>
                      </c:pt>
                      <c:pt idx="726">
                        <c:v>1.667143</c:v>
                      </c:pt>
                      <c:pt idx="727">
                        <c:v>1.73</c:v>
                      </c:pt>
                      <c:pt idx="728">
                        <c:v>1.7114290000000001</c:v>
                      </c:pt>
                      <c:pt idx="729">
                        <c:v>1.67</c:v>
                      </c:pt>
                      <c:pt idx="730">
                        <c:v>1.618571</c:v>
                      </c:pt>
                      <c:pt idx="731">
                        <c:v>1.66</c:v>
                      </c:pt>
                      <c:pt idx="732">
                        <c:v>1.6357139999999999</c:v>
                      </c:pt>
                      <c:pt idx="733">
                        <c:v>1.735714</c:v>
                      </c:pt>
                      <c:pt idx="734">
                        <c:v>1.6</c:v>
                      </c:pt>
                      <c:pt idx="735">
                        <c:v>1.642857</c:v>
                      </c:pt>
                      <c:pt idx="736">
                        <c:v>1.6142860000000001</c:v>
                      </c:pt>
                      <c:pt idx="737">
                        <c:v>1.642857</c:v>
                      </c:pt>
                      <c:pt idx="738">
                        <c:v>1.6442859999999999</c:v>
                      </c:pt>
                      <c:pt idx="739">
                        <c:v>1.65</c:v>
                      </c:pt>
                      <c:pt idx="740">
                        <c:v>1.652857</c:v>
                      </c:pt>
                      <c:pt idx="741">
                        <c:v>1.648571</c:v>
                      </c:pt>
                      <c:pt idx="742">
                        <c:v>1.657143</c:v>
                      </c:pt>
                      <c:pt idx="743">
                        <c:v>1.6342859999999999</c:v>
                      </c:pt>
                      <c:pt idx="744">
                        <c:v>1.652857</c:v>
                      </c:pt>
                      <c:pt idx="745">
                        <c:v>1.658571</c:v>
                      </c:pt>
                      <c:pt idx="746">
                        <c:v>1.6542859999999999</c:v>
                      </c:pt>
                      <c:pt idx="747">
                        <c:v>1.85</c:v>
                      </c:pt>
                      <c:pt idx="748">
                        <c:v>1.975714</c:v>
                      </c:pt>
                      <c:pt idx="749">
                        <c:v>2.04</c:v>
                      </c:pt>
                      <c:pt idx="750">
                        <c:v>2.121429</c:v>
                      </c:pt>
                      <c:pt idx="751">
                        <c:v>2.0685709999999999</c:v>
                      </c:pt>
                      <c:pt idx="752">
                        <c:v>2.214286</c:v>
                      </c:pt>
                      <c:pt idx="753">
                        <c:v>2.3042859999999998</c:v>
                      </c:pt>
                      <c:pt idx="754">
                        <c:v>2.2757139999999998</c:v>
                      </c:pt>
                      <c:pt idx="755">
                        <c:v>2.2214290000000001</c:v>
                      </c:pt>
                      <c:pt idx="756">
                        <c:v>2.0628570000000002</c:v>
                      </c:pt>
                      <c:pt idx="757">
                        <c:v>2.077143</c:v>
                      </c:pt>
                      <c:pt idx="758">
                        <c:v>2.0914290000000002</c:v>
                      </c:pt>
                      <c:pt idx="759">
                        <c:v>2.0785710000000002</c:v>
                      </c:pt>
                      <c:pt idx="760">
                        <c:v>2.0414289999999999</c:v>
                      </c:pt>
                      <c:pt idx="761">
                        <c:v>2.0714290000000002</c:v>
                      </c:pt>
                      <c:pt idx="762">
                        <c:v>2.1257139999999999</c:v>
                      </c:pt>
                      <c:pt idx="763">
                        <c:v>2.0957140000000001</c:v>
                      </c:pt>
                      <c:pt idx="764">
                        <c:v>2.1742859999999999</c:v>
                      </c:pt>
                      <c:pt idx="765">
                        <c:v>2.1428569999999998</c:v>
                      </c:pt>
                      <c:pt idx="766">
                        <c:v>2.1228570000000002</c:v>
                      </c:pt>
                      <c:pt idx="767">
                        <c:v>2.2357140000000002</c:v>
                      </c:pt>
                      <c:pt idx="768">
                        <c:v>2.4157139999999999</c:v>
                      </c:pt>
                      <c:pt idx="769">
                        <c:v>2.38</c:v>
                      </c:pt>
                      <c:pt idx="770">
                        <c:v>2.4285709999999998</c:v>
                      </c:pt>
                      <c:pt idx="771">
                        <c:v>2.4500000000000002</c:v>
                      </c:pt>
                      <c:pt idx="772">
                        <c:v>2.5185710000000001</c:v>
                      </c:pt>
                      <c:pt idx="773">
                        <c:v>2.46</c:v>
                      </c:pt>
                      <c:pt idx="774">
                        <c:v>2.455714</c:v>
                      </c:pt>
                      <c:pt idx="775">
                        <c:v>2.38</c:v>
                      </c:pt>
                      <c:pt idx="776">
                        <c:v>2.36</c:v>
                      </c:pt>
                      <c:pt idx="777">
                        <c:v>2.2928570000000001</c:v>
                      </c:pt>
                      <c:pt idx="778">
                        <c:v>2.2528570000000001</c:v>
                      </c:pt>
                      <c:pt idx="779">
                        <c:v>2.2842859999999998</c:v>
                      </c:pt>
                      <c:pt idx="780">
                        <c:v>2.2971430000000002</c:v>
                      </c:pt>
                      <c:pt idx="781">
                        <c:v>2.3342860000000001</c:v>
                      </c:pt>
                      <c:pt idx="782">
                        <c:v>2.3442859999999999</c:v>
                      </c:pt>
                      <c:pt idx="783">
                        <c:v>2.3642859999999999</c:v>
                      </c:pt>
                      <c:pt idx="784">
                        <c:v>2.3485710000000002</c:v>
                      </c:pt>
                      <c:pt idx="785">
                        <c:v>2.39</c:v>
                      </c:pt>
                      <c:pt idx="786">
                        <c:v>2.418571</c:v>
                      </c:pt>
                      <c:pt idx="787">
                        <c:v>2.387143</c:v>
                      </c:pt>
                      <c:pt idx="788">
                        <c:v>2.4585710000000001</c:v>
                      </c:pt>
                      <c:pt idx="789">
                        <c:v>2.407143</c:v>
                      </c:pt>
                      <c:pt idx="790">
                        <c:v>2.3614289999999998</c:v>
                      </c:pt>
                      <c:pt idx="791">
                        <c:v>2.3571430000000002</c:v>
                      </c:pt>
                      <c:pt idx="792">
                        <c:v>2.342857</c:v>
                      </c:pt>
                      <c:pt idx="793">
                        <c:v>2.3257140000000001</c:v>
                      </c:pt>
                      <c:pt idx="794">
                        <c:v>2.3414290000000002</c:v>
                      </c:pt>
                      <c:pt idx="795">
                        <c:v>2.4128569999999998</c:v>
                      </c:pt>
                      <c:pt idx="796">
                        <c:v>2.378571</c:v>
                      </c:pt>
                      <c:pt idx="797">
                        <c:v>2.342857</c:v>
                      </c:pt>
                      <c:pt idx="798">
                        <c:v>2.422857</c:v>
                      </c:pt>
                      <c:pt idx="799">
                        <c:v>2.7157140000000002</c:v>
                      </c:pt>
                      <c:pt idx="800">
                        <c:v>2.7885710000000001</c:v>
                      </c:pt>
                      <c:pt idx="801">
                        <c:v>2.7014290000000001</c:v>
                      </c:pt>
                      <c:pt idx="802">
                        <c:v>2.6514289999999998</c:v>
                      </c:pt>
                      <c:pt idx="803">
                        <c:v>2.7628569999999999</c:v>
                      </c:pt>
                      <c:pt idx="804">
                        <c:v>2.7957139999999998</c:v>
                      </c:pt>
                      <c:pt idx="805">
                        <c:v>2.984286</c:v>
                      </c:pt>
                      <c:pt idx="806">
                        <c:v>2.9485709999999998</c:v>
                      </c:pt>
                      <c:pt idx="807">
                        <c:v>2.995714</c:v>
                      </c:pt>
                      <c:pt idx="808">
                        <c:v>3.108571</c:v>
                      </c:pt>
                      <c:pt idx="809">
                        <c:v>3.0485709999999999</c:v>
                      </c:pt>
                      <c:pt idx="810">
                        <c:v>2.9814289999999999</c:v>
                      </c:pt>
                      <c:pt idx="811">
                        <c:v>3</c:v>
                      </c:pt>
                      <c:pt idx="812">
                        <c:v>3.157143</c:v>
                      </c:pt>
                      <c:pt idx="813">
                        <c:v>3.1385710000000002</c:v>
                      </c:pt>
                      <c:pt idx="814">
                        <c:v>3.1771430000000001</c:v>
                      </c:pt>
                      <c:pt idx="815">
                        <c:v>3.1271429999999998</c:v>
                      </c:pt>
                      <c:pt idx="816">
                        <c:v>3.0585710000000002</c:v>
                      </c:pt>
                      <c:pt idx="817">
                        <c:v>3.0542859999999998</c:v>
                      </c:pt>
                      <c:pt idx="818">
                        <c:v>3.0642860000000001</c:v>
                      </c:pt>
                      <c:pt idx="819">
                        <c:v>3.0142859999999998</c:v>
                      </c:pt>
                      <c:pt idx="820">
                        <c:v>3.0057140000000002</c:v>
                      </c:pt>
                      <c:pt idx="821">
                        <c:v>3.0085709999999999</c:v>
                      </c:pt>
                      <c:pt idx="822">
                        <c:v>3.0271430000000001</c:v>
                      </c:pt>
                      <c:pt idx="823">
                        <c:v>3.1342859999999999</c:v>
                      </c:pt>
                      <c:pt idx="824">
                        <c:v>3.0571429999999999</c:v>
                      </c:pt>
                      <c:pt idx="825">
                        <c:v>3.08</c:v>
                      </c:pt>
                      <c:pt idx="826">
                        <c:v>3.0642860000000001</c:v>
                      </c:pt>
                      <c:pt idx="827">
                        <c:v>3.077143</c:v>
                      </c:pt>
                      <c:pt idx="828">
                        <c:v>3.2514289999999999</c:v>
                      </c:pt>
                      <c:pt idx="829">
                        <c:v>3.2271429999999999</c:v>
                      </c:pt>
                      <c:pt idx="830">
                        <c:v>3.4414289999999998</c:v>
                      </c:pt>
                      <c:pt idx="831">
                        <c:v>3.5671430000000002</c:v>
                      </c:pt>
                      <c:pt idx="832">
                        <c:v>3.601429</c:v>
                      </c:pt>
                      <c:pt idx="833">
                        <c:v>3.4814289999999999</c:v>
                      </c:pt>
                      <c:pt idx="834">
                        <c:v>3.3814289999999998</c:v>
                      </c:pt>
                      <c:pt idx="835">
                        <c:v>3.3457140000000001</c:v>
                      </c:pt>
                      <c:pt idx="836">
                        <c:v>3.4571429999999999</c:v>
                      </c:pt>
                      <c:pt idx="837">
                        <c:v>3.3242859999999999</c:v>
                      </c:pt>
                      <c:pt idx="838">
                        <c:v>3.311429</c:v>
                      </c:pt>
                      <c:pt idx="839">
                        <c:v>3.2385709999999999</c:v>
                      </c:pt>
                      <c:pt idx="840">
                        <c:v>3.3742860000000001</c:v>
                      </c:pt>
                      <c:pt idx="841">
                        <c:v>3.4528569999999998</c:v>
                      </c:pt>
                      <c:pt idx="842">
                        <c:v>3.4242859999999999</c:v>
                      </c:pt>
                      <c:pt idx="843">
                        <c:v>3.4714290000000001</c:v>
                      </c:pt>
                      <c:pt idx="844">
                        <c:v>3.4628570000000001</c:v>
                      </c:pt>
                      <c:pt idx="845">
                        <c:v>3.4857140000000002</c:v>
                      </c:pt>
                      <c:pt idx="846">
                        <c:v>3.7128570000000001</c:v>
                      </c:pt>
                      <c:pt idx="847">
                        <c:v>3.805714</c:v>
                      </c:pt>
                      <c:pt idx="848">
                        <c:v>3.8557139999999999</c:v>
                      </c:pt>
                      <c:pt idx="849">
                        <c:v>3.7128570000000001</c:v>
                      </c:pt>
                      <c:pt idx="850">
                        <c:v>3.668571</c:v>
                      </c:pt>
                      <c:pt idx="851">
                        <c:v>3.8928569999999998</c:v>
                      </c:pt>
                      <c:pt idx="852">
                        <c:v>4.0985709999999997</c:v>
                      </c:pt>
                      <c:pt idx="853">
                        <c:v>4.03</c:v>
                      </c:pt>
                      <c:pt idx="854">
                        <c:v>3.93</c:v>
                      </c:pt>
                      <c:pt idx="855">
                        <c:v>3.9857140000000002</c:v>
                      </c:pt>
                      <c:pt idx="856">
                        <c:v>4.1085710000000004</c:v>
                      </c:pt>
                      <c:pt idx="857">
                        <c:v>4.1571429999999996</c:v>
                      </c:pt>
                      <c:pt idx="858">
                        <c:v>3.9214289999999998</c:v>
                      </c:pt>
                      <c:pt idx="859">
                        <c:v>4.05</c:v>
                      </c:pt>
                      <c:pt idx="860">
                        <c:v>3.661429</c:v>
                      </c:pt>
                      <c:pt idx="861">
                        <c:v>3.7357140000000002</c:v>
                      </c:pt>
                      <c:pt idx="862">
                        <c:v>3.8528570000000002</c:v>
                      </c:pt>
                      <c:pt idx="863">
                        <c:v>3.9157139999999999</c:v>
                      </c:pt>
                      <c:pt idx="864">
                        <c:v>3.5685709999999999</c:v>
                      </c:pt>
                      <c:pt idx="865">
                        <c:v>3.7</c:v>
                      </c:pt>
                      <c:pt idx="866">
                        <c:v>3.754286</c:v>
                      </c:pt>
                      <c:pt idx="867">
                        <c:v>3.7728570000000001</c:v>
                      </c:pt>
                      <c:pt idx="868">
                        <c:v>3.668571</c:v>
                      </c:pt>
                      <c:pt idx="869">
                        <c:v>3.8742860000000001</c:v>
                      </c:pt>
                      <c:pt idx="870">
                        <c:v>3.8685710000000002</c:v>
                      </c:pt>
                      <c:pt idx="871">
                        <c:v>3.9414289999999998</c:v>
                      </c:pt>
                      <c:pt idx="872">
                        <c:v>3.9728569999999999</c:v>
                      </c:pt>
                      <c:pt idx="873">
                        <c:v>4.08</c:v>
                      </c:pt>
                      <c:pt idx="874">
                        <c:v>4.0214290000000004</c:v>
                      </c:pt>
                      <c:pt idx="875">
                        <c:v>4.2214289999999997</c:v>
                      </c:pt>
                      <c:pt idx="876">
                        <c:v>4.2957140000000003</c:v>
                      </c:pt>
                      <c:pt idx="877">
                        <c:v>4.1457139999999999</c:v>
                      </c:pt>
                      <c:pt idx="878">
                        <c:v>3.9928569999999999</c:v>
                      </c:pt>
                      <c:pt idx="879">
                        <c:v>3.9628570000000001</c:v>
                      </c:pt>
                      <c:pt idx="880">
                        <c:v>4.1071429999999998</c:v>
                      </c:pt>
                      <c:pt idx="881">
                        <c:v>4.0599999999999996</c:v>
                      </c:pt>
                      <c:pt idx="882">
                        <c:v>4.1014290000000004</c:v>
                      </c:pt>
                      <c:pt idx="883">
                        <c:v>4.1714289999999998</c:v>
                      </c:pt>
                      <c:pt idx="884">
                        <c:v>4.1457139999999999</c:v>
                      </c:pt>
                      <c:pt idx="885">
                        <c:v>4.1785709999999998</c:v>
                      </c:pt>
                      <c:pt idx="886">
                        <c:v>3.94</c:v>
                      </c:pt>
                      <c:pt idx="887">
                        <c:v>3.8571430000000002</c:v>
                      </c:pt>
                      <c:pt idx="888">
                        <c:v>3.9342860000000002</c:v>
                      </c:pt>
                      <c:pt idx="889">
                        <c:v>3.8728570000000002</c:v>
                      </c:pt>
                      <c:pt idx="890">
                        <c:v>3.955714</c:v>
                      </c:pt>
                      <c:pt idx="891">
                        <c:v>3.9571429999999999</c:v>
                      </c:pt>
                      <c:pt idx="892">
                        <c:v>3.964286</c:v>
                      </c:pt>
                      <c:pt idx="893">
                        <c:v>3.911429</c:v>
                      </c:pt>
                      <c:pt idx="894">
                        <c:v>3.9285709999999998</c:v>
                      </c:pt>
                      <c:pt idx="895">
                        <c:v>3.6771430000000001</c:v>
                      </c:pt>
                      <c:pt idx="896">
                        <c:v>3.5857139999999998</c:v>
                      </c:pt>
                      <c:pt idx="897">
                        <c:v>3.4357139999999999</c:v>
                      </c:pt>
                      <c:pt idx="898">
                        <c:v>3.49</c:v>
                      </c:pt>
                      <c:pt idx="899">
                        <c:v>3.705714</c:v>
                      </c:pt>
                      <c:pt idx="900">
                        <c:v>3.7571430000000001</c:v>
                      </c:pt>
                      <c:pt idx="901">
                        <c:v>3.66</c:v>
                      </c:pt>
                      <c:pt idx="902">
                        <c:v>3.5871430000000002</c:v>
                      </c:pt>
                      <c:pt idx="903">
                        <c:v>3.9128569999999998</c:v>
                      </c:pt>
                      <c:pt idx="904">
                        <c:v>3.9428570000000001</c:v>
                      </c:pt>
                      <c:pt idx="905">
                        <c:v>3.9614289999999999</c:v>
                      </c:pt>
                      <c:pt idx="906">
                        <c:v>3.8542860000000001</c:v>
                      </c:pt>
                      <c:pt idx="907">
                        <c:v>3.8857140000000001</c:v>
                      </c:pt>
                      <c:pt idx="908">
                        <c:v>3.8928569999999998</c:v>
                      </c:pt>
                      <c:pt idx="909">
                        <c:v>3.8657140000000001</c:v>
                      </c:pt>
                      <c:pt idx="910">
                        <c:v>3.7214290000000001</c:v>
                      </c:pt>
                      <c:pt idx="911">
                        <c:v>3.5714290000000002</c:v>
                      </c:pt>
                      <c:pt idx="912">
                        <c:v>3.561429</c:v>
                      </c:pt>
                      <c:pt idx="913">
                        <c:v>3.5757140000000001</c:v>
                      </c:pt>
                      <c:pt idx="914">
                        <c:v>3.5714290000000002</c:v>
                      </c:pt>
                      <c:pt idx="915">
                        <c:v>3.632857</c:v>
                      </c:pt>
                      <c:pt idx="916">
                        <c:v>3.55</c:v>
                      </c:pt>
                      <c:pt idx="917">
                        <c:v>3.6742859999999999</c:v>
                      </c:pt>
                      <c:pt idx="918">
                        <c:v>3.6514289999999998</c:v>
                      </c:pt>
                      <c:pt idx="919">
                        <c:v>3.68</c:v>
                      </c:pt>
                      <c:pt idx="920">
                        <c:v>3.55</c:v>
                      </c:pt>
                      <c:pt idx="921">
                        <c:v>3.6314289999999998</c:v>
                      </c:pt>
                      <c:pt idx="922">
                        <c:v>3.3528570000000002</c:v>
                      </c:pt>
                      <c:pt idx="923">
                        <c:v>3.3257140000000001</c:v>
                      </c:pt>
                      <c:pt idx="924">
                        <c:v>3.5342859999999998</c:v>
                      </c:pt>
                      <c:pt idx="925">
                        <c:v>4.0842859999999996</c:v>
                      </c:pt>
                      <c:pt idx="926">
                        <c:v>4.1428570000000002</c:v>
                      </c:pt>
                      <c:pt idx="927">
                        <c:v>3.9742860000000002</c:v>
                      </c:pt>
                      <c:pt idx="928">
                        <c:v>3.9428570000000001</c:v>
                      </c:pt>
                      <c:pt idx="929">
                        <c:v>3.9357139999999999</c:v>
                      </c:pt>
                      <c:pt idx="930">
                        <c:v>3.8728570000000002</c:v>
                      </c:pt>
                      <c:pt idx="931">
                        <c:v>3.7285710000000001</c:v>
                      </c:pt>
                      <c:pt idx="932">
                        <c:v>3.73</c:v>
                      </c:pt>
                      <c:pt idx="933">
                        <c:v>3.754286</c:v>
                      </c:pt>
                      <c:pt idx="934">
                        <c:v>3.7028569999999998</c:v>
                      </c:pt>
                      <c:pt idx="935">
                        <c:v>3.5914290000000002</c:v>
                      </c:pt>
                      <c:pt idx="936">
                        <c:v>3.5114290000000001</c:v>
                      </c:pt>
                      <c:pt idx="937">
                        <c:v>3.632857</c:v>
                      </c:pt>
                      <c:pt idx="938">
                        <c:v>3.6042860000000001</c:v>
                      </c:pt>
                      <c:pt idx="939">
                        <c:v>3.5128569999999999</c:v>
                      </c:pt>
                      <c:pt idx="940">
                        <c:v>3.5642860000000001</c:v>
                      </c:pt>
                      <c:pt idx="941">
                        <c:v>3.592857</c:v>
                      </c:pt>
                      <c:pt idx="942">
                        <c:v>3.5685709999999999</c:v>
                      </c:pt>
                      <c:pt idx="943">
                        <c:v>3.6771430000000001</c:v>
                      </c:pt>
                      <c:pt idx="944">
                        <c:v>3.7671429999999999</c:v>
                      </c:pt>
                      <c:pt idx="945">
                        <c:v>3.672857</c:v>
                      </c:pt>
                      <c:pt idx="946">
                        <c:v>3.7114289999999999</c:v>
                      </c:pt>
                      <c:pt idx="947">
                        <c:v>3.79</c:v>
                      </c:pt>
                      <c:pt idx="948">
                        <c:v>3.83</c:v>
                      </c:pt>
                      <c:pt idx="949">
                        <c:v>3.8357139999999998</c:v>
                      </c:pt>
                      <c:pt idx="950">
                        <c:v>3.83</c:v>
                      </c:pt>
                      <c:pt idx="951">
                        <c:v>3.8228569999999999</c:v>
                      </c:pt>
                      <c:pt idx="952">
                        <c:v>3.66</c:v>
                      </c:pt>
                      <c:pt idx="953">
                        <c:v>3.637143</c:v>
                      </c:pt>
                      <c:pt idx="954">
                        <c:v>3.59</c:v>
                      </c:pt>
                      <c:pt idx="955">
                        <c:v>3.6071430000000002</c:v>
                      </c:pt>
                      <c:pt idx="956">
                        <c:v>3.65</c:v>
                      </c:pt>
                      <c:pt idx="957">
                        <c:v>3.5857139999999998</c:v>
                      </c:pt>
                      <c:pt idx="958">
                        <c:v>3.6314289999999998</c:v>
                      </c:pt>
                      <c:pt idx="959">
                        <c:v>3.5871430000000002</c:v>
                      </c:pt>
                      <c:pt idx="960">
                        <c:v>3.6385710000000002</c:v>
                      </c:pt>
                      <c:pt idx="961">
                        <c:v>3.7385709999999999</c:v>
                      </c:pt>
                      <c:pt idx="962">
                        <c:v>3.8685710000000002</c:v>
                      </c:pt>
                      <c:pt idx="963">
                        <c:v>3.8814289999999998</c:v>
                      </c:pt>
                      <c:pt idx="964">
                        <c:v>4.0071430000000001</c:v>
                      </c:pt>
                      <c:pt idx="965">
                        <c:v>4.0414289999999999</c:v>
                      </c:pt>
                      <c:pt idx="966">
                        <c:v>4.0957140000000001</c:v>
                      </c:pt>
                      <c:pt idx="967">
                        <c:v>4.1271430000000002</c:v>
                      </c:pt>
                      <c:pt idx="968">
                        <c:v>4.0042859999999996</c:v>
                      </c:pt>
                      <c:pt idx="969">
                        <c:v>4.1728569999999996</c:v>
                      </c:pt>
                      <c:pt idx="970">
                        <c:v>4.0914289999999998</c:v>
                      </c:pt>
                      <c:pt idx="971">
                        <c:v>4.1414289999999996</c:v>
                      </c:pt>
                      <c:pt idx="972">
                        <c:v>4.0185709999999997</c:v>
                      </c:pt>
                      <c:pt idx="973">
                        <c:v>3.9157139999999999</c:v>
                      </c:pt>
                      <c:pt idx="974">
                        <c:v>4.0942860000000003</c:v>
                      </c:pt>
                      <c:pt idx="975">
                        <c:v>4.0357139999999996</c:v>
                      </c:pt>
                      <c:pt idx="976">
                        <c:v>3.9914290000000001</c:v>
                      </c:pt>
                      <c:pt idx="977">
                        <c:v>4.0357139999999996</c:v>
                      </c:pt>
                      <c:pt idx="978">
                        <c:v>4.0742859999999999</c:v>
                      </c:pt>
                      <c:pt idx="979">
                        <c:v>4.1028570000000002</c:v>
                      </c:pt>
                      <c:pt idx="980">
                        <c:v>4.17</c:v>
                      </c:pt>
                      <c:pt idx="981">
                        <c:v>4.1714289999999998</c:v>
                      </c:pt>
                      <c:pt idx="982">
                        <c:v>4.2571430000000001</c:v>
                      </c:pt>
                      <c:pt idx="983">
                        <c:v>4.4400000000000004</c:v>
                      </c:pt>
                      <c:pt idx="984">
                        <c:v>4.444286</c:v>
                      </c:pt>
                      <c:pt idx="985">
                        <c:v>4.4000000000000004</c:v>
                      </c:pt>
                      <c:pt idx="986">
                        <c:v>4.4628569999999996</c:v>
                      </c:pt>
                      <c:pt idx="987">
                        <c:v>4.5257139999999998</c:v>
                      </c:pt>
                      <c:pt idx="988">
                        <c:v>4.4971430000000003</c:v>
                      </c:pt>
                      <c:pt idx="989">
                        <c:v>4.47</c:v>
                      </c:pt>
                      <c:pt idx="990">
                        <c:v>4.234286</c:v>
                      </c:pt>
                      <c:pt idx="991">
                        <c:v>4.2285709999999996</c:v>
                      </c:pt>
                      <c:pt idx="992">
                        <c:v>4.3142860000000001</c:v>
                      </c:pt>
                      <c:pt idx="993">
                        <c:v>4.2442859999999998</c:v>
                      </c:pt>
                      <c:pt idx="994">
                        <c:v>4.2842859999999998</c:v>
                      </c:pt>
                      <c:pt idx="995">
                        <c:v>4.3285710000000002</c:v>
                      </c:pt>
                      <c:pt idx="996">
                        <c:v>4.2857139999999996</c:v>
                      </c:pt>
                      <c:pt idx="997">
                        <c:v>4.3885709999999998</c:v>
                      </c:pt>
                      <c:pt idx="998">
                        <c:v>4.4157140000000004</c:v>
                      </c:pt>
                      <c:pt idx="999">
                        <c:v>4.2514289999999999</c:v>
                      </c:pt>
                      <c:pt idx="1000">
                        <c:v>4.2271429999999999</c:v>
                      </c:pt>
                      <c:pt idx="1001">
                        <c:v>4.0642860000000001</c:v>
                      </c:pt>
                      <c:pt idx="1002">
                        <c:v>4.0942860000000003</c:v>
                      </c:pt>
                      <c:pt idx="1003">
                        <c:v>4.0128570000000003</c:v>
                      </c:pt>
                      <c:pt idx="1004">
                        <c:v>3.9585710000000001</c:v>
                      </c:pt>
                      <c:pt idx="1005">
                        <c:v>3.9814289999999999</c:v>
                      </c:pt>
                      <c:pt idx="1006">
                        <c:v>4</c:v>
                      </c:pt>
                      <c:pt idx="1007">
                        <c:v>3.99</c:v>
                      </c:pt>
                      <c:pt idx="1008">
                        <c:v>3.9914290000000001</c:v>
                      </c:pt>
                      <c:pt idx="1009">
                        <c:v>4.1071429999999998</c:v>
                      </c:pt>
                      <c:pt idx="1010">
                        <c:v>4.1185710000000002</c:v>
                      </c:pt>
                      <c:pt idx="1011">
                        <c:v>3.9285709999999998</c:v>
                      </c:pt>
                      <c:pt idx="1012">
                        <c:v>3.955714</c:v>
                      </c:pt>
                      <c:pt idx="1013">
                        <c:v>4.0728569999999999</c:v>
                      </c:pt>
                      <c:pt idx="1014">
                        <c:v>3.9928569999999999</c:v>
                      </c:pt>
                      <c:pt idx="1015">
                        <c:v>3.8971429999999998</c:v>
                      </c:pt>
                      <c:pt idx="1016">
                        <c:v>3.8414290000000002</c:v>
                      </c:pt>
                      <c:pt idx="1017">
                        <c:v>3.7714289999999999</c:v>
                      </c:pt>
                      <c:pt idx="1018">
                        <c:v>3.9685709999999998</c:v>
                      </c:pt>
                      <c:pt idx="1019">
                        <c:v>3.9328569999999998</c:v>
                      </c:pt>
                      <c:pt idx="1020">
                        <c:v>3.8685710000000002</c:v>
                      </c:pt>
                      <c:pt idx="1021">
                        <c:v>3.9342860000000002</c:v>
                      </c:pt>
                      <c:pt idx="1022">
                        <c:v>3.9985710000000001</c:v>
                      </c:pt>
                      <c:pt idx="1023">
                        <c:v>3.9571429999999999</c:v>
                      </c:pt>
                      <c:pt idx="1024">
                        <c:v>3.8742860000000001</c:v>
                      </c:pt>
                      <c:pt idx="1025">
                        <c:v>4.0028569999999997</c:v>
                      </c:pt>
                      <c:pt idx="1026">
                        <c:v>3.8685710000000002</c:v>
                      </c:pt>
                      <c:pt idx="1027">
                        <c:v>3.8814289999999998</c:v>
                      </c:pt>
                      <c:pt idx="1028">
                        <c:v>3.9528569999999998</c:v>
                      </c:pt>
                      <c:pt idx="1029">
                        <c:v>3.9057140000000001</c:v>
                      </c:pt>
                      <c:pt idx="1030">
                        <c:v>3.9571429999999999</c:v>
                      </c:pt>
                      <c:pt idx="1031">
                        <c:v>3.8442859999999999</c:v>
                      </c:pt>
                      <c:pt idx="1032">
                        <c:v>3.794286</c:v>
                      </c:pt>
                      <c:pt idx="1033">
                        <c:v>3.88</c:v>
                      </c:pt>
                      <c:pt idx="1034">
                        <c:v>3.887143</c:v>
                      </c:pt>
                      <c:pt idx="1035">
                        <c:v>3.891429</c:v>
                      </c:pt>
                      <c:pt idx="1036">
                        <c:v>3.805714</c:v>
                      </c:pt>
                      <c:pt idx="1037">
                        <c:v>3.8028569999999999</c:v>
                      </c:pt>
                      <c:pt idx="1038">
                        <c:v>3.8071429999999999</c:v>
                      </c:pt>
                      <c:pt idx="1039">
                        <c:v>3.7785709999999999</c:v>
                      </c:pt>
                      <c:pt idx="1040">
                        <c:v>3.6185710000000002</c:v>
                      </c:pt>
                      <c:pt idx="1041">
                        <c:v>3.5128569999999999</c:v>
                      </c:pt>
                      <c:pt idx="1042">
                        <c:v>3.5571429999999999</c:v>
                      </c:pt>
                      <c:pt idx="1043">
                        <c:v>3.455714</c:v>
                      </c:pt>
                      <c:pt idx="1044">
                        <c:v>3.4014289999999998</c:v>
                      </c:pt>
                      <c:pt idx="1045">
                        <c:v>3.342857</c:v>
                      </c:pt>
                      <c:pt idx="1046">
                        <c:v>3.3842859999999999</c:v>
                      </c:pt>
                      <c:pt idx="1047">
                        <c:v>3.3357139999999998</c:v>
                      </c:pt>
                      <c:pt idx="1048">
                        <c:v>3.2928570000000001</c:v>
                      </c:pt>
                      <c:pt idx="1049">
                        <c:v>3.3942860000000001</c:v>
                      </c:pt>
                      <c:pt idx="1050">
                        <c:v>2.6828569999999998</c:v>
                      </c:pt>
                      <c:pt idx="1051">
                        <c:v>2.7185709999999998</c:v>
                      </c:pt>
                      <c:pt idx="1052">
                        <c:v>2.8885710000000002</c:v>
                      </c:pt>
                      <c:pt idx="1053">
                        <c:v>2.9785710000000001</c:v>
                      </c:pt>
                      <c:pt idx="1054">
                        <c:v>2.955714</c:v>
                      </c:pt>
                      <c:pt idx="1055">
                        <c:v>2.9285709999999998</c:v>
                      </c:pt>
                      <c:pt idx="1056">
                        <c:v>2.9771429999999999</c:v>
                      </c:pt>
                      <c:pt idx="1057">
                        <c:v>2.9128569999999998</c:v>
                      </c:pt>
                      <c:pt idx="1058">
                        <c:v>2.9942859999999998</c:v>
                      </c:pt>
                      <c:pt idx="1059">
                        <c:v>2.9542860000000002</c:v>
                      </c:pt>
                      <c:pt idx="1060">
                        <c:v>2.9</c:v>
                      </c:pt>
                      <c:pt idx="1061">
                        <c:v>2.88</c:v>
                      </c:pt>
                      <c:pt idx="1062">
                        <c:v>2.878571</c:v>
                      </c:pt>
                      <c:pt idx="1063">
                        <c:v>2.84</c:v>
                      </c:pt>
                      <c:pt idx="1064">
                        <c:v>2.8442859999999999</c:v>
                      </c:pt>
                      <c:pt idx="1065">
                        <c:v>2.85</c:v>
                      </c:pt>
                      <c:pt idx="1066">
                        <c:v>2.8242859999999999</c:v>
                      </c:pt>
                      <c:pt idx="1067">
                        <c:v>2.8614289999999998</c:v>
                      </c:pt>
                      <c:pt idx="1068">
                        <c:v>2.8357139999999998</c:v>
                      </c:pt>
                      <c:pt idx="1069">
                        <c:v>2.7885710000000001</c:v>
                      </c:pt>
                      <c:pt idx="1070">
                        <c:v>2.6771430000000001</c:v>
                      </c:pt>
                      <c:pt idx="1071">
                        <c:v>2.668571</c:v>
                      </c:pt>
                      <c:pt idx="1072">
                        <c:v>2.652857</c:v>
                      </c:pt>
                      <c:pt idx="1073">
                        <c:v>2.6742859999999999</c:v>
                      </c:pt>
                      <c:pt idx="1074">
                        <c:v>2.75</c:v>
                      </c:pt>
                      <c:pt idx="1075">
                        <c:v>2.765714</c:v>
                      </c:pt>
                      <c:pt idx="1076">
                        <c:v>2.87</c:v>
                      </c:pt>
                      <c:pt idx="1077">
                        <c:v>2.86</c:v>
                      </c:pt>
                      <c:pt idx="1078">
                        <c:v>2.86</c:v>
                      </c:pt>
                      <c:pt idx="1079">
                        <c:v>2.89</c:v>
                      </c:pt>
                      <c:pt idx="1080">
                        <c:v>3.0028570000000001</c:v>
                      </c:pt>
                      <c:pt idx="1081">
                        <c:v>2.902857</c:v>
                      </c:pt>
                      <c:pt idx="1082">
                        <c:v>2.891429</c:v>
                      </c:pt>
                      <c:pt idx="1083">
                        <c:v>2.9457140000000002</c:v>
                      </c:pt>
                      <c:pt idx="1084">
                        <c:v>3.1071430000000002</c:v>
                      </c:pt>
                      <c:pt idx="1085">
                        <c:v>3.18</c:v>
                      </c:pt>
                      <c:pt idx="1086">
                        <c:v>3.2114289999999999</c:v>
                      </c:pt>
                      <c:pt idx="1087">
                        <c:v>3.245714</c:v>
                      </c:pt>
                      <c:pt idx="1088">
                        <c:v>3.19</c:v>
                      </c:pt>
                      <c:pt idx="1089">
                        <c:v>3.1357140000000001</c:v>
                      </c:pt>
                      <c:pt idx="1090">
                        <c:v>3.21</c:v>
                      </c:pt>
                      <c:pt idx="1091">
                        <c:v>3.2757139999999998</c:v>
                      </c:pt>
                      <c:pt idx="1092">
                        <c:v>3.2871429999999999</c:v>
                      </c:pt>
                      <c:pt idx="1093">
                        <c:v>3.3</c:v>
                      </c:pt>
                      <c:pt idx="1094">
                        <c:v>3.2828569999999999</c:v>
                      </c:pt>
                      <c:pt idx="1095">
                        <c:v>3.3128570000000002</c:v>
                      </c:pt>
                      <c:pt idx="1096">
                        <c:v>3.3014290000000002</c:v>
                      </c:pt>
                      <c:pt idx="1097">
                        <c:v>3.254286</c:v>
                      </c:pt>
                      <c:pt idx="1098">
                        <c:v>3.2585709999999999</c:v>
                      </c:pt>
                      <c:pt idx="1099">
                        <c:v>3.2914289999999999</c:v>
                      </c:pt>
                      <c:pt idx="1100">
                        <c:v>3.3142860000000001</c:v>
                      </c:pt>
                      <c:pt idx="1101">
                        <c:v>3.407143</c:v>
                      </c:pt>
                      <c:pt idx="1102">
                        <c:v>3.444286</c:v>
                      </c:pt>
                      <c:pt idx="1103">
                        <c:v>3.4285709999999998</c:v>
                      </c:pt>
                      <c:pt idx="1104">
                        <c:v>3.3742860000000001</c:v>
                      </c:pt>
                      <c:pt idx="1105">
                        <c:v>3.34</c:v>
                      </c:pt>
                      <c:pt idx="1106">
                        <c:v>3.3442859999999999</c:v>
                      </c:pt>
                      <c:pt idx="1107">
                        <c:v>3.3142860000000001</c:v>
                      </c:pt>
                      <c:pt idx="1108">
                        <c:v>3.3171430000000002</c:v>
                      </c:pt>
                      <c:pt idx="1109">
                        <c:v>3.2471429999999999</c:v>
                      </c:pt>
                      <c:pt idx="1110">
                        <c:v>3.1985709999999998</c:v>
                      </c:pt>
                      <c:pt idx="1111">
                        <c:v>3.1628569999999998</c:v>
                      </c:pt>
                      <c:pt idx="1112">
                        <c:v>3.1771430000000001</c:v>
                      </c:pt>
                      <c:pt idx="1113">
                        <c:v>3.2971430000000002</c:v>
                      </c:pt>
                      <c:pt idx="1114">
                        <c:v>3.91</c:v>
                      </c:pt>
                      <c:pt idx="1115">
                        <c:v>3.9628570000000001</c:v>
                      </c:pt>
                      <c:pt idx="1116">
                        <c:v>3.964286</c:v>
                      </c:pt>
                      <c:pt idx="1117">
                        <c:v>3.9414289999999998</c:v>
                      </c:pt>
                      <c:pt idx="1118">
                        <c:v>3.9871430000000001</c:v>
                      </c:pt>
                      <c:pt idx="1119">
                        <c:v>3.9514290000000001</c:v>
                      </c:pt>
                      <c:pt idx="1120">
                        <c:v>3.9357139999999999</c:v>
                      </c:pt>
                      <c:pt idx="1121">
                        <c:v>3.8142860000000001</c:v>
                      </c:pt>
                      <c:pt idx="1122">
                        <c:v>3.8142860000000001</c:v>
                      </c:pt>
                      <c:pt idx="1123">
                        <c:v>3.8942860000000001</c:v>
                      </c:pt>
                      <c:pt idx="1124">
                        <c:v>3.9485709999999998</c:v>
                      </c:pt>
                      <c:pt idx="1125">
                        <c:v>4.1257140000000003</c:v>
                      </c:pt>
                      <c:pt idx="1126">
                        <c:v>4.1314289999999998</c:v>
                      </c:pt>
                      <c:pt idx="1127">
                        <c:v>4.1971429999999996</c:v>
                      </c:pt>
                      <c:pt idx="1128">
                        <c:v>4.2128569999999996</c:v>
                      </c:pt>
                      <c:pt idx="1129">
                        <c:v>4.1557139999999997</c:v>
                      </c:pt>
                      <c:pt idx="1130">
                        <c:v>4.25</c:v>
                      </c:pt>
                      <c:pt idx="1131">
                        <c:v>4.1814289999999996</c:v>
                      </c:pt>
                      <c:pt idx="1132">
                        <c:v>4.1314289999999998</c:v>
                      </c:pt>
                      <c:pt idx="1133">
                        <c:v>4.1542859999999999</c:v>
                      </c:pt>
                      <c:pt idx="1134">
                        <c:v>4.1814289999999996</c:v>
                      </c:pt>
                      <c:pt idx="1135">
                        <c:v>4.2271429999999999</c:v>
                      </c:pt>
                      <c:pt idx="1136">
                        <c:v>4.194286</c:v>
                      </c:pt>
                      <c:pt idx="1137">
                        <c:v>4.1385709999999998</c:v>
                      </c:pt>
                      <c:pt idx="1138">
                        <c:v>4.12</c:v>
                      </c:pt>
                      <c:pt idx="1139">
                        <c:v>4.17</c:v>
                      </c:pt>
                      <c:pt idx="1140">
                        <c:v>4.1828570000000003</c:v>
                      </c:pt>
                      <c:pt idx="1141">
                        <c:v>4.2085710000000001</c:v>
                      </c:pt>
                      <c:pt idx="1142">
                        <c:v>4.1328569999999996</c:v>
                      </c:pt>
                      <c:pt idx="1143">
                        <c:v>4.1414289999999996</c:v>
                      </c:pt>
                      <c:pt idx="1144">
                        <c:v>4.0685710000000004</c:v>
                      </c:pt>
                      <c:pt idx="1145">
                        <c:v>3.9614289999999999</c:v>
                      </c:pt>
                      <c:pt idx="1146">
                        <c:v>3.95</c:v>
                      </c:pt>
                      <c:pt idx="1147">
                        <c:v>4.0671429999999997</c:v>
                      </c:pt>
                      <c:pt idx="1148">
                        <c:v>4.0528570000000004</c:v>
                      </c:pt>
                      <c:pt idx="1149">
                        <c:v>4.0571429999999999</c:v>
                      </c:pt>
                      <c:pt idx="1150">
                        <c:v>3.9657140000000002</c:v>
                      </c:pt>
                      <c:pt idx="1151">
                        <c:v>3.9428570000000001</c:v>
                      </c:pt>
                      <c:pt idx="1152">
                        <c:v>3.805714</c:v>
                      </c:pt>
                      <c:pt idx="1153">
                        <c:v>3.8657140000000001</c:v>
                      </c:pt>
                      <c:pt idx="1154">
                        <c:v>3.9085709999999998</c:v>
                      </c:pt>
                      <c:pt idx="1155">
                        <c:v>3.827143</c:v>
                      </c:pt>
                      <c:pt idx="1156">
                        <c:v>3.7428569999999999</c:v>
                      </c:pt>
                      <c:pt idx="1157">
                        <c:v>3.8342860000000001</c:v>
                      </c:pt>
                      <c:pt idx="1158">
                        <c:v>3.7842859999999998</c:v>
                      </c:pt>
                      <c:pt idx="1159">
                        <c:v>3.7285710000000001</c:v>
                      </c:pt>
                      <c:pt idx="1160">
                        <c:v>3.694286</c:v>
                      </c:pt>
                      <c:pt idx="1161">
                        <c:v>3.8014290000000002</c:v>
                      </c:pt>
                      <c:pt idx="1162">
                        <c:v>3.621429</c:v>
                      </c:pt>
                      <c:pt idx="1163">
                        <c:v>3.544286</c:v>
                      </c:pt>
                      <c:pt idx="1164">
                        <c:v>3.4042859999999999</c:v>
                      </c:pt>
                      <c:pt idx="1165">
                        <c:v>3.4271430000000001</c:v>
                      </c:pt>
                      <c:pt idx="1166">
                        <c:v>3.438571</c:v>
                      </c:pt>
                      <c:pt idx="1167">
                        <c:v>3.4628570000000001</c:v>
                      </c:pt>
                      <c:pt idx="1168">
                        <c:v>3.2442859999999998</c:v>
                      </c:pt>
                      <c:pt idx="1169">
                        <c:v>3.2485710000000001</c:v>
                      </c:pt>
                      <c:pt idx="1170">
                        <c:v>3.2614290000000001</c:v>
                      </c:pt>
                      <c:pt idx="1171">
                        <c:v>3.1785709999999998</c:v>
                      </c:pt>
                      <c:pt idx="1172">
                        <c:v>3.2228569999999999</c:v>
                      </c:pt>
                      <c:pt idx="1173">
                        <c:v>3.128571</c:v>
                      </c:pt>
                      <c:pt idx="1174">
                        <c:v>3.108571</c:v>
                      </c:pt>
                      <c:pt idx="1175">
                        <c:v>3.25</c:v>
                      </c:pt>
                      <c:pt idx="1176">
                        <c:v>3.3214290000000002</c:v>
                      </c:pt>
                      <c:pt idx="1177">
                        <c:v>3.3071429999999999</c:v>
                      </c:pt>
                      <c:pt idx="1178">
                        <c:v>3.2214290000000001</c:v>
                      </c:pt>
                      <c:pt idx="1179">
                        <c:v>3.2757139999999998</c:v>
                      </c:pt>
                      <c:pt idx="1180">
                        <c:v>3.2585709999999999</c:v>
                      </c:pt>
                      <c:pt idx="1181">
                        <c:v>3.2471429999999999</c:v>
                      </c:pt>
                      <c:pt idx="1182">
                        <c:v>3.2628569999999999</c:v>
                      </c:pt>
                      <c:pt idx="1183">
                        <c:v>3.2285710000000001</c:v>
                      </c:pt>
                      <c:pt idx="1184">
                        <c:v>3.188571</c:v>
                      </c:pt>
                      <c:pt idx="1185">
                        <c:v>3.2714289999999999</c:v>
                      </c:pt>
                      <c:pt idx="1186">
                        <c:v>3.3928569999999998</c:v>
                      </c:pt>
                      <c:pt idx="1187">
                        <c:v>3.3014290000000002</c:v>
                      </c:pt>
                      <c:pt idx="1188">
                        <c:v>3.3042859999999998</c:v>
                      </c:pt>
                      <c:pt idx="1189">
                        <c:v>3.2714289999999999</c:v>
                      </c:pt>
                      <c:pt idx="1190">
                        <c:v>3.2285710000000001</c:v>
                      </c:pt>
                      <c:pt idx="1191">
                        <c:v>3.214286</c:v>
                      </c:pt>
                      <c:pt idx="1192">
                        <c:v>3.2671429999999999</c:v>
                      </c:pt>
                      <c:pt idx="1193">
                        <c:v>3.358571</c:v>
                      </c:pt>
                      <c:pt idx="1194">
                        <c:v>3.3414290000000002</c:v>
                      </c:pt>
                      <c:pt idx="1195">
                        <c:v>3.3928569999999998</c:v>
                      </c:pt>
                      <c:pt idx="1196">
                        <c:v>3.3614289999999998</c:v>
                      </c:pt>
                      <c:pt idx="1197">
                        <c:v>3.3042859999999998</c:v>
                      </c:pt>
                      <c:pt idx="1198">
                        <c:v>3.157143</c:v>
                      </c:pt>
                      <c:pt idx="1199">
                        <c:v>3.2185709999999998</c:v>
                      </c:pt>
                      <c:pt idx="1200">
                        <c:v>3.2614290000000001</c:v>
                      </c:pt>
                      <c:pt idx="1201">
                        <c:v>3.1842860000000002</c:v>
                      </c:pt>
                      <c:pt idx="1202">
                        <c:v>3.0085709999999999</c:v>
                      </c:pt>
                      <c:pt idx="1203">
                        <c:v>3.0628570000000002</c:v>
                      </c:pt>
                      <c:pt idx="1204">
                        <c:v>3.0257139999999998</c:v>
                      </c:pt>
                      <c:pt idx="1205">
                        <c:v>3.0342859999999998</c:v>
                      </c:pt>
                      <c:pt idx="1206">
                        <c:v>3.0085709999999999</c:v>
                      </c:pt>
                      <c:pt idx="1207">
                        <c:v>3.0114290000000001</c:v>
                      </c:pt>
                      <c:pt idx="1208">
                        <c:v>2.9357139999999999</c:v>
                      </c:pt>
                      <c:pt idx="1209">
                        <c:v>3.015714</c:v>
                      </c:pt>
                      <c:pt idx="1210">
                        <c:v>3.0228570000000001</c:v>
                      </c:pt>
                      <c:pt idx="1211">
                        <c:v>3.0028570000000001</c:v>
                      </c:pt>
                      <c:pt idx="1212">
                        <c:v>3.0514290000000002</c:v>
                      </c:pt>
                      <c:pt idx="1213">
                        <c:v>3.2114289999999999</c:v>
                      </c:pt>
                      <c:pt idx="1214">
                        <c:v>3.2928570000000001</c:v>
                      </c:pt>
                      <c:pt idx="1215">
                        <c:v>3.3</c:v>
                      </c:pt>
                      <c:pt idx="1216">
                        <c:v>3.39</c:v>
                      </c:pt>
                      <c:pt idx="1217">
                        <c:v>3.3228569999999999</c:v>
                      </c:pt>
                      <c:pt idx="1218">
                        <c:v>3.3685710000000002</c:v>
                      </c:pt>
                      <c:pt idx="1219">
                        <c:v>3.34</c:v>
                      </c:pt>
                      <c:pt idx="1220">
                        <c:v>3.35</c:v>
                      </c:pt>
                      <c:pt idx="1221">
                        <c:v>3.3128570000000002</c:v>
                      </c:pt>
                      <c:pt idx="1222">
                        <c:v>3.3542860000000001</c:v>
                      </c:pt>
                      <c:pt idx="1223">
                        <c:v>3.3971429999999998</c:v>
                      </c:pt>
                      <c:pt idx="1224">
                        <c:v>3.504286</c:v>
                      </c:pt>
                      <c:pt idx="1225">
                        <c:v>3.4571429999999999</c:v>
                      </c:pt>
                      <c:pt idx="1226">
                        <c:v>3.4771429999999999</c:v>
                      </c:pt>
                      <c:pt idx="1227">
                        <c:v>3.5514290000000002</c:v>
                      </c:pt>
                      <c:pt idx="1228">
                        <c:v>3.5142859999999998</c:v>
                      </c:pt>
                      <c:pt idx="1229">
                        <c:v>3.5142859999999998</c:v>
                      </c:pt>
                      <c:pt idx="1230">
                        <c:v>3.5142859999999998</c:v>
                      </c:pt>
                      <c:pt idx="1231">
                        <c:v>3.5028570000000001</c:v>
                      </c:pt>
                      <c:pt idx="1232">
                        <c:v>3.422857</c:v>
                      </c:pt>
                      <c:pt idx="1233">
                        <c:v>3.1</c:v>
                      </c:pt>
                      <c:pt idx="1234">
                        <c:v>3.0728569999999999</c:v>
                      </c:pt>
                      <c:pt idx="1235">
                        <c:v>3.157143</c:v>
                      </c:pt>
                      <c:pt idx="1236">
                        <c:v>3.1042860000000001</c:v>
                      </c:pt>
                      <c:pt idx="1237">
                        <c:v>3.088571</c:v>
                      </c:pt>
                      <c:pt idx="1238">
                        <c:v>3.08</c:v>
                      </c:pt>
                      <c:pt idx="1239">
                        <c:v>3.161429</c:v>
                      </c:pt>
                      <c:pt idx="1240">
                        <c:v>3.172857</c:v>
                      </c:pt>
                      <c:pt idx="1241">
                        <c:v>3.1671429999999998</c:v>
                      </c:pt>
                      <c:pt idx="1242">
                        <c:v>3.1642860000000002</c:v>
                      </c:pt>
                      <c:pt idx="1243">
                        <c:v>3.1585709999999998</c:v>
                      </c:pt>
                      <c:pt idx="1244">
                        <c:v>3.1842860000000002</c:v>
                      </c:pt>
                      <c:pt idx="1245">
                        <c:v>3.1657139999999999</c:v>
                      </c:pt>
                      <c:pt idx="1246">
                        <c:v>3.1742859999999999</c:v>
                      </c:pt>
                      <c:pt idx="1247">
                        <c:v>3.1628569999999998</c:v>
                      </c:pt>
                      <c:pt idx="1248">
                        <c:v>3.1585709999999998</c:v>
                      </c:pt>
                      <c:pt idx="1249">
                        <c:v>3.13</c:v>
                      </c:pt>
                      <c:pt idx="1250">
                        <c:v>3.1514289999999998</c:v>
                      </c:pt>
                      <c:pt idx="1251">
                        <c:v>3.137143</c:v>
                      </c:pt>
                      <c:pt idx="1252">
                        <c:v>3.1071430000000002</c:v>
                      </c:pt>
                      <c:pt idx="1253">
                        <c:v>3.1028570000000002</c:v>
                      </c:pt>
                      <c:pt idx="1254">
                        <c:v>3.117143</c:v>
                      </c:pt>
                      <c:pt idx="1255">
                        <c:v>3.1342859999999999</c:v>
                      </c:pt>
                      <c:pt idx="1256">
                        <c:v>3.214286</c:v>
                      </c:pt>
                      <c:pt idx="1257">
                        <c:v>3.285714</c:v>
                      </c:pt>
                      <c:pt idx="1258">
                        <c:v>3.3128570000000002</c:v>
                      </c:pt>
                      <c:pt idx="1259">
                        <c:v>3.22</c:v>
                      </c:pt>
                      <c:pt idx="1260">
                        <c:v>3.2171430000000001</c:v>
                      </c:pt>
                      <c:pt idx="1261">
                        <c:v>3.121429</c:v>
                      </c:pt>
                      <c:pt idx="1262">
                        <c:v>3.1514289999999998</c:v>
                      </c:pt>
                      <c:pt idx="1263">
                        <c:v>3.128571</c:v>
                      </c:pt>
                      <c:pt idx="1264">
                        <c:v>3.081429</c:v>
                      </c:pt>
                      <c:pt idx="1265">
                        <c:v>3.0685709999999999</c:v>
                      </c:pt>
                      <c:pt idx="1266">
                        <c:v>3.055714</c:v>
                      </c:pt>
                      <c:pt idx="1267">
                        <c:v>3.2285710000000001</c:v>
                      </c:pt>
                      <c:pt idx="1268">
                        <c:v>3.418571</c:v>
                      </c:pt>
                      <c:pt idx="1269">
                        <c:v>3.347143</c:v>
                      </c:pt>
                      <c:pt idx="1270">
                        <c:v>3.132857</c:v>
                      </c:pt>
                      <c:pt idx="1271">
                        <c:v>2.8685710000000002</c:v>
                      </c:pt>
                      <c:pt idx="1272">
                        <c:v>2.774286</c:v>
                      </c:pt>
                      <c:pt idx="1273">
                        <c:v>2.74</c:v>
                      </c:pt>
                      <c:pt idx="1274">
                        <c:v>2.8157139999999998</c:v>
                      </c:pt>
                      <c:pt idx="1275">
                        <c:v>2.86</c:v>
                      </c:pt>
                      <c:pt idx="1276">
                        <c:v>2.847143</c:v>
                      </c:pt>
                      <c:pt idx="1277">
                        <c:v>2.7928570000000001</c:v>
                      </c:pt>
                      <c:pt idx="1278">
                        <c:v>2.8557139999999999</c:v>
                      </c:pt>
                      <c:pt idx="1279">
                        <c:v>2.811429</c:v>
                      </c:pt>
                      <c:pt idx="1280">
                        <c:v>2.8028569999999999</c:v>
                      </c:pt>
                      <c:pt idx="1281">
                        <c:v>2.7885710000000001</c:v>
                      </c:pt>
                      <c:pt idx="1282">
                        <c:v>2.9685709999999998</c:v>
                      </c:pt>
                      <c:pt idx="1283">
                        <c:v>2.8357139999999998</c:v>
                      </c:pt>
                      <c:pt idx="1284">
                        <c:v>2.77</c:v>
                      </c:pt>
                      <c:pt idx="1285">
                        <c:v>2.7828569999999999</c:v>
                      </c:pt>
                      <c:pt idx="1286">
                        <c:v>2.8242859999999999</c:v>
                      </c:pt>
                      <c:pt idx="1287">
                        <c:v>2.831429</c:v>
                      </c:pt>
                      <c:pt idx="1288">
                        <c:v>2.9128569999999998</c:v>
                      </c:pt>
                      <c:pt idx="1289">
                        <c:v>2.918571</c:v>
                      </c:pt>
                      <c:pt idx="1290">
                        <c:v>2.8742860000000001</c:v>
                      </c:pt>
                      <c:pt idx="1291">
                        <c:v>2.858571</c:v>
                      </c:pt>
                      <c:pt idx="1292">
                        <c:v>2.8728570000000002</c:v>
                      </c:pt>
                      <c:pt idx="1293">
                        <c:v>2.8771429999999998</c:v>
                      </c:pt>
                      <c:pt idx="1294">
                        <c:v>2.8657140000000001</c:v>
                      </c:pt>
                      <c:pt idx="1295">
                        <c:v>2.887143</c:v>
                      </c:pt>
                      <c:pt idx="1296">
                        <c:v>2.8742860000000001</c:v>
                      </c:pt>
                      <c:pt idx="1297">
                        <c:v>2.8485710000000002</c:v>
                      </c:pt>
                      <c:pt idx="1298">
                        <c:v>2.8042859999999998</c:v>
                      </c:pt>
                      <c:pt idx="1299">
                        <c:v>2.4671430000000001</c:v>
                      </c:pt>
                      <c:pt idx="1300">
                        <c:v>2.2957139999999998</c:v>
                      </c:pt>
                      <c:pt idx="1301">
                        <c:v>2.3857140000000001</c:v>
                      </c:pt>
                      <c:pt idx="1302">
                        <c:v>2.5485709999999999</c:v>
                      </c:pt>
                      <c:pt idx="1303">
                        <c:v>2.4428570000000001</c:v>
                      </c:pt>
                      <c:pt idx="1304">
                        <c:v>2.484286</c:v>
                      </c:pt>
                      <c:pt idx="1305">
                        <c:v>2.4614289999999999</c:v>
                      </c:pt>
                      <c:pt idx="1306">
                        <c:v>2.4514290000000001</c:v>
                      </c:pt>
                      <c:pt idx="1307">
                        <c:v>2.444286</c:v>
                      </c:pt>
                      <c:pt idx="1308">
                        <c:v>2.367143</c:v>
                      </c:pt>
                      <c:pt idx="1309">
                        <c:v>2.422857</c:v>
                      </c:pt>
                      <c:pt idx="1310">
                        <c:v>2.4785710000000001</c:v>
                      </c:pt>
                      <c:pt idx="1311">
                        <c:v>2.5671430000000002</c:v>
                      </c:pt>
                      <c:pt idx="1312">
                        <c:v>2.5385710000000001</c:v>
                      </c:pt>
                      <c:pt idx="1313">
                        <c:v>2.555714</c:v>
                      </c:pt>
                      <c:pt idx="1314">
                        <c:v>2.48</c:v>
                      </c:pt>
                      <c:pt idx="1315">
                        <c:v>2.4942859999999998</c:v>
                      </c:pt>
                      <c:pt idx="1316">
                        <c:v>2.4914290000000001</c:v>
                      </c:pt>
                      <c:pt idx="1317">
                        <c:v>2.4142860000000002</c:v>
                      </c:pt>
                      <c:pt idx="1318">
                        <c:v>2.4628570000000001</c:v>
                      </c:pt>
                      <c:pt idx="1319">
                        <c:v>2.4528569999999998</c:v>
                      </c:pt>
                      <c:pt idx="1320">
                        <c:v>2.4714290000000001</c:v>
                      </c:pt>
                      <c:pt idx="1321">
                        <c:v>2.4900000000000002</c:v>
                      </c:pt>
                      <c:pt idx="1322">
                        <c:v>2.464286</c:v>
                      </c:pt>
                      <c:pt idx="1323">
                        <c:v>2.5428570000000001</c:v>
                      </c:pt>
                      <c:pt idx="1324">
                        <c:v>2.4485709999999998</c:v>
                      </c:pt>
                      <c:pt idx="1325">
                        <c:v>2.4257140000000001</c:v>
                      </c:pt>
                      <c:pt idx="1326">
                        <c:v>2.5</c:v>
                      </c:pt>
                      <c:pt idx="1327">
                        <c:v>2.4571429999999999</c:v>
                      </c:pt>
                      <c:pt idx="1328">
                        <c:v>2.5028570000000001</c:v>
                      </c:pt>
                      <c:pt idx="1329">
                        <c:v>2.5914290000000002</c:v>
                      </c:pt>
                      <c:pt idx="1330">
                        <c:v>2.56</c:v>
                      </c:pt>
                      <c:pt idx="1331">
                        <c:v>2.57</c:v>
                      </c:pt>
                      <c:pt idx="1332">
                        <c:v>2.577143</c:v>
                      </c:pt>
                      <c:pt idx="1333">
                        <c:v>2.4857140000000002</c:v>
                      </c:pt>
                      <c:pt idx="1334">
                        <c:v>2.524286</c:v>
                      </c:pt>
                      <c:pt idx="1335">
                        <c:v>2.48</c:v>
                      </c:pt>
                      <c:pt idx="1336">
                        <c:v>2.4771429999999999</c:v>
                      </c:pt>
                      <c:pt idx="1337">
                        <c:v>2.5314290000000002</c:v>
                      </c:pt>
                      <c:pt idx="1338">
                        <c:v>2.63</c:v>
                      </c:pt>
                      <c:pt idx="1339">
                        <c:v>2.7471429999999999</c:v>
                      </c:pt>
                      <c:pt idx="1340">
                        <c:v>2.805714</c:v>
                      </c:pt>
                      <c:pt idx="1341">
                        <c:v>2.7828569999999999</c:v>
                      </c:pt>
                      <c:pt idx="1342">
                        <c:v>2.7414290000000001</c:v>
                      </c:pt>
                      <c:pt idx="1343">
                        <c:v>2.7557140000000002</c:v>
                      </c:pt>
                      <c:pt idx="1344">
                        <c:v>3.0014289999999999</c:v>
                      </c:pt>
                      <c:pt idx="1345">
                        <c:v>3.1342859999999999</c:v>
                      </c:pt>
                      <c:pt idx="1346">
                        <c:v>3.0514290000000002</c:v>
                      </c:pt>
                      <c:pt idx="1347">
                        <c:v>2.964286</c:v>
                      </c:pt>
                      <c:pt idx="1348">
                        <c:v>3.0314290000000002</c:v>
                      </c:pt>
                      <c:pt idx="1349">
                        <c:v>3.0285709999999999</c:v>
                      </c:pt>
                      <c:pt idx="1350">
                        <c:v>3.0114290000000001</c:v>
                      </c:pt>
                      <c:pt idx="1351">
                        <c:v>3.02</c:v>
                      </c:pt>
                      <c:pt idx="1352">
                        <c:v>3.1428569999999998</c:v>
                      </c:pt>
                      <c:pt idx="1353">
                        <c:v>3.1814290000000001</c:v>
                      </c:pt>
                      <c:pt idx="1354">
                        <c:v>3.2557140000000002</c:v>
                      </c:pt>
                      <c:pt idx="1355">
                        <c:v>3.3457140000000001</c:v>
                      </c:pt>
                      <c:pt idx="1356">
                        <c:v>3.2728570000000001</c:v>
                      </c:pt>
                      <c:pt idx="1357">
                        <c:v>3.285714</c:v>
                      </c:pt>
                      <c:pt idx="1358">
                        <c:v>3.422857</c:v>
                      </c:pt>
                      <c:pt idx="1359">
                        <c:v>3.4242859999999999</c:v>
                      </c:pt>
                      <c:pt idx="1360">
                        <c:v>3.4685709999999998</c:v>
                      </c:pt>
                      <c:pt idx="1361">
                        <c:v>3.4328569999999998</c:v>
                      </c:pt>
                      <c:pt idx="1362">
                        <c:v>3.32</c:v>
                      </c:pt>
                      <c:pt idx="1363">
                        <c:v>3.2871429999999999</c:v>
                      </c:pt>
                      <c:pt idx="1364">
                        <c:v>3.7128570000000001</c:v>
                      </c:pt>
                      <c:pt idx="1365">
                        <c:v>3.6071430000000002</c:v>
                      </c:pt>
                      <c:pt idx="1366">
                        <c:v>3.6185710000000002</c:v>
                      </c:pt>
                      <c:pt idx="1367">
                        <c:v>3.6028570000000002</c:v>
                      </c:pt>
                      <c:pt idx="1368">
                        <c:v>3.7671429999999999</c:v>
                      </c:pt>
                      <c:pt idx="1369">
                        <c:v>3.7771430000000001</c:v>
                      </c:pt>
                      <c:pt idx="1370">
                        <c:v>3.7814290000000002</c:v>
                      </c:pt>
                      <c:pt idx="1371">
                        <c:v>3.7557140000000002</c:v>
                      </c:pt>
                      <c:pt idx="1372">
                        <c:v>3.7514289999999999</c:v>
                      </c:pt>
                      <c:pt idx="1373">
                        <c:v>3.7871429999999999</c:v>
                      </c:pt>
                      <c:pt idx="1374">
                        <c:v>3.89</c:v>
                      </c:pt>
                      <c:pt idx="1375">
                        <c:v>3.84</c:v>
                      </c:pt>
                      <c:pt idx="1376">
                        <c:v>3.8842859999999999</c:v>
                      </c:pt>
                      <c:pt idx="1377">
                        <c:v>3.6071430000000002</c:v>
                      </c:pt>
                      <c:pt idx="1378">
                        <c:v>3.5014289999999999</c:v>
                      </c:pt>
                      <c:pt idx="1379">
                        <c:v>3.63</c:v>
                      </c:pt>
                      <c:pt idx="1380">
                        <c:v>3.5485709999999999</c:v>
                      </c:pt>
                      <c:pt idx="1381">
                        <c:v>3.4371429999999998</c:v>
                      </c:pt>
                      <c:pt idx="1382">
                        <c:v>3.4</c:v>
                      </c:pt>
                      <c:pt idx="1383">
                        <c:v>3.3157139999999998</c:v>
                      </c:pt>
                      <c:pt idx="1384">
                        <c:v>3.2328570000000001</c:v>
                      </c:pt>
                      <c:pt idx="1385">
                        <c:v>3.0785710000000002</c:v>
                      </c:pt>
                      <c:pt idx="1386">
                        <c:v>3.1071430000000002</c:v>
                      </c:pt>
                      <c:pt idx="1387">
                        <c:v>3.0671430000000002</c:v>
                      </c:pt>
                      <c:pt idx="1388">
                        <c:v>3.1914289999999998</c:v>
                      </c:pt>
                      <c:pt idx="1389">
                        <c:v>3.2871429999999999</c:v>
                      </c:pt>
                      <c:pt idx="1390">
                        <c:v>3.3028569999999999</c:v>
                      </c:pt>
                      <c:pt idx="1391">
                        <c:v>3.3</c:v>
                      </c:pt>
                      <c:pt idx="1392">
                        <c:v>3.3971429999999998</c:v>
                      </c:pt>
                      <c:pt idx="1393">
                        <c:v>3.3928569999999998</c:v>
                      </c:pt>
                      <c:pt idx="1394">
                        <c:v>3.418571</c:v>
                      </c:pt>
                      <c:pt idx="1395">
                        <c:v>3.4142860000000002</c:v>
                      </c:pt>
                      <c:pt idx="1396">
                        <c:v>3.367143</c:v>
                      </c:pt>
                      <c:pt idx="1397">
                        <c:v>3.3557139999999999</c:v>
                      </c:pt>
                      <c:pt idx="1398">
                        <c:v>3.3285710000000002</c:v>
                      </c:pt>
                      <c:pt idx="1399">
                        <c:v>3.3085710000000002</c:v>
                      </c:pt>
                      <c:pt idx="1400">
                        <c:v>3.2914289999999999</c:v>
                      </c:pt>
                      <c:pt idx="1401">
                        <c:v>3.36</c:v>
                      </c:pt>
                      <c:pt idx="1402">
                        <c:v>3.3</c:v>
                      </c:pt>
                      <c:pt idx="1403">
                        <c:v>3.4542860000000002</c:v>
                      </c:pt>
                      <c:pt idx="1404">
                        <c:v>3.5528569999999999</c:v>
                      </c:pt>
                      <c:pt idx="1405">
                        <c:v>3.891429</c:v>
                      </c:pt>
                      <c:pt idx="1406">
                        <c:v>4.0142860000000002</c:v>
                      </c:pt>
                      <c:pt idx="1407">
                        <c:v>3.9871430000000001</c:v>
                      </c:pt>
                      <c:pt idx="1408">
                        <c:v>4.0999999999999996</c:v>
                      </c:pt>
                      <c:pt idx="1409">
                        <c:v>3.9214289999999998</c:v>
                      </c:pt>
                      <c:pt idx="1410">
                        <c:v>3.847143</c:v>
                      </c:pt>
                      <c:pt idx="1411">
                        <c:v>3.8028569999999999</c:v>
                      </c:pt>
                      <c:pt idx="1412">
                        <c:v>3.7642859999999998</c:v>
                      </c:pt>
                      <c:pt idx="1413">
                        <c:v>3.7242860000000002</c:v>
                      </c:pt>
                      <c:pt idx="1414">
                        <c:v>3.515714</c:v>
                      </c:pt>
                      <c:pt idx="1415">
                        <c:v>3.5542859999999998</c:v>
                      </c:pt>
                      <c:pt idx="1416">
                        <c:v>3.3285710000000002</c:v>
                      </c:pt>
                      <c:pt idx="1417">
                        <c:v>3.285714</c:v>
                      </c:pt>
                      <c:pt idx="1418">
                        <c:v>3.5285709999999999</c:v>
                      </c:pt>
                      <c:pt idx="1419">
                        <c:v>3.3442859999999999</c:v>
                      </c:pt>
                      <c:pt idx="1420">
                        <c:v>3.2528570000000001</c:v>
                      </c:pt>
                      <c:pt idx="1421">
                        <c:v>3.15</c:v>
                      </c:pt>
                      <c:pt idx="1422">
                        <c:v>3.152857</c:v>
                      </c:pt>
                      <c:pt idx="1423">
                        <c:v>3.11</c:v>
                      </c:pt>
                      <c:pt idx="1424">
                        <c:v>3.121429</c:v>
                      </c:pt>
                      <c:pt idx="1425">
                        <c:v>3.1757140000000001</c:v>
                      </c:pt>
                      <c:pt idx="1426">
                        <c:v>3.3942860000000001</c:v>
                      </c:pt>
                      <c:pt idx="1427">
                        <c:v>3.1342859999999999</c:v>
                      </c:pt>
                      <c:pt idx="1428">
                        <c:v>3.11</c:v>
                      </c:pt>
                      <c:pt idx="1429">
                        <c:v>3.2842859999999998</c:v>
                      </c:pt>
                      <c:pt idx="1430">
                        <c:v>3.3085710000000002</c:v>
                      </c:pt>
                      <c:pt idx="1431">
                        <c:v>3.2771430000000001</c:v>
                      </c:pt>
                      <c:pt idx="1432">
                        <c:v>3.592857</c:v>
                      </c:pt>
                      <c:pt idx="1433">
                        <c:v>3.6271429999999998</c:v>
                      </c:pt>
                      <c:pt idx="1434">
                        <c:v>3.6985709999999998</c:v>
                      </c:pt>
                      <c:pt idx="1435">
                        <c:v>3.608571</c:v>
                      </c:pt>
                      <c:pt idx="1436">
                        <c:v>3.7171430000000001</c:v>
                      </c:pt>
                      <c:pt idx="1437">
                        <c:v>3.8357139999999998</c:v>
                      </c:pt>
                      <c:pt idx="1438">
                        <c:v>3.84</c:v>
                      </c:pt>
                      <c:pt idx="1439">
                        <c:v>3.8414290000000002</c:v>
                      </c:pt>
                      <c:pt idx="1440">
                        <c:v>3.842857</c:v>
                      </c:pt>
                      <c:pt idx="1441">
                        <c:v>3.9014289999999998</c:v>
                      </c:pt>
                      <c:pt idx="1442">
                        <c:v>3.8214290000000002</c:v>
                      </c:pt>
                      <c:pt idx="1443">
                        <c:v>3.8</c:v>
                      </c:pt>
                      <c:pt idx="1444">
                        <c:v>3.827143</c:v>
                      </c:pt>
                      <c:pt idx="1445">
                        <c:v>3.9242859999999999</c:v>
                      </c:pt>
                      <c:pt idx="1446">
                        <c:v>3.9814289999999999</c:v>
                      </c:pt>
                      <c:pt idx="1447">
                        <c:v>3.9714290000000001</c:v>
                      </c:pt>
                      <c:pt idx="1448">
                        <c:v>4</c:v>
                      </c:pt>
                      <c:pt idx="1449">
                        <c:v>4.1428570000000002</c:v>
                      </c:pt>
                      <c:pt idx="1450">
                        <c:v>4.6328569999999996</c:v>
                      </c:pt>
                      <c:pt idx="1451">
                        <c:v>4.5057140000000002</c:v>
                      </c:pt>
                      <c:pt idx="1452">
                        <c:v>4.5114289999999997</c:v>
                      </c:pt>
                      <c:pt idx="1453">
                        <c:v>4.42</c:v>
                      </c:pt>
                      <c:pt idx="1454">
                        <c:v>4.5028569999999997</c:v>
                      </c:pt>
                      <c:pt idx="1455">
                        <c:v>4.5857140000000003</c:v>
                      </c:pt>
                      <c:pt idx="1456">
                        <c:v>4.3742859999999997</c:v>
                      </c:pt>
                      <c:pt idx="1457">
                        <c:v>4.4657140000000002</c:v>
                      </c:pt>
                      <c:pt idx="1458">
                        <c:v>4.7442859999999998</c:v>
                      </c:pt>
                      <c:pt idx="1459">
                        <c:v>4.725714</c:v>
                      </c:pt>
                      <c:pt idx="1460">
                        <c:v>4.862857</c:v>
                      </c:pt>
                      <c:pt idx="1461">
                        <c:v>4.887143</c:v>
                      </c:pt>
                      <c:pt idx="1462">
                        <c:v>4.7514289999999999</c:v>
                      </c:pt>
                      <c:pt idx="1463">
                        <c:v>4.7128569999999996</c:v>
                      </c:pt>
                      <c:pt idx="1464">
                        <c:v>5</c:v>
                      </c:pt>
                      <c:pt idx="1465">
                        <c:v>4.9814290000000003</c:v>
                      </c:pt>
                      <c:pt idx="1466">
                        <c:v>5.1771430000000001</c:v>
                      </c:pt>
                      <c:pt idx="1467">
                        <c:v>5.4528569999999998</c:v>
                      </c:pt>
                      <c:pt idx="1468">
                        <c:v>5.3028570000000004</c:v>
                      </c:pt>
                      <c:pt idx="1469">
                        <c:v>5.4085710000000002</c:v>
                      </c:pt>
                      <c:pt idx="1470">
                        <c:v>5.194286</c:v>
                      </c:pt>
                      <c:pt idx="1471">
                        <c:v>5.0842859999999996</c:v>
                      </c:pt>
                      <c:pt idx="1472">
                        <c:v>4.95</c:v>
                      </c:pt>
                      <c:pt idx="1473">
                        <c:v>5.2157140000000002</c:v>
                      </c:pt>
                      <c:pt idx="1474">
                        <c:v>5.1928570000000001</c:v>
                      </c:pt>
                      <c:pt idx="1475">
                        <c:v>5.3328569999999997</c:v>
                      </c:pt>
                      <c:pt idx="1476">
                        <c:v>5.1728569999999996</c:v>
                      </c:pt>
                      <c:pt idx="1477">
                        <c:v>5.128571</c:v>
                      </c:pt>
                      <c:pt idx="1478">
                        <c:v>5.2714290000000004</c:v>
                      </c:pt>
                      <c:pt idx="1479">
                        <c:v>5.2028569999999998</c:v>
                      </c:pt>
                      <c:pt idx="1480">
                        <c:v>5.2242860000000002</c:v>
                      </c:pt>
                      <c:pt idx="1481">
                        <c:v>5.0728569999999999</c:v>
                      </c:pt>
                      <c:pt idx="1482">
                        <c:v>5.1114290000000002</c:v>
                      </c:pt>
                      <c:pt idx="1483">
                        <c:v>5.2114289999999999</c:v>
                      </c:pt>
                      <c:pt idx="1484">
                        <c:v>5.5671429999999997</c:v>
                      </c:pt>
                      <c:pt idx="1485">
                        <c:v>5.8142860000000001</c:v>
                      </c:pt>
                      <c:pt idx="1486">
                        <c:v>5.5085709999999999</c:v>
                      </c:pt>
                      <c:pt idx="1487">
                        <c:v>5.6171430000000004</c:v>
                      </c:pt>
                      <c:pt idx="1488">
                        <c:v>4.2857139999999996</c:v>
                      </c:pt>
                      <c:pt idx="1489">
                        <c:v>4.4657140000000002</c:v>
                      </c:pt>
                      <c:pt idx="1490">
                        <c:v>4.7171430000000001</c:v>
                      </c:pt>
                      <c:pt idx="1491">
                        <c:v>4.8514290000000004</c:v>
                      </c:pt>
                      <c:pt idx="1492">
                        <c:v>4.7228570000000003</c:v>
                      </c:pt>
                      <c:pt idx="1493">
                        <c:v>4.597143</c:v>
                      </c:pt>
                      <c:pt idx="1494">
                        <c:v>4.5685710000000004</c:v>
                      </c:pt>
                      <c:pt idx="1495">
                        <c:v>4.4285709999999998</c:v>
                      </c:pt>
                      <c:pt idx="1496">
                        <c:v>4.4428570000000001</c:v>
                      </c:pt>
                      <c:pt idx="1497">
                        <c:v>4.4285709999999998</c:v>
                      </c:pt>
                      <c:pt idx="1498">
                        <c:v>4.42</c:v>
                      </c:pt>
                      <c:pt idx="1499">
                        <c:v>4.3085709999999997</c:v>
                      </c:pt>
                      <c:pt idx="1500">
                        <c:v>4.3071429999999999</c:v>
                      </c:pt>
                      <c:pt idx="1501">
                        <c:v>4.3885709999999998</c:v>
                      </c:pt>
                      <c:pt idx="1502">
                        <c:v>4.387143</c:v>
                      </c:pt>
                      <c:pt idx="1503">
                        <c:v>4.38</c:v>
                      </c:pt>
                      <c:pt idx="1504">
                        <c:v>4.3428570000000004</c:v>
                      </c:pt>
                      <c:pt idx="1505">
                        <c:v>4.2757139999999998</c:v>
                      </c:pt>
                      <c:pt idx="1506">
                        <c:v>4.5228570000000001</c:v>
                      </c:pt>
                      <c:pt idx="1507">
                        <c:v>4.4257140000000001</c:v>
                      </c:pt>
                      <c:pt idx="1508">
                        <c:v>4.5185709999999997</c:v>
                      </c:pt>
                      <c:pt idx="1509">
                        <c:v>4.5271429999999997</c:v>
                      </c:pt>
                      <c:pt idx="1510">
                        <c:v>4.53</c:v>
                      </c:pt>
                      <c:pt idx="1511">
                        <c:v>4.4585710000000001</c:v>
                      </c:pt>
                      <c:pt idx="1512">
                        <c:v>4.5757139999999996</c:v>
                      </c:pt>
                      <c:pt idx="1513">
                        <c:v>4.4457139999999997</c:v>
                      </c:pt>
                      <c:pt idx="1514">
                        <c:v>4.3357140000000003</c:v>
                      </c:pt>
                      <c:pt idx="1515">
                        <c:v>4.3371430000000002</c:v>
                      </c:pt>
                      <c:pt idx="1516">
                        <c:v>4.4128569999999998</c:v>
                      </c:pt>
                      <c:pt idx="1517">
                        <c:v>4.5528570000000004</c:v>
                      </c:pt>
                      <c:pt idx="1518">
                        <c:v>4.6242859999999997</c:v>
                      </c:pt>
                      <c:pt idx="1519">
                        <c:v>4.7385710000000003</c:v>
                      </c:pt>
                      <c:pt idx="1520">
                        <c:v>4.5457140000000003</c:v>
                      </c:pt>
                      <c:pt idx="1521">
                        <c:v>4.4471429999999996</c:v>
                      </c:pt>
                      <c:pt idx="1522">
                        <c:v>4.3757140000000003</c:v>
                      </c:pt>
                      <c:pt idx="1523">
                        <c:v>4.3185710000000004</c:v>
                      </c:pt>
                      <c:pt idx="1524">
                        <c:v>4.43</c:v>
                      </c:pt>
                      <c:pt idx="1525">
                        <c:v>4.6028570000000002</c:v>
                      </c:pt>
                      <c:pt idx="1526">
                        <c:v>4.5599999999999996</c:v>
                      </c:pt>
                      <c:pt idx="1527">
                        <c:v>4.4714289999999997</c:v>
                      </c:pt>
                      <c:pt idx="1528">
                        <c:v>4.3114290000000004</c:v>
                      </c:pt>
                      <c:pt idx="1529">
                        <c:v>4.5857140000000003</c:v>
                      </c:pt>
                      <c:pt idx="1530">
                        <c:v>4.4857139999999998</c:v>
                      </c:pt>
                      <c:pt idx="1531">
                        <c:v>4.2300000000000004</c:v>
                      </c:pt>
                      <c:pt idx="1532">
                        <c:v>4.1428570000000002</c:v>
                      </c:pt>
                      <c:pt idx="1533">
                        <c:v>4.2285709999999996</c:v>
                      </c:pt>
                      <c:pt idx="1534">
                        <c:v>4.1114290000000002</c:v>
                      </c:pt>
                      <c:pt idx="1535">
                        <c:v>3.82</c:v>
                      </c:pt>
                      <c:pt idx="1536">
                        <c:v>3.7242860000000002</c:v>
                      </c:pt>
                      <c:pt idx="1537">
                        <c:v>3.871429</c:v>
                      </c:pt>
                      <c:pt idx="1538">
                        <c:v>3.8928569999999998</c:v>
                      </c:pt>
                      <c:pt idx="1539">
                        <c:v>3.8971429999999998</c:v>
                      </c:pt>
                      <c:pt idx="1540">
                        <c:v>4.0357139999999996</c:v>
                      </c:pt>
                      <c:pt idx="1541">
                        <c:v>4.0585709999999997</c:v>
                      </c:pt>
                      <c:pt idx="1542">
                        <c:v>4.088571</c:v>
                      </c:pt>
                      <c:pt idx="1543">
                        <c:v>3.9785710000000001</c:v>
                      </c:pt>
                      <c:pt idx="1544">
                        <c:v>3.887143</c:v>
                      </c:pt>
                      <c:pt idx="1545">
                        <c:v>3.9728569999999999</c:v>
                      </c:pt>
                      <c:pt idx="1546">
                        <c:v>3.9585710000000001</c:v>
                      </c:pt>
                      <c:pt idx="1547">
                        <c:v>4.015714</c:v>
                      </c:pt>
                      <c:pt idx="1548">
                        <c:v>3.9685709999999998</c:v>
                      </c:pt>
                      <c:pt idx="1549">
                        <c:v>3.871429</c:v>
                      </c:pt>
                      <c:pt idx="1550">
                        <c:v>3.907143</c:v>
                      </c:pt>
                      <c:pt idx="1551">
                        <c:v>3.8885710000000002</c:v>
                      </c:pt>
                      <c:pt idx="1552">
                        <c:v>3.9971429999999999</c:v>
                      </c:pt>
                      <c:pt idx="1553">
                        <c:v>3.8185709999999999</c:v>
                      </c:pt>
                      <c:pt idx="1554">
                        <c:v>3.9785710000000001</c:v>
                      </c:pt>
                      <c:pt idx="1555">
                        <c:v>4.09</c:v>
                      </c:pt>
                      <c:pt idx="1556">
                        <c:v>4.4342860000000002</c:v>
                      </c:pt>
                      <c:pt idx="1557">
                        <c:v>4.3614290000000002</c:v>
                      </c:pt>
                      <c:pt idx="1558">
                        <c:v>4.4128569999999998</c:v>
                      </c:pt>
                      <c:pt idx="1559">
                        <c:v>4.1742860000000004</c:v>
                      </c:pt>
                      <c:pt idx="1560">
                        <c:v>4.2614289999999997</c:v>
                      </c:pt>
                      <c:pt idx="1561">
                        <c:v>4.2699999999999996</c:v>
                      </c:pt>
                      <c:pt idx="1562">
                        <c:v>4.2857139999999996</c:v>
                      </c:pt>
                      <c:pt idx="1563">
                        <c:v>4.3514290000000004</c:v>
                      </c:pt>
                      <c:pt idx="1564">
                        <c:v>4.4357139999999999</c:v>
                      </c:pt>
                      <c:pt idx="1565">
                        <c:v>4.5999999999999996</c:v>
                      </c:pt>
                      <c:pt idx="1566">
                        <c:v>4.4014290000000003</c:v>
                      </c:pt>
                      <c:pt idx="1567">
                        <c:v>4.4514290000000001</c:v>
                      </c:pt>
                      <c:pt idx="1568">
                        <c:v>4.5485709999999999</c:v>
                      </c:pt>
                      <c:pt idx="1569">
                        <c:v>4.4657140000000002</c:v>
                      </c:pt>
                      <c:pt idx="1570">
                        <c:v>4.37</c:v>
                      </c:pt>
                      <c:pt idx="1571">
                        <c:v>4.3014289999999997</c:v>
                      </c:pt>
                      <c:pt idx="1572">
                        <c:v>4.3600000000000003</c:v>
                      </c:pt>
                      <c:pt idx="1573">
                        <c:v>4.2857139999999996</c:v>
                      </c:pt>
                      <c:pt idx="1574">
                        <c:v>4.378571</c:v>
                      </c:pt>
                      <c:pt idx="1575">
                        <c:v>4.2771429999999997</c:v>
                      </c:pt>
                      <c:pt idx="1576">
                        <c:v>4.2985709999999999</c:v>
                      </c:pt>
                      <c:pt idx="1577">
                        <c:v>4.3771430000000002</c:v>
                      </c:pt>
                      <c:pt idx="1578">
                        <c:v>4.4457139999999997</c:v>
                      </c:pt>
                      <c:pt idx="1579">
                        <c:v>4.4057139999999997</c:v>
                      </c:pt>
                      <c:pt idx="1580">
                        <c:v>4.4057139999999997</c:v>
                      </c:pt>
                      <c:pt idx="1581">
                        <c:v>4.4157140000000004</c:v>
                      </c:pt>
                      <c:pt idx="1582">
                        <c:v>4.2671429999999999</c:v>
                      </c:pt>
                      <c:pt idx="1583">
                        <c:v>4.2371429999999997</c:v>
                      </c:pt>
                      <c:pt idx="1584">
                        <c:v>4.3071429999999999</c:v>
                      </c:pt>
                      <c:pt idx="1585">
                        <c:v>4.1057139999999999</c:v>
                      </c:pt>
                      <c:pt idx="1586">
                        <c:v>4.1071429999999998</c:v>
                      </c:pt>
                      <c:pt idx="1587">
                        <c:v>4.1185710000000002</c:v>
                      </c:pt>
                      <c:pt idx="1588">
                        <c:v>4.2071430000000003</c:v>
                      </c:pt>
                      <c:pt idx="1589">
                        <c:v>4.015714</c:v>
                      </c:pt>
                      <c:pt idx="1590">
                        <c:v>4.0657139999999998</c:v>
                      </c:pt>
                      <c:pt idx="1591">
                        <c:v>4.1228569999999998</c:v>
                      </c:pt>
                      <c:pt idx="1592">
                        <c:v>4.4342860000000002</c:v>
                      </c:pt>
                      <c:pt idx="1593">
                        <c:v>4.5628570000000002</c:v>
                      </c:pt>
                      <c:pt idx="1594">
                        <c:v>4.53</c:v>
                      </c:pt>
                      <c:pt idx="1595">
                        <c:v>4.5042859999999996</c:v>
                      </c:pt>
                      <c:pt idx="1596">
                        <c:v>4.5385710000000001</c:v>
                      </c:pt>
                      <c:pt idx="1597">
                        <c:v>4.71</c:v>
                      </c:pt>
                      <c:pt idx="1598">
                        <c:v>4.6957139999999997</c:v>
                      </c:pt>
                      <c:pt idx="1599">
                        <c:v>4.5142860000000002</c:v>
                      </c:pt>
                      <c:pt idx="1600">
                        <c:v>4.411429</c:v>
                      </c:pt>
                      <c:pt idx="1601">
                        <c:v>4.2914289999999999</c:v>
                      </c:pt>
                      <c:pt idx="1602">
                        <c:v>4.1857139999999999</c:v>
                      </c:pt>
                      <c:pt idx="1603">
                        <c:v>4.1385709999999998</c:v>
                      </c:pt>
                      <c:pt idx="1604">
                        <c:v>3.7842859999999998</c:v>
                      </c:pt>
                      <c:pt idx="1605">
                        <c:v>3.1871429999999998</c:v>
                      </c:pt>
                      <c:pt idx="1606">
                        <c:v>3.2485710000000001</c:v>
                      </c:pt>
                      <c:pt idx="1607">
                        <c:v>3.2771430000000001</c:v>
                      </c:pt>
                      <c:pt idx="1608">
                        <c:v>3.47</c:v>
                      </c:pt>
                      <c:pt idx="1609">
                        <c:v>3.628571</c:v>
                      </c:pt>
                      <c:pt idx="1610">
                        <c:v>3.4342860000000002</c:v>
                      </c:pt>
                      <c:pt idx="1611">
                        <c:v>3.2157140000000002</c:v>
                      </c:pt>
                      <c:pt idx="1612">
                        <c:v>3.35</c:v>
                      </c:pt>
                      <c:pt idx="1613">
                        <c:v>3.3285710000000002</c:v>
                      </c:pt>
                      <c:pt idx="1614">
                        <c:v>3.4</c:v>
                      </c:pt>
                      <c:pt idx="1615">
                        <c:v>2.9785710000000001</c:v>
                      </c:pt>
                      <c:pt idx="1616">
                        <c:v>2.9571429999999999</c:v>
                      </c:pt>
                      <c:pt idx="1617">
                        <c:v>2.97</c:v>
                      </c:pt>
                      <c:pt idx="1618">
                        <c:v>2.7071429999999999</c:v>
                      </c:pt>
                      <c:pt idx="1619">
                        <c:v>2.5628570000000002</c:v>
                      </c:pt>
                      <c:pt idx="1620">
                        <c:v>2.938571</c:v>
                      </c:pt>
                      <c:pt idx="1621">
                        <c:v>3.108571</c:v>
                      </c:pt>
                      <c:pt idx="1622">
                        <c:v>3.254286</c:v>
                      </c:pt>
                      <c:pt idx="1623">
                        <c:v>3.5371429999999999</c:v>
                      </c:pt>
                      <c:pt idx="1624">
                        <c:v>3.3371430000000002</c:v>
                      </c:pt>
                      <c:pt idx="1625">
                        <c:v>3.4328569999999998</c:v>
                      </c:pt>
                      <c:pt idx="1626">
                        <c:v>3.2842859999999998</c:v>
                      </c:pt>
                      <c:pt idx="1627">
                        <c:v>3.0685709999999999</c:v>
                      </c:pt>
                      <c:pt idx="1628">
                        <c:v>3.1228570000000002</c:v>
                      </c:pt>
                      <c:pt idx="1629">
                        <c:v>3.0757140000000001</c:v>
                      </c:pt>
                      <c:pt idx="1630">
                        <c:v>3.1457139999999999</c:v>
                      </c:pt>
                      <c:pt idx="1631">
                        <c:v>2.9571429999999999</c:v>
                      </c:pt>
                      <c:pt idx="1632">
                        <c:v>3.48</c:v>
                      </c:pt>
                      <c:pt idx="1633">
                        <c:v>3.1471429999999998</c:v>
                      </c:pt>
                      <c:pt idx="1634">
                        <c:v>3.035714</c:v>
                      </c:pt>
                      <c:pt idx="1635">
                        <c:v>3.0642860000000001</c:v>
                      </c:pt>
                      <c:pt idx="1636">
                        <c:v>2.9357139999999999</c:v>
                      </c:pt>
                      <c:pt idx="1637">
                        <c:v>2.6742859999999999</c:v>
                      </c:pt>
                      <c:pt idx="1638">
                        <c:v>2.8557139999999999</c:v>
                      </c:pt>
                      <c:pt idx="1639">
                        <c:v>3.172857</c:v>
                      </c:pt>
                      <c:pt idx="1640">
                        <c:v>3.09</c:v>
                      </c:pt>
                      <c:pt idx="1641">
                        <c:v>3.2671429999999999</c:v>
                      </c:pt>
                      <c:pt idx="1642">
                        <c:v>3.2828569999999999</c:v>
                      </c:pt>
                      <c:pt idx="1643">
                        <c:v>3.148571</c:v>
                      </c:pt>
                      <c:pt idx="1644">
                        <c:v>3.3157139999999998</c:v>
                      </c:pt>
                      <c:pt idx="1645">
                        <c:v>3.4014289999999998</c:v>
                      </c:pt>
                      <c:pt idx="1646">
                        <c:v>3.31</c:v>
                      </c:pt>
                      <c:pt idx="1647">
                        <c:v>3.61</c:v>
                      </c:pt>
                      <c:pt idx="1648">
                        <c:v>3.6442860000000001</c:v>
                      </c:pt>
                      <c:pt idx="1649">
                        <c:v>4.0128570000000003</c:v>
                      </c:pt>
                      <c:pt idx="1650">
                        <c:v>4.0685710000000004</c:v>
                      </c:pt>
                      <c:pt idx="1651">
                        <c:v>4.0199999999999996</c:v>
                      </c:pt>
                      <c:pt idx="1652">
                        <c:v>4.0728569999999999</c:v>
                      </c:pt>
                      <c:pt idx="1653">
                        <c:v>4.07</c:v>
                      </c:pt>
                      <c:pt idx="1654">
                        <c:v>4.0928570000000004</c:v>
                      </c:pt>
                      <c:pt idx="1655">
                        <c:v>4.112857</c:v>
                      </c:pt>
                      <c:pt idx="1656">
                        <c:v>4.0342859999999998</c:v>
                      </c:pt>
                      <c:pt idx="1657">
                        <c:v>3.955714</c:v>
                      </c:pt>
                      <c:pt idx="1658">
                        <c:v>3.9885709999999999</c:v>
                      </c:pt>
                      <c:pt idx="1659">
                        <c:v>3.878571</c:v>
                      </c:pt>
                      <c:pt idx="1660">
                        <c:v>3.9157139999999999</c:v>
                      </c:pt>
                      <c:pt idx="1661">
                        <c:v>4.0657139999999998</c:v>
                      </c:pt>
                      <c:pt idx="1662">
                        <c:v>3.99</c:v>
                      </c:pt>
                      <c:pt idx="1663">
                        <c:v>4.0942860000000003</c:v>
                      </c:pt>
                      <c:pt idx="1664">
                        <c:v>4.2699999999999996</c:v>
                      </c:pt>
                      <c:pt idx="1665">
                        <c:v>4.2671429999999999</c:v>
                      </c:pt>
                      <c:pt idx="1666">
                        <c:v>4.5628570000000002</c:v>
                      </c:pt>
                      <c:pt idx="1667">
                        <c:v>4.7057140000000004</c:v>
                      </c:pt>
                      <c:pt idx="1668">
                        <c:v>4.6728569999999996</c:v>
                      </c:pt>
                      <c:pt idx="1669">
                        <c:v>4.7357139999999998</c:v>
                      </c:pt>
                      <c:pt idx="1670">
                        <c:v>4.6085710000000004</c:v>
                      </c:pt>
                      <c:pt idx="1671">
                        <c:v>4.4585710000000001</c:v>
                      </c:pt>
                      <c:pt idx="1672">
                        <c:v>4.42</c:v>
                      </c:pt>
                      <c:pt idx="1673">
                        <c:v>4.22</c:v>
                      </c:pt>
                      <c:pt idx="1674">
                        <c:v>4.5171429999999999</c:v>
                      </c:pt>
                      <c:pt idx="1675">
                        <c:v>4.4657140000000002</c:v>
                      </c:pt>
                      <c:pt idx="1676">
                        <c:v>4.2614289999999997</c:v>
                      </c:pt>
                      <c:pt idx="1677">
                        <c:v>4.3842860000000003</c:v>
                      </c:pt>
                      <c:pt idx="1678">
                        <c:v>4.4057139999999997</c:v>
                      </c:pt>
                      <c:pt idx="1679">
                        <c:v>4.3485709999999997</c:v>
                      </c:pt>
                      <c:pt idx="1680">
                        <c:v>4.3071429999999999</c:v>
                      </c:pt>
                      <c:pt idx="1681">
                        <c:v>4.9742860000000002</c:v>
                      </c:pt>
                      <c:pt idx="1682">
                        <c:v>5.1657140000000004</c:v>
                      </c:pt>
                      <c:pt idx="1683">
                        <c:v>5.2685709999999997</c:v>
                      </c:pt>
                      <c:pt idx="1684">
                        <c:v>5.1628569999999998</c:v>
                      </c:pt>
                      <c:pt idx="1685">
                        <c:v>5.2785710000000003</c:v>
                      </c:pt>
                      <c:pt idx="1686">
                        <c:v>5.2485710000000001</c:v>
                      </c:pt>
                      <c:pt idx="1687">
                        <c:v>5.2642860000000002</c:v>
                      </c:pt>
                      <c:pt idx="1688">
                        <c:v>5.3528570000000002</c:v>
                      </c:pt>
                      <c:pt idx="1689">
                        <c:v>5.2857139999999996</c:v>
                      </c:pt>
                      <c:pt idx="1690">
                        <c:v>5.2771429999999997</c:v>
                      </c:pt>
                      <c:pt idx="1691">
                        <c:v>5.1671430000000003</c:v>
                      </c:pt>
                      <c:pt idx="1692">
                        <c:v>5.1671430000000003</c:v>
                      </c:pt>
                      <c:pt idx="1693">
                        <c:v>5.418571</c:v>
                      </c:pt>
                      <c:pt idx="1694">
                        <c:v>5.5057140000000002</c:v>
                      </c:pt>
                      <c:pt idx="1695">
                        <c:v>5.3171429999999997</c:v>
                      </c:pt>
                      <c:pt idx="1696">
                        <c:v>5.2857139999999996</c:v>
                      </c:pt>
                      <c:pt idx="1697">
                        <c:v>5.2985709999999999</c:v>
                      </c:pt>
                      <c:pt idx="1698">
                        <c:v>5.2571430000000001</c:v>
                      </c:pt>
                      <c:pt idx="1699">
                        <c:v>5.0828569999999997</c:v>
                      </c:pt>
                      <c:pt idx="1700">
                        <c:v>5.1514290000000003</c:v>
                      </c:pt>
                      <c:pt idx="1701">
                        <c:v>5.112857</c:v>
                      </c:pt>
                      <c:pt idx="1702">
                        <c:v>5.1114290000000002</c:v>
                      </c:pt>
                      <c:pt idx="1703">
                        <c:v>5.1771430000000001</c:v>
                      </c:pt>
                      <c:pt idx="1704">
                        <c:v>4.9071429999999996</c:v>
                      </c:pt>
                      <c:pt idx="1705">
                        <c:v>5.194286</c:v>
                      </c:pt>
                      <c:pt idx="1706">
                        <c:v>5.387143</c:v>
                      </c:pt>
                      <c:pt idx="1707">
                        <c:v>5.4142859999999997</c:v>
                      </c:pt>
                      <c:pt idx="1708">
                        <c:v>5.4542859999999997</c:v>
                      </c:pt>
                      <c:pt idx="1709">
                        <c:v>5.5</c:v>
                      </c:pt>
                      <c:pt idx="1710">
                        <c:v>5.5</c:v>
                      </c:pt>
                      <c:pt idx="1711">
                        <c:v>5.3557139999999999</c:v>
                      </c:pt>
                      <c:pt idx="1712">
                        <c:v>5.7085710000000001</c:v>
                      </c:pt>
                      <c:pt idx="1713">
                        <c:v>5.6242859999999997</c:v>
                      </c:pt>
                      <c:pt idx="1714">
                        <c:v>5.5228570000000001</c:v>
                      </c:pt>
                      <c:pt idx="1715">
                        <c:v>5.8271430000000004</c:v>
                      </c:pt>
                      <c:pt idx="1716">
                        <c:v>5.9457139999999997</c:v>
                      </c:pt>
                      <c:pt idx="1717">
                        <c:v>5.93</c:v>
                      </c:pt>
                      <c:pt idx="1718">
                        <c:v>5.95</c:v>
                      </c:pt>
                      <c:pt idx="1719">
                        <c:v>6.2</c:v>
                      </c:pt>
                      <c:pt idx="1720">
                        <c:v>6.2028569999999998</c:v>
                      </c:pt>
                      <c:pt idx="1721">
                        <c:v>5.9371429999999998</c:v>
                      </c:pt>
                      <c:pt idx="1722">
                        <c:v>5.9642860000000004</c:v>
                      </c:pt>
                      <c:pt idx="1723">
                        <c:v>5.668571</c:v>
                      </c:pt>
                      <c:pt idx="1724">
                        <c:v>6.0042859999999996</c:v>
                      </c:pt>
                      <c:pt idx="1725">
                        <c:v>6.1314289999999998</c:v>
                      </c:pt>
                      <c:pt idx="1726">
                        <c:v>6.1242859999999997</c:v>
                      </c:pt>
                      <c:pt idx="1727">
                        <c:v>6.161429</c:v>
                      </c:pt>
                      <c:pt idx="1728">
                        <c:v>6.152857</c:v>
                      </c:pt>
                      <c:pt idx="1729">
                        <c:v>6.3571429999999998</c:v>
                      </c:pt>
                      <c:pt idx="1730">
                        <c:v>6.2428569999999999</c:v>
                      </c:pt>
                      <c:pt idx="1731">
                        <c:v>6.3257139999999996</c:v>
                      </c:pt>
                      <c:pt idx="1732">
                        <c:v>6.7071430000000003</c:v>
                      </c:pt>
                      <c:pt idx="1733">
                        <c:v>7.06</c:v>
                      </c:pt>
                      <c:pt idx="1734">
                        <c:v>6.8285710000000002</c:v>
                      </c:pt>
                      <c:pt idx="1735">
                        <c:v>6.6557139999999997</c:v>
                      </c:pt>
                      <c:pt idx="1736">
                        <c:v>6.8957139999999999</c:v>
                      </c:pt>
                      <c:pt idx="1737">
                        <c:v>6.975714</c:v>
                      </c:pt>
                      <c:pt idx="1738">
                        <c:v>7.0871430000000002</c:v>
                      </c:pt>
                      <c:pt idx="1739">
                        <c:v>6.6571429999999996</c:v>
                      </c:pt>
                      <c:pt idx="1740">
                        <c:v>6.5542860000000003</c:v>
                      </c:pt>
                      <c:pt idx="1741">
                        <c:v>6.4742860000000002</c:v>
                      </c:pt>
                      <c:pt idx="1742">
                        <c:v>6.1042860000000001</c:v>
                      </c:pt>
                      <c:pt idx="1743">
                        <c:v>6.6242859999999997</c:v>
                      </c:pt>
                      <c:pt idx="1744">
                        <c:v>6.597143</c:v>
                      </c:pt>
                      <c:pt idx="1745">
                        <c:v>6.4614289999999999</c:v>
                      </c:pt>
                      <c:pt idx="1746">
                        <c:v>6.4728570000000003</c:v>
                      </c:pt>
                      <c:pt idx="1747">
                        <c:v>6.3542860000000001</c:v>
                      </c:pt>
                      <c:pt idx="1748">
                        <c:v>6.42</c:v>
                      </c:pt>
                      <c:pt idx="1749">
                        <c:v>6.444286</c:v>
                      </c:pt>
                      <c:pt idx="1750">
                        <c:v>6.1414289999999996</c:v>
                      </c:pt>
                      <c:pt idx="1751">
                        <c:v>5.71</c:v>
                      </c:pt>
                      <c:pt idx="1752">
                        <c:v>5.7457140000000004</c:v>
                      </c:pt>
                      <c:pt idx="1753">
                        <c:v>5.6571429999999996</c:v>
                      </c:pt>
                      <c:pt idx="1754">
                        <c:v>5.7614289999999997</c:v>
                      </c:pt>
                      <c:pt idx="1755">
                        <c:v>5.378571</c:v>
                      </c:pt>
                      <c:pt idx="1756">
                        <c:v>5.2971430000000002</c:v>
                      </c:pt>
                      <c:pt idx="1757">
                        <c:v>5.5</c:v>
                      </c:pt>
                      <c:pt idx="1758">
                        <c:v>5.5385710000000001</c:v>
                      </c:pt>
                      <c:pt idx="1759">
                        <c:v>5.661429</c:v>
                      </c:pt>
                      <c:pt idx="1760">
                        <c:v>5.75</c:v>
                      </c:pt>
                      <c:pt idx="1761">
                        <c:v>5.5871430000000002</c:v>
                      </c:pt>
                      <c:pt idx="1762">
                        <c:v>5.5428569999999997</c:v>
                      </c:pt>
                      <c:pt idx="1763">
                        <c:v>5.7271429999999999</c:v>
                      </c:pt>
                      <c:pt idx="1764">
                        <c:v>5.5614290000000004</c:v>
                      </c:pt>
                      <c:pt idx="1765">
                        <c:v>5.5057140000000002</c:v>
                      </c:pt>
                      <c:pt idx="1766">
                        <c:v>5.6314289999999998</c:v>
                      </c:pt>
                      <c:pt idx="1767">
                        <c:v>5.8485709999999997</c:v>
                      </c:pt>
                      <c:pt idx="1768">
                        <c:v>5.8814289999999998</c:v>
                      </c:pt>
                      <c:pt idx="1769">
                        <c:v>5.7857139999999996</c:v>
                      </c:pt>
                      <c:pt idx="1770">
                        <c:v>5.8157139999999998</c:v>
                      </c:pt>
                      <c:pt idx="1771">
                        <c:v>5.5985709999999997</c:v>
                      </c:pt>
                      <c:pt idx="1772">
                        <c:v>5.5442859999999996</c:v>
                      </c:pt>
                      <c:pt idx="1773">
                        <c:v>5.5728569999999999</c:v>
                      </c:pt>
                      <c:pt idx="1774">
                        <c:v>5.4085710000000002</c:v>
                      </c:pt>
                      <c:pt idx="1775">
                        <c:v>5.3914289999999996</c:v>
                      </c:pt>
                      <c:pt idx="1776">
                        <c:v>5.4057139999999997</c:v>
                      </c:pt>
                      <c:pt idx="1777">
                        <c:v>5.4514290000000001</c:v>
                      </c:pt>
                      <c:pt idx="1778">
                        <c:v>5.4042859999999999</c:v>
                      </c:pt>
                      <c:pt idx="1779">
                        <c:v>5.7714290000000004</c:v>
                      </c:pt>
                      <c:pt idx="1780">
                        <c:v>5.9014290000000003</c:v>
                      </c:pt>
                      <c:pt idx="1781">
                        <c:v>5.9414290000000003</c:v>
                      </c:pt>
                      <c:pt idx="1782">
                        <c:v>5.7928569999999997</c:v>
                      </c:pt>
                      <c:pt idx="1783">
                        <c:v>5.652857</c:v>
                      </c:pt>
                      <c:pt idx="1784">
                        <c:v>5.6557139999999997</c:v>
                      </c:pt>
                      <c:pt idx="1785">
                        <c:v>5.8728569999999998</c:v>
                      </c:pt>
                      <c:pt idx="1786">
                        <c:v>5.7671429999999999</c:v>
                      </c:pt>
                      <c:pt idx="1787">
                        <c:v>5.8857140000000001</c:v>
                      </c:pt>
                      <c:pt idx="1788">
                        <c:v>5.9057139999999997</c:v>
                      </c:pt>
                      <c:pt idx="1789">
                        <c:v>5.8028570000000004</c:v>
                      </c:pt>
                      <c:pt idx="1790">
                        <c:v>5.7028569999999998</c:v>
                      </c:pt>
                      <c:pt idx="1791">
                        <c:v>5.6828570000000003</c:v>
                      </c:pt>
                      <c:pt idx="1792">
                        <c:v>5.5428569999999997</c:v>
                      </c:pt>
                      <c:pt idx="1793">
                        <c:v>5.5285710000000003</c:v>
                      </c:pt>
                      <c:pt idx="1794">
                        <c:v>5.7071430000000003</c:v>
                      </c:pt>
                      <c:pt idx="1795">
                        <c:v>5.7242860000000002</c:v>
                      </c:pt>
                      <c:pt idx="1796">
                        <c:v>6.0271429999999997</c:v>
                      </c:pt>
                      <c:pt idx="1797">
                        <c:v>6.1857139999999999</c:v>
                      </c:pt>
                      <c:pt idx="1798">
                        <c:v>6.3442860000000003</c:v>
                      </c:pt>
                      <c:pt idx="1799">
                        <c:v>6.3042860000000003</c:v>
                      </c:pt>
                      <c:pt idx="1800">
                        <c:v>6.305714</c:v>
                      </c:pt>
                      <c:pt idx="1801">
                        <c:v>6.402857</c:v>
                      </c:pt>
                      <c:pt idx="1802">
                        <c:v>6.3971429999999998</c:v>
                      </c:pt>
                      <c:pt idx="1803">
                        <c:v>6.4685709999999998</c:v>
                      </c:pt>
                      <c:pt idx="1804">
                        <c:v>6.637143</c:v>
                      </c:pt>
                      <c:pt idx="1805">
                        <c:v>6.0285710000000003</c:v>
                      </c:pt>
                      <c:pt idx="1806">
                        <c:v>5.9571430000000003</c:v>
                      </c:pt>
                      <c:pt idx="1807">
                        <c:v>6.0485709999999999</c:v>
                      </c:pt>
                      <c:pt idx="1808">
                        <c:v>6.1</c:v>
                      </c:pt>
                      <c:pt idx="1809">
                        <c:v>6.23</c:v>
                      </c:pt>
                      <c:pt idx="1810">
                        <c:v>6.2771429999999997</c:v>
                      </c:pt>
                      <c:pt idx="1811">
                        <c:v>6.4242860000000004</c:v>
                      </c:pt>
                      <c:pt idx="1812">
                        <c:v>6.3114290000000004</c:v>
                      </c:pt>
                      <c:pt idx="1813">
                        <c:v>6.33</c:v>
                      </c:pt>
                      <c:pt idx="1814">
                        <c:v>6.2142860000000004</c:v>
                      </c:pt>
                      <c:pt idx="1815">
                        <c:v>6.4285709999999998</c:v>
                      </c:pt>
                      <c:pt idx="1816">
                        <c:v>6.5428569999999997</c:v>
                      </c:pt>
                      <c:pt idx="1817">
                        <c:v>6.5842859999999996</c:v>
                      </c:pt>
                      <c:pt idx="1818">
                        <c:v>6.6114290000000002</c:v>
                      </c:pt>
                      <c:pt idx="1819">
                        <c:v>6.6114290000000002</c:v>
                      </c:pt>
                      <c:pt idx="1820">
                        <c:v>6.3557139999999999</c:v>
                      </c:pt>
                      <c:pt idx="1821">
                        <c:v>6.1585710000000002</c:v>
                      </c:pt>
                      <c:pt idx="1822">
                        <c:v>6.2214289999999997</c:v>
                      </c:pt>
                      <c:pt idx="1823">
                        <c:v>6.41</c:v>
                      </c:pt>
                      <c:pt idx="1824">
                        <c:v>6.4257140000000001</c:v>
                      </c:pt>
                      <c:pt idx="1825">
                        <c:v>6.4428570000000001</c:v>
                      </c:pt>
                      <c:pt idx="1826">
                        <c:v>6.331429</c:v>
                      </c:pt>
                      <c:pt idx="1827">
                        <c:v>6.3514290000000004</c:v>
                      </c:pt>
                      <c:pt idx="1828">
                        <c:v>6.2814290000000002</c:v>
                      </c:pt>
                      <c:pt idx="1829">
                        <c:v>6.25</c:v>
                      </c:pt>
                      <c:pt idx="1830">
                        <c:v>6.3171429999999997</c:v>
                      </c:pt>
                      <c:pt idx="1831">
                        <c:v>6.2328570000000001</c:v>
                      </c:pt>
                      <c:pt idx="1832">
                        <c:v>6.0214290000000004</c:v>
                      </c:pt>
                      <c:pt idx="1833">
                        <c:v>5.9685709999999998</c:v>
                      </c:pt>
                      <c:pt idx="1834">
                        <c:v>5.7557140000000002</c:v>
                      </c:pt>
                      <c:pt idx="1835">
                        <c:v>5.85</c:v>
                      </c:pt>
                      <c:pt idx="1836">
                        <c:v>5.9257140000000001</c:v>
                      </c:pt>
                      <c:pt idx="1837">
                        <c:v>6.1757140000000001</c:v>
                      </c:pt>
                      <c:pt idx="1838">
                        <c:v>6.2142860000000004</c:v>
                      </c:pt>
                      <c:pt idx="1839">
                        <c:v>6.0942860000000003</c:v>
                      </c:pt>
                      <c:pt idx="1840">
                        <c:v>6.1828570000000003</c:v>
                      </c:pt>
                      <c:pt idx="1841">
                        <c:v>6.4242860000000004</c:v>
                      </c:pt>
                      <c:pt idx="1842">
                        <c:v>6.6857139999999999</c:v>
                      </c:pt>
                      <c:pt idx="1843">
                        <c:v>6.6342860000000003</c:v>
                      </c:pt>
                      <c:pt idx="1844">
                        <c:v>6.7714290000000004</c:v>
                      </c:pt>
                      <c:pt idx="1845">
                        <c:v>6.7857139999999996</c:v>
                      </c:pt>
                      <c:pt idx="1846">
                        <c:v>6.8185710000000004</c:v>
                      </c:pt>
                      <c:pt idx="1847">
                        <c:v>6.6928570000000001</c:v>
                      </c:pt>
                      <c:pt idx="1848">
                        <c:v>6.66</c:v>
                      </c:pt>
                      <c:pt idx="1849">
                        <c:v>6.6085710000000004</c:v>
                      </c:pt>
                      <c:pt idx="1850">
                        <c:v>6.5671429999999997</c:v>
                      </c:pt>
                      <c:pt idx="1851">
                        <c:v>6.6085710000000004</c:v>
                      </c:pt>
                      <c:pt idx="1852">
                        <c:v>6.5957140000000001</c:v>
                      </c:pt>
                      <c:pt idx="1853">
                        <c:v>6.3742859999999997</c:v>
                      </c:pt>
                      <c:pt idx="1854">
                        <c:v>6.3885709999999998</c:v>
                      </c:pt>
                      <c:pt idx="1855">
                        <c:v>6.4885710000000003</c:v>
                      </c:pt>
                      <c:pt idx="1856">
                        <c:v>6.5957140000000001</c:v>
                      </c:pt>
                      <c:pt idx="1857">
                        <c:v>6.6071429999999998</c:v>
                      </c:pt>
                      <c:pt idx="1858">
                        <c:v>6.5771430000000004</c:v>
                      </c:pt>
                      <c:pt idx="1859">
                        <c:v>6.7014290000000001</c:v>
                      </c:pt>
                      <c:pt idx="1860">
                        <c:v>6.58</c:v>
                      </c:pt>
                      <c:pt idx="1861">
                        <c:v>6.6414289999999996</c:v>
                      </c:pt>
                      <c:pt idx="1862">
                        <c:v>6.8671430000000004</c:v>
                      </c:pt>
                      <c:pt idx="1863">
                        <c:v>7.1928570000000001</c:v>
                      </c:pt>
                      <c:pt idx="1864">
                        <c:v>6.9985710000000001</c:v>
                      </c:pt>
                      <c:pt idx="1865">
                        <c:v>7.1142859999999999</c:v>
                      </c:pt>
                      <c:pt idx="1866">
                        <c:v>6.9942859999999998</c:v>
                      </c:pt>
                      <c:pt idx="1867">
                        <c:v>6.8357140000000003</c:v>
                      </c:pt>
                      <c:pt idx="1868">
                        <c:v>7.09</c:v>
                      </c:pt>
                      <c:pt idx="1869">
                        <c:v>7.8414289999999998</c:v>
                      </c:pt>
                      <c:pt idx="1870">
                        <c:v>7.8814289999999998</c:v>
                      </c:pt>
                      <c:pt idx="1871">
                        <c:v>7.7485710000000001</c:v>
                      </c:pt>
                      <c:pt idx="1872">
                        <c:v>7.6485709999999996</c:v>
                      </c:pt>
                      <c:pt idx="1873">
                        <c:v>7.902857</c:v>
                      </c:pt>
                      <c:pt idx="1874">
                        <c:v>7.6357140000000001</c:v>
                      </c:pt>
                      <c:pt idx="1875">
                        <c:v>7.6857139999999999</c:v>
                      </c:pt>
                      <c:pt idx="1876">
                        <c:v>7.6785709999999998</c:v>
                      </c:pt>
                      <c:pt idx="1877">
                        <c:v>7.7371429999999997</c:v>
                      </c:pt>
                      <c:pt idx="1878">
                        <c:v>8.055714</c:v>
                      </c:pt>
                      <c:pt idx="1879">
                        <c:v>7.98</c:v>
                      </c:pt>
                      <c:pt idx="1880">
                        <c:v>8.1714289999999998</c:v>
                      </c:pt>
                      <c:pt idx="1881">
                        <c:v>8.3428570000000004</c:v>
                      </c:pt>
                      <c:pt idx="1882">
                        <c:v>8.4914290000000001</c:v>
                      </c:pt>
                      <c:pt idx="1883">
                        <c:v>8.3128569999999993</c:v>
                      </c:pt>
                      <c:pt idx="1884">
                        <c:v>8.475714</c:v>
                      </c:pt>
                      <c:pt idx="1885">
                        <c:v>8.4942860000000007</c:v>
                      </c:pt>
                      <c:pt idx="1886">
                        <c:v>8.6785709999999998</c:v>
                      </c:pt>
                      <c:pt idx="1887">
                        <c:v>8.7328569999999992</c:v>
                      </c:pt>
                      <c:pt idx="1888">
                        <c:v>8.6085709999999995</c:v>
                      </c:pt>
                      <c:pt idx="1889">
                        <c:v>8.5671429999999997</c:v>
                      </c:pt>
                      <c:pt idx="1890">
                        <c:v>8.6257140000000003</c:v>
                      </c:pt>
                      <c:pt idx="1891">
                        <c:v>8.524286</c:v>
                      </c:pt>
                      <c:pt idx="1892">
                        <c:v>8.4600000000000009</c:v>
                      </c:pt>
                      <c:pt idx="1893">
                        <c:v>8.2642860000000002</c:v>
                      </c:pt>
                      <c:pt idx="1894">
                        <c:v>8.3757140000000003</c:v>
                      </c:pt>
                      <c:pt idx="1895">
                        <c:v>8.3185710000000004</c:v>
                      </c:pt>
                      <c:pt idx="1896">
                        <c:v>8.4285709999999998</c:v>
                      </c:pt>
                      <c:pt idx="1897">
                        <c:v>8.2842859999999998</c:v>
                      </c:pt>
                      <c:pt idx="1898">
                        <c:v>8.0328569999999999</c:v>
                      </c:pt>
                      <c:pt idx="1899">
                        <c:v>7.9871429999999997</c:v>
                      </c:pt>
                      <c:pt idx="1900">
                        <c:v>7.9885710000000003</c:v>
                      </c:pt>
                      <c:pt idx="1901">
                        <c:v>7.9942859999999998</c:v>
                      </c:pt>
                      <c:pt idx="1902">
                        <c:v>8.1057140000000008</c:v>
                      </c:pt>
                      <c:pt idx="1903">
                        <c:v>7.9571430000000003</c:v>
                      </c:pt>
                      <c:pt idx="1904">
                        <c:v>8.0585710000000006</c:v>
                      </c:pt>
                      <c:pt idx="1905">
                        <c:v>8.1314290000000007</c:v>
                      </c:pt>
                      <c:pt idx="1906">
                        <c:v>7.8685710000000002</c:v>
                      </c:pt>
                      <c:pt idx="1907">
                        <c:v>7.6757140000000001</c:v>
                      </c:pt>
                      <c:pt idx="1908">
                        <c:v>7.61</c:v>
                      </c:pt>
                      <c:pt idx="1909">
                        <c:v>7.7085710000000001</c:v>
                      </c:pt>
                      <c:pt idx="1910">
                        <c:v>7.6585710000000002</c:v>
                      </c:pt>
                      <c:pt idx="1911">
                        <c:v>8.1214289999999991</c:v>
                      </c:pt>
                      <c:pt idx="1912">
                        <c:v>8.1271430000000002</c:v>
                      </c:pt>
                      <c:pt idx="1913">
                        <c:v>8.1914289999999994</c:v>
                      </c:pt>
                      <c:pt idx="1914">
                        <c:v>8.14</c:v>
                      </c:pt>
                      <c:pt idx="1915">
                        <c:v>7.9471429999999996</c:v>
                      </c:pt>
                      <c:pt idx="1916">
                        <c:v>7.87</c:v>
                      </c:pt>
                      <c:pt idx="1917">
                        <c:v>7.64</c:v>
                      </c:pt>
                      <c:pt idx="1918">
                        <c:v>7.3585710000000004</c:v>
                      </c:pt>
                      <c:pt idx="1919">
                        <c:v>7.6171430000000004</c:v>
                      </c:pt>
                      <c:pt idx="1920">
                        <c:v>7.4857139999999998</c:v>
                      </c:pt>
                      <c:pt idx="1921">
                        <c:v>7.6142859999999999</c:v>
                      </c:pt>
                      <c:pt idx="1922">
                        <c:v>7.6042860000000001</c:v>
                      </c:pt>
                      <c:pt idx="1923">
                        <c:v>7.4814290000000003</c:v>
                      </c:pt>
                      <c:pt idx="1924">
                        <c:v>7.7085710000000001</c:v>
                      </c:pt>
                      <c:pt idx="1925">
                        <c:v>7.2842859999999998</c:v>
                      </c:pt>
                      <c:pt idx="1926">
                        <c:v>7.2785710000000003</c:v>
                      </c:pt>
                      <c:pt idx="1927">
                        <c:v>7.3142860000000001</c:v>
                      </c:pt>
                      <c:pt idx="1928">
                        <c:v>7.32</c:v>
                      </c:pt>
                      <c:pt idx="1929">
                        <c:v>7.3128570000000002</c:v>
                      </c:pt>
                      <c:pt idx="1930">
                        <c:v>7.27</c:v>
                      </c:pt>
                      <c:pt idx="1931">
                        <c:v>7.0185709999999997</c:v>
                      </c:pt>
                      <c:pt idx="1932">
                        <c:v>7.1357140000000001</c:v>
                      </c:pt>
                      <c:pt idx="1933">
                        <c:v>7.2814290000000002</c:v>
                      </c:pt>
                      <c:pt idx="1934">
                        <c:v>9.0057139999999993</c:v>
                      </c:pt>
                      <c:pt idx="1935">
                        <c:v>8.8928569999999993</c:v>
                      </c:pt>
                      <c:pt idx="1936">
                        <c:v>8.7185710000000007</c:v>
                      </c:pt>
                      <c:pt idx="1937">
                        <c:v>8.8357139999999994</c:v>
                      </c:pt>
                      <c:pt idx="1938">
                        <c:v>8.85</c:v>
                      </c:pt>
                      <c:pt idx="1939">
                        <c:v>8.6199999999999992</c:v>
                      </c:pt>
                      <c:pt idx="1940">
                        <c:v>8.6914289999999994</c:v>
                      </c:pt>
                      <c:pt idx="1941">
                        <c:v>8.6999999999999993</c:v>
                      </c:pt>
                      <c:pt idx="1942">
                        <c:v>8.8757140000000003</c:v>
                      </c:pt>
                      <c:pt idx="1943">
                        <c:v>8.7842859999999998</c:v>
                      </c:pt>
                      <c:pt idx="1944">
                        <c:v>9.0514290000000006</c:v>
                      </c:pt>
                      <c:pt idx="1945">
                        <c:v>9.0257140000000007</c:v>
                      </c:pt>
                      <c:pt idx="1946">
                        <c:v>9.2657139999999991</c:v>
                      </c:pt>
                      <c:pt idx="1947">
                        <c:v>9.2157140000000002</c:v>
                      </c:pt>
                      <c:pt idx="1948">
                        <c:v>9.4428570000000001</c:v>
                      </c:pt>
                      <c:pt idx="1949">
                        <c:v>9.5214289999999995</c:v>
                      </c:pt>
                      <c:pt idx="1950">
                        <c:v>9.3242860000000007</c:v>
                      </c:pt>
                      <c:pt idx="1951">
                        <c:v>9.1928570000000001</c:v>
                      </c:pt>
                      <c:pt idx="1952">
                        <c:v>9.2414290000000001</c:v>
                      </c:pt>
                      <c:pt idx="1953">
                        <c:v>9.3728569999999998</c:v>
                      </c:pt>
                      <c:pt idx="1954">
                        <c:v>9.4357140000000008</c:v>
                      </c:pt>
                      <c:pt idx="1955">
                        <c:v>9.9571430000000003</c:v>
                      </c:pt>
                      <c:pt idx="1956">
                        <c:v>9.8542860000000001</c:v>
                      </c:pt>
                      <c:pt idx="1957">
                        <c:v>9.65</c:v>
                      </c:pt>
                      <c:pt idx="1958">
                        <c:v>9.7157140000000002</c:v>
                      </c:pt>
                      <c:pt idx="1959">
                        <c:v>9.6642860000000006</c:v>
                      </c:pt>
                      <c:pt idx="1960">
                        <c:v>9.8114290000000004</c:v>
                      </c:pt>
                      <c:pt idx="1961">
                        <c:v>9.9914290000000001</c:v>
                      </c:pt>
                      <c:pt idx="1962">
                        <c:v>10.182857</c:v>
                      </c:pt>
                      <c:pt idx="1963">
                        <c:v>10.17</c:v>
                      </c:pt>
                      <c:pt idx="1964">
                        <c:v>9.9971429999999994</c:v>
                      </c:pt>
                      <c:pt idx="1965">
                        <c:v>9.9428570000000001</c:v>
                      </c:pt>
                      <c:pt idx="1966">
                        <c:v>10.09</c:v>
                      </c:pt>
                      <c:pt idx="1967">
                        <c:v>10.131429000000001</c:v>
                      </c:pt>
                      <c:pt idx="1968">
                        <c:v>10.077143</c:v>
                      </c:pt>
                      <c:pt idx="1969">
                        <c:v>10.064285999999999</c:v>
                      </c:pt>
                      <c:pt idx="1970">
                        <c:v>10.412857000000001</c:v>
                      </c:pt>
                      <c:pt idx="1971">
                        <c:v>10.422857</c:v>
                      </c:pt>
                      <c:pt idx="1972">
                        <c:v>10.338571</c:v>
                      </c:pt>
                      <c:pt idx="1973">
                        <c:v>10.505713999999999</c:v>
                      </c:pt>
                      <c:pt idx="1974">
                        <c:v>10.614286</c:v>
                      </c:pt>
                      <c:pt idx="1975">
                        <c:v>10.557143</c:v>
                      </c:pt>
                      <c:pt idx="1976">
                        <c:v>10.722856999999999</c:v>
                      </c:pt>
                      <c:pt idx="1977">
                        <c:v>10.534286</c:v>
                      </c:pt>
                      <c:pt idx="1978">
                        <c:v>10.714286</c:v>
                      </c:pt>
                      <c:pt idx="1979">
                        <c:v>11.427142999999999</c:v>
                      </c:pt>
                      <c:pt idx="1980">
                        <c:v>11.91</c:v>
                      </c:pt>
                      <c:pt idx="1981">
                        <c:v>11.39</c:v>
                      </c:pt>
                      <c:pt idx="1982">
                        <c:v>11.69</c:v>
                      </c:pt>
                      <c:pt idx="1983">
                        <c:v>11.774286</c:v>
                      </c:pt>
                      <c:pt idx="1984">
                        <c:v>11.882857</c:v>
                      </c:pt>
                      <c:pt idx="1985">
                        <c:v>12.34</c:v>
                      </c:pt>
                      <c:pt idx="1986">
                        <c:v>12.51</c:v>
                      </c:pt>
                      <c:pt idx="1987">
                        <c:v>12.404286000000001</c:v>
                      </c:pt>
                      <c:pt idx="1988">
                        <c:v>12.187143000000001</c:v>
                      </c:pt>
                      <c:pt idx="1989">
                        <c:v>12.114286</c:v>
                      </c:pt>
                      <c:pt idx="1990">
                        <c:v>12.438571</c:v>
                      </c:pt>
                      <c:pt idx="1991">
                        <c:v>12.425713999999999</c:v>
                      </c:pt>
                      <c:pt idx="1992">
                        <c:v>14.321429</c:v>
                      </c:pt>
                      <c:pt idx="1993">
                        <c:v>14.247142999999999</c:v>
                      </c:pt>
                      <c:pt idx="1994">
                        <c:v>15.452857</c:v>
                      </c:pt>
                      <c:pt idx="1995">
                        <c:v>14.581429</c:v>
                      </c:pt>
                      <c:pt idx="1996">
                        <c:v>14.198570999999999</c:v>
                      </c:pt>
                      <c:pt idx="1997">
                        <c:v>14.738571</c:v>
                      </c:pt>
                      <c:pt idx="1998">
                        <c:v>14.128571000000001</c:v>
                      </c:pt>
                      <c:pt idx="1999">
                        <c:v>14.57</c:v>
                      </c:pt>
                      <c:pt idx="2000">
                        <c:v>14.194286</c:v>
                      </c:pt>
                      <c:pt idx="2001">
                        <c:v>14.032857</c:v>
                      </c:pt>
                      <c:pt idx="2002">
                        <c:v>13.852857</c:v>
                      </c:pt>
                      <c:pt idx="2003">
                        <c:v>13.012857</c:v>
                      </c:pt>
                      <c:pt idx="2004">
                        <c:v>13.928571</c:v>
                      </c:pt>
                      <c:pt idx="2005">
                        <c:v>14.26</c:v>
                      </c:pt>
                      <c:pt idx="2006">
                        <c:v>15.404286000000001</c:v>
                      </c:pt>
                      <c:pt idx="2007">
                        <c:v>15.715714</c:v>
                      </c:pt>
                      <c:pt idx="2008">
                        <c:v>14.365714000000001</c:v>
                      </c:pt>
                      <c:pt idx="2009">
                        <c:v>15.192857</c:v>
                      </c:pt>
                      <c:pt idx="2010">
                        <c:v>14.572857000000001</c:v>
                      </c:pt>
                      <c:pt idx="2011">
                        <c:v>14.372857</c:v>
                      </c:pt>
                      <c:pt idx="2012">
                        <c:v>13.57</c:v>
                      </c:pt>
                      <c:pt idx="2013">
                        <c:v>14.21</c:v>
                      </c:pt>
                      <c:pt idx="2014">
                        <c:v>14.517143000000001</c:v>
                      </c:pt>
                      <c:pt idx="2015">
                        <c:v>15</c:v>
                      </c:pt>
                      <c:pt idx="2016">
                        <c:v>14.971429000000001</c:v>
                      </c:pt>
                      <c:pt idx="2017">
                        <c:v>15.551429000000001</c:v>
                      </c:pt>
                      <c:pt idx="2018">
                        <c:v>15.878571000000001</c:v>
                      </c:pt>
                      <c:pt idx="2019">
                        <c:v>15.327143</c:v>
                      </c:pt>
                      <c:pt idx="2020">
                        <c:v>15.825714</c:v>
                      </c:pt>
                      <c:pt idx="2021">
                        <c:v>15.978571000000001</c:v>
                      </c:pt>
                      <c:pt idx="2022">
                        <c:v>15.682857</c:v>
                      </c:pt>
                      <c:pt idx="2023">
                        <c:v>15.594286</c:v>
                      </c:pt>
                      <c:pt idx="2024">
                        <c:v>15.761429</c:v>
                      </c:pt>
                      <c:pt idx="2025">
                        <c:v>16.489999999999998</c:v>
                      </c:pt>
                      <c:pt idx="2026">
                        <c:v>16.951429000000001</c:v>
                      </c:pt>
                      <c:pt idx="2027">
                        <c:v>17.241427999999999</c:v>
                      </c:pt>
                      <c:pt idx="2028">
                        <c:v>18.115713</c:v>
                      </c:pt>
                      <c:pt idx="2029">
                        <c:v>17.642856999999999</c:v>
                      </c:pt>
                      <c:pt idx="2030">
                        <c:v>17.809999000000001</c:v>
                      </c:pt>
                      <c:pt idx="2031">
                        <c:v>17.98</c:v>
                      </c:pt>
                      <c:pt idx="2032">
                        <c:v>18.059999000000001</c:v>
                      </c:pt>
                      <c:pt idx="2033">
                        <c:v>16.998570999999998</c:v>
                      </c:pt>
                      <c:pt idx="2034">
                        <c:v>16.632856</c:v>
                      </c:pt>
                      <c:pt idx="2035">
                        <c:v>16.824286000000001</c:v>
                      </c:pt>
                      <c:pt idx="2036">
                        <c:v>16.464286999999999</c:v>
                      </c:pt>
                      <c:pt idx="2037">
                        <c:v>16.854285999999998</c:v>
                      </c:pt>
                      <c:pt idx="2038">
                        <c:v>16.80143</c:v>
                      </c:pt>
                      <c:pt idx="2039">
                        <c:v>16.082857000000001</c:v>
                      </c:pt>
                      <c:pt idx="2040">
                        <c:v>15.521428999999999</c:v>
                      </c:pt>
                      <c:pt idx="2041">
                        <c:v>15.665713999999999</c:v>
                      </c:pt>
                      <c:pt idx="2042">
                        <c:v>15.297143</c:v>
                      </c:pt>
                      <c:pt idx="2043">
                        <c:v>15.324286000000001</c:v>
                      </c:pt>
                      <c:pt idx="2044">
                        <c:v>16.927143000000001</c:v>
                      </c:pt>
                      <c:pt idx="2045">
                        <c:v>16.71143</c:v>
                      </c:pt>
                      <c:pt idx="2046">
                        <c:v>16.790001</c:v>
                      </c:pt>
                      <c:pt idx="2047">
                        <c:v>17.054285</c:v>
                      </c:pt>
                      <c:pt idx="2048">
                        <c:v>17.274286</c:v>
                      </c:pt>
                      <c:pt idx="2049">
                        <c:v>17.571428000000001</c:v>
                      </c:pt>
                      <c:pt idx="2050">
                        <c:v>17.30143</c:v>
                      </c:pt>
                      <c:pt idx="2051">
                        <c:v>16.912856999999999</c:v>
                      </c:pt>
                      <c:pt idx="2052">
                        <c:v>16.985714000000002</c:v>
                      </c:pt>
                      <c:pt idx="2053">
                        <c:v>17.19857</c:v>
                      </c:pt>
                      <c:pt idx="2054">
                        <c:v>17.092856999999999</c:v>
                      </c:pt>
                      <c:pt idx="2055">
                        <c:v>14.794286</c:v>
                      </c:pt>
                      <c:pt idx="2056">
                        <c:v>15.385714</c:v>
                      </c:pt>
                      <c:pt idx="2057">
                        <c:v>14.684286</c:v>
                      </c:pt>
                      <c:pt idx="2058">
                        <c:v>14.87</c:v>
                      </c:pt>
                      <c:pt idx="2059">
                        <c:v>14.33</c:v>
                      </c:pt>
                      <c:pt idx="2060">
                        <c:v>14.002857000000001</c:v>
                      </c:pt>
                      <c:pt idx="2061">
                        <c:v>14.65</c:v>
                      </c:pt>
                      <c:pt idx="2062">
                        <c:v>14.554285999999999</c:v>
                      </c:pt>
                      <c:pt idx="2063">
                        <c:v>14.915713999999999</c:v>
                      </c:pt>
                      <c:pt idx="2064">
                        <c:v>15.447143000000001</c:v>
                      </c:pt>
                      <c:pt idx="2065">
                        <c:v>15.79</c:v>
                      </c:pt>
                      <c:pt idx="2066">
                        <c:v>16.902857000000001</c:v>
                      </c:pt>
                      <c:pt idx="2067">
                        <c:v>16.700001</c:v>
                      </c:pt>
                      <c:pt idx="2068">
                        <c:v>17.85857</c:v>
                      </c:pt>
                      <c:pt idx="2069">
                        <c:v>18.067142</c:v>
                      </c:pt>
                      <c:pt idx="2070">
                        <c:v>19.007142999999999</c:v>
                      </c:pt>
                      <c:pt idx="2071">
                        <c:v>18.894285</c:v>
                      </c:pt>
                      <c:pt idx="2072">
                        <c:v>19.602858000000001</c:v>
                      </c:pt>
                      <c:pt idx="2073">
                        <c:v>18.995714</c:v>
                      </c:pt>
                      <c:pt idx="2074">
                        <c:v>17.957144</c:v>
                      </c:pt>
                      <c:pt idx="2075">
                        <c:v>18.32</c:v>
                      </c:pt>
                      <c:pt idx="2076">
                        <c:v>18.565714</c:v>
                      </c:pt>
                      <c:pt idx="2077">
                        <c:v>18.128571000000001</c:v>
                      </c:pt>
                      <c:pt idx="2078">
                        <c:v>17.325714000000001</c:v>
                      </c:pt>
                      <c:pt idx="2079">
                        <c:v>17.75</c:v>
                      </c:pt>
                      <c:pt idx="2080">
                        <c:v>17.977142000000001</c:v>
                      </c:pt>
                      <c:pt idx="2081">
                        <c:v>18.014285999999998</c:v>
                      </c:pt>
                      <c:pt idx="2082">
                        <c:v>17.585713999999999</c:v>
                      </c:pt>
                      <c:pt idx="2083">
                        <c:v>17.931429000000001</c:v>
                      </c:pt>
                      <c:pt idx="2084">
                        <c:v>19.272857999999999</c:v>
                      </c:pt>
                      <c:pt idx="2085">
                        <c:v>19.714286999999999</c:v>
                      </c:pt>
                      <c:pt idx="2086">
                        <c:v>19.782858000000001</c:v>
                      </c:pt>
                      <c:pt idx="2087">
                        <c:v>20.255714000000001</c:v>
                      </c:pt>
                      <c:pt idx="2088">
                        <c:v>20.857143000000001</c:v>
                      </c:pt>
                      <c:pt idx="2089">
                        <c:v>20.811427999999999</c:v>
                      </c:pt>
                      <c:pt idx="2090">
                        <c:v>20.879999000000002</c:v>
                      </c:pt>
                      <c:pt idx="2091">
                        <c:v>21.134287</c:v>
                      </c:pt>
                      <c:pt idx="2092">
                        <c:v>20.950001</c:v>
                      </c:pt>
                      <c:pt idx="2093">
                        <c:v>20.445715</c:v>
                      </c:pt>
                      <c:pt idx="2094">
                        <c:v>20.071428000000001</c:v>
                      </c:pt>
                      <c:pt idx="2095">
                        <c:v>20.065714</c:v>
                      </c:pt>
                      <c:pt idx="2096">
                        <c:v>20.412856999999999</c:v>
                      </c:pt>
                      <c:pt idx="2097">
                        <c:v>21.028569999999998</c:v>
                      </c:pt>
                      <c:pt idx="2098">
                        <c:v>22.418571</c:v>
                      </c:pt>
                      <c:pt idx="2099">
                        <c:v>22.924285999999999</c:v>
                      </c:pt>
                      <c:pt idx="2100">
                        <c:v>23.172857</c:v>
                      </c:pt>
                      <c:pt idx="2101">
                        <c:v>23.57</c:v>
                      </c:pt>
                      <c:pt idx="2102">
                        <c:v>23.122855999999999</c:v>
                      </c:pt>
                      <c:pt idx="2103">
                        <c:v>24.375713000000001</c:v>
                      </c:pt>
                      <c:pt idx="2104">
                        <c:v>23.165714000000001</c:v>
                      </c:pt>
                      <c:pt idx="2105">
                        <c:v>22.094286</c:v>
                      </c:pt>
                      <c:pt idx="2106">
                        <c:v>22.341429000000002</c:v>
                      </c:pt>
                      <c:pt idx="2107">
                        <c:v>22.308571000000001</c:v>
                      </c:pt>
                      <c:pt idx="2108">
                        <c:v>21.467141999999999</c:v>
                      </c:pt>
                      <c:pt idx="2109">
                        <c:v>21.632856</c:v>
                      </c:pt>
                      <c:pt idx="2110">
                        <c:v>21.377144000000001</c:v>
                      </c:pt>
                      <c:pt idx="2111">
                        <c:v>21.955712999999999</c:v>
                      </c:pt>
                      <c:pt idx="2112">
                        <c:v>22.19857</c:v>
                      </c:pt>
                      <c:pt idx="2113">
                        <c:v>22.087143000000001</c:v>
                      </c:pt>
                      <c:pt idx="2114">
                        <c:v>21.825714000000001</c:v>
                      </c:pt>
                      <c:pt idx="2115">
                        <c:v>22.245714</c:v>
                      </c:pt>
                      <c:pt idx="2116">
                        <c:v>21.857143000000001</c:v>
                      </c:pt>
                      <c:pt idx="2117">
                        <c:v>21.332857000000001</c:v>
                      </c:pt>
                      <c:pt idx="2118">
                        <c:v>21.878571000000001</c:v>
                      </c:pt>
                      <c:pt idx="2119">
                        <c:v>24.67</c:v>
                      </c:pt>
                      <c:pt idx="2120">
                        <c:v>24.014285999999998</c:v>
                      </c:pt>
                      <c:pt idx="2121">
                        <c:v>23.834285999999999</c:v>
                      </c:pt>
                      <c:pt idx="2122">
                        <c:v>25.374286999999999</c:v>
                      </c:pt>
                      <c:pt idx="2123">
                        <c:v>25.5</c:v>
                      </c:pt>
                      <c:pt idx="2124">
                        <c:v>25.1</c:v>
                      </c:pt>
                      <c:pt idx="2125">
                        <c:v>24.795712999999999</c:v>
                      </c:pt>
                      <c:pt idx="2126">
                        <c:v>23.91</c:v>
                      </c:pt>
                      <c:pt idx="2127">
                        <c:v>24.515715</c:v>
                      </c:pt>
                      <c:pt idx="2128">
                        <c:v>24.494285999999999</c:v>
                      </c:pt>
                      <c:pt idx="2129">
                        <c:v>23.974284999999998</c:v>
                      </c:pt>
                      <c:pt idx="2130">
                        <c:v>24.014285999999998</c:v>
                      </c:pt>
                      <c:pt idx="2131">
                        <c:v>24.161428000000001</c:v>
                      </c:pt>
                      <c:pt idx="2132">
                        <c:v>24.351429</c:v>
                      </c:pt>
                      <c:pt idx="2133">
                        <c:v>25.267143000000001</c:v>
                      </c:pt>
                      <c:pt idx="2134">
                        <c:v>25.02</c:v>
                      </c:pt>
                      <c:pt idx="2135">
                        <c:v>24.714286999999999</c:v>
                      </c:pt>
                      <c:pt idx="2136">
                        <c:v>24.042856</c:v>
                      </c:pt>
                      <c:pt idx="2137">
                        <c:v>23.628571000000001</c:v>
                      </c:pt>
                      <c:pt idx="2138">
                        <c:v>23.811427999999999</c:v>
                      </c:pt>
                      <c:pt idx="2139">
                        <c:v>24.047143999999999</c:v>
                      </c:pt>
                      <c:pt idx="2140">
                        <c:v>24.719999000000001</c:v>
                      </c:pt>
                      <c:pt idx="2141">
                        <c:v>26.902857000000001</c:v>
                      </c:pt>
                      <c:pt idx="2142">
                        <c:v>26.815714</c:v>
                      </c:pt>
                      <c:pt idx="2143">
                        <c:v>26.967141999999999</c:v>
                      </c:pt>
                      <c:pt idx="2144">
                        <c:v>27.414286000000001</c:v>
                      </c:pt>
                      <c:pt idx="2145">
                        <c:v>28.417142999999999</c:v>
                      </c:pt>
                      <c:pt idx="2146">
                        <c:v>29.414286000000001</c:v>
                      </c:pt>
                      <c:pt idx="2147">
                        <c:v>28.591429000000002</c:v>
                      </c:pt>
                      <c:pt idx="2148">
                        <c:v>27.631430000000002</c:v>
                      </c:pt>
                      <c:pt idx="2149">
                        <c:v>26.492857000000001</c:v>
                      </c:pt>
                      <c:pt idx="2150">
                        <c:v>27.638570999999999</c:v>
                      </c:pt>
                      <c:pt idx="2151">
                        <c:v>27.115713</c:v>
                      </c:pt>
                      <c:pt idx="2152">
                        <c:v>26.889999</c:v>
                      </c:pt>
                      <c:pt idx="2153">
                        <c:v>27.292856</c:v>
                      </c:pt>
                      <c:pt idx="2154">
                        <c:v>27.804285</c:v>
                      </c:pt>
                      <c:pt idx="2155">
                        <c:v>26.257142999999999</c:v>
                      </c:pt>
                      <c:pt idx="2156">
                        <c:v>25.492857000000001</c:v>
                      </c:pt>
                      <c:pt idx="2157">
                        <c:v>25.5</c:v>
                      </c:pt>
                      <c:pt idx="2158">
                        <c:v>25.950001</c:v>
                      </c:pt>
                      <c:pt idx="2159">
                        <c:v>25.717141999999999</c:v>
                      </c:pt>
                      <c:pt idx="2160">
                        <c:v>25.435714999999998</c:v>
                      </c:pt>
                      <c:pt idx="2161">
                        <c:v>26.605715</c:v>
                      </c:pt>
                      <c:pt idx="2162">
                        <c:v>26.478570999999999</c:v>
                      </c:pt>
                      <c:pt idx="2163">
                        <c:v>26.368569999999998</c:v>
                      </c:pt>
                      <c:pt idx="2164">
                        <c:v>25.715713999999998</c:v>
                      </c:pt>
                      <c:pt idx="2165">
                        <c:v>26.238571</c:v>
                      </c:pt>
                      <c:pt idx="2166">
                        <c:v>25.752856999999999</c:v>
                      </c:pt>
                      <c:pt idx="2167">
                        <c:v>25.685714999999998</c:v>
                      </c:pt>
                      <c:pt idx="2168">
                        <c:v>25.1</c:v>
                      </c:pt>
                      <c:pt idx="2169">
                        <c:v>25.487143</c:v>
                      </c:pt>
                      <c:pt idx="2170">
                        <c:v>25.91</c:v>
                      </c:pt>
                      <c:pt idx="2171">
                        <c:v>25.675713999999999</c:v>
                      </c:pt>
                      <c:pt idx="2172">
                        <c:v>25.427143000000001</c:v>
                      </c:pt>
                      <c:pt idx="2173">
                        <c:v>25.614286</c:v>
                      </c:pt>
                      <c:pt idx="2174">
                        <c:v>26.84</c:v>
                      </c:pt>
                      <c:pt idx="2175">
                        <c:v>26.664286000000001</c:v>
                      </c:pt>
                      <c:pt idx="2176">
                        <c:v>26.985714000000002</c:v>
                      </c:pt>
                      <c:pt idx="2177">
                        <c:v>27.355715</c:v>
                      </c:pt>
                      <c:pt idx="2178">
                        <c:v>27.354285999999998</c:v>
                      </c:pt>
                      <c:pt idx="2179">
                        <c:v>27.668571</c:v>
                      </c:pt>
                      <c:pt idx="2180">
                        <c:v>27.267143000000001</c:v>
                      </c:pt>
                      <c:pt idx="2181">
                        <c:v>26.428571999999999</c:v>
                      </c:pt>
                      <c:pt idx="2182">
                        <c:v>26.012857</c:v>
                      </c:pt>
                      <c:pt idx="2183">
                        <c:v>26.280000999999999</c:v>
                      </c:pt>
                      <c:pt idx="2184">
                        <c:v>26.677143000000001</c:v>
                      </c:pt>
                      <c:pt idx="2185">
                        <c:v>26.147141999999999</c:v>
                      </c:pt>
                      <c:pt idx="2186">
                        <c:v>30.124286999999999</c:v>
                      </c:pt>
                      <c:pt idx="2187">
                        <c:v>31.139999</c:v>
                      </c:pt>
                      <c:pt idx="2188">
                        <c:v>30.582857000000001</c:v>
                      </c:pt>
                      <c:pt idx="2189">
                        <c:v>30.414286000000001</c:v>
                      </c:pt>
                      <c:pt idx="2190">
                        <c:v>30.18</c:v>
                      </c:pt>
                      <c:pt idx="2191">
                        <c:v>30.212855999999999</c:v>
                      </c:pt>
                      <c:pt idx="2192">
                        <c:v>31.438572000000001</c:v>
                      </c:pt>
                      <c:pt idx="2193">
                        <c:v>31.145714000000002</c:v>
                      </c:pt>
                      <c:pt idx="2194">
                        <c:v>31.09</c:v>
                      </c:pt>
                      <c:pt idx="2195">
                        <c:v>31.755714000000001</c:v>
                      </c:pt>
                      <c:pt idx="2196">
                        <c:v>31.885714</c:v>
                      </c:pt>
                      <c:pt idx="2197">
                        <c:v>33.009998000000003</c:v>
                      </c:pt>
                      <c:pt idx="2198">
                        <c:v>35.364285000000002</c:v>
                      </c:pt>
                      <c:pt idx="2199">
                        <c:v>34.398570999999997</c:v>
                      </c:pt>
                      <c:pt idx="2200">
                        <c:v>33.959999000000003</c:v>
                      </c:pt>
                      <c:pt idx="2201">
                        <c:v>33.661430000000003</c:v>
                      </c:pt>
                      <c:pt idx="2202">
                        <c:v>33.644286999999998</c:v>
                      </c:pt>
                      <c:pt idx="2203">
                        <c:v>31.657143000000001</c:v>
                      </c:pt>
                      <c:pt idx="2204">
                        <c:v>30.171429</c:v>
                      </c:pt>
                      <c:pt idx="2205">
                        <c:v>30.74</c:v>
                      </c:pt>
                      <c:pt idx="2206">
                        <c:v>30.348572000000001</c:v>
                      </c:pt>
                      <c:pt idx="2207">
                        <c:v>29.524286</c:v>
                      </c:pt>
                      <c:pt idx="2208">
                        <c:v>29.232856999999999</c:v>
                      </c:pt>
                      <c:pt idx="2209">
                        <c:v>29.175713999999999</c:v>
                      </c:pt>
                      <c:pt idx="2210">
                        <c:v>29.052855999999998</c:v>
                      </c:pt>
                      <c:pt idx="2211">
                        <c:v>30.102858000000001</c:v>
                      </c:pt>
                      <c:pt idx="2212">
                        <c:v>29.628571000000001</c:v>
                      </c:pt>
                      <c:pt idx="2213">
                        <c:v>27.921429</c:v>
                      </c:pt>
                      <c:pt idx="2214">
                        <c:v>27.57</c:v>
                      </c:pt>
                      <c:pt idx="2215">
                        <c:v>28.574286000000001</c:v>
                      </c:pt>
                      <c:pt idx="2216">
                        <c:v>29.219999000000001</c:v>
                      </c:pt>
                      <c:pt idx="2217">
                        <c:v>28.742857000000001</c:v>
                      </c:pt>
                      <c:pt idx="2218">
                        <c:v>31.015715</c:v>
                      </c:pt>
                      <c:pt idx="2219">
                        <c:v>30.548570999999999</c:v>
                      </c:pt>
                      <c:pt idx="2220">
                        <c:v>30.557141999999999</c:v>
                      </c:pt>
                      <c:pt idx="2221">
                        <c:v>29.914286000000001</c:v>
                      </c:pt>
                      <c:pt idx="2222">
                        <c:v>30.405714</c:v>
                      </c:pt>
                      <c:pt idx="2223">
                        <c:v>31.627144000000001</c:v>
                      </c:pt>
                      <c:pt idx="2224">
                        <c:v>32.722858000000002</c:v>
                      </c:pt>
                      <c:pt idx="2225">
                        <c:v>32.732857000000003</c:v>
                      </c:pt>
                      <c:pt idx="2226">
                        <c:v>32.85857</c:v>
                      </c:pt>
                      <c:pt idx="2227">
                        <c:v>33.902858999999999</c:v>
                      </c:pt>
                      <c:pt idx="2228">
                        <c:v>33.911430000000003</c:v>
                      </c:pt>
                      <c:pt idx="2229">
                        <c:v>33.992859000000003</c:v>
                      </c:pt>
                      <c:pt idx="2230">
                        <c:v>33.968570999999997</c:v>
                      </c:pt>
                      <c:pt idx="2231">
                        <c:v>34.584285999999999</c:v>
                      </c:pt>
                      <c:pt idx="2232">
                        <c:v>34.959999000000003</c:v>
                      </c:pt>
                      <c:pt idx="2233">
                        <c:v>34.889999000000003</c:v>
                      </c:pt>
                      <c:pt idx="2234">
                        <c:v>34.281429000000003</c:v>
                      </c:pt>
                      <c:pt idx="2235">
                        <c:v>33.422854999999998</c:v>
                      </c:pt>
                      <c:pt idx="2236">
                        <c:v>33.551430000000003</c:v>
                      </c:pt>
                      <c:pt idx="2237">
                        <c:v>32.594287999999999</c:v>
                      </c:pt>
                      <c:pt idx="2238">
                        <c:v>33.417144999999998</c:v>
                      </c:pt>
                      <c:pt idx="2239">
                        <c:v>34.107143000000001</c:v>
                      </c:pt>
                      <c:pt idx="2240">
                        <c:v>33.818568999999997</c:v>
                      </c:pt>
                      <c:pt idx="2241">
                        <c:v>33.64143</c:v>
                      </c:pt>
                      <c:pt idx="2242">
                        <c:v>33.332855000000002</c:v>
                      </c:pt>
                      <c:pt idx="2243">
                        <c:v>34.507140999999997</c:v>
                      </c:pt>
                      <c:pt idx="2244">
                        <c:v>34.918571</c:v>
                      </c:pt>
                      <c:pt idx="2245">
                        <c:v>36.031429000000003</c:v>
                      </c:pt>
                      <c:pt idx="2246">
                        <c:v>35.952857999999999</c:v>
                      </c:pt>
                      <c:pt idx="2247">
                        <c:v>32.701427000000002</c:v>
                      </c:pt>
                      <c:pt idx="2248">
                        <c:v>33.708571999999997</c:v>
                      </c:pt>
                      <c:pt idx="2249">
                        <c:v>33.481430000000003</c:v>
                      </c:pt>
                      <c:pt idx="2250">
                        <c:v>33.238571</c:v>
                      </c:pt>
                      <c:pt idx="2251">
                        <c:v>33.884284999999998</c:v>
                      </c:pt>
                      <c:pt idx="2252">
                        <c:v>33.034286000000002</c:v>
                      </c:pt>
                      <c:pt idx="2253">
                        <c:v>32.741427999999999</c:v>
                      </c:pt>
                      <c:pt idx="2254">
                        <c:v>32.901428000000003</c:v>
                      </c:pt>
                      <c:pt idx="2255">
                        <c:v>32.781429000000003</c:v>
                      </c:pt>
                      <c:pt idx="2256">
                        <c:v>33.772857999999999</c:v>
                      </c:pt>
                      <c:pt idx="2257">
                        <c:v>33.947144000000002</c:v>
                      </c:pt>
                      <c:pt idx="2258">
                        <c:v>34.381428</c:v>
                      </c:pt>
                      <c:pt idx="2259">
                        <c:v>35.110000999999997</c:v>
                      </c:pt>
                      <c:pt idx="2260">
                        <c:v>35.217143999999998</c:v>
                      </c:pt>
                      <c:pt idx="2261">
                        <c:v>33.869999</c:v>
                      </c:pt>
                      <c:pt idx="2262">
                        <c:v>33.848571999999997</c:v>
                      </c:pt>
                      <c:pt idx="2263">
                        <c:v>34.648570999999997</c:v>
                      </c:pt>
                      <c:pt idx="2264">
                        <c:v>34.675713000000002</c:v>
                      </c:pt>
                      <c:pt idx="2265">
                        <c:v>35.128571000000001</c:v>
                      </c:pt>
                      <c:pt idx="2266">
                        <c:v>35.404285000000002</c:v>
                      </c:pt>
                      <c:pt idx="2267">
                        <c:v>35.371428999999999</c:v>
                      </c:pt>
                      <c:pt idx="2268">
                        <c:v>37.067141999999997</c:v>
                      </c:pt>
                      <c:pt idx="2269">
                        <c:v>37.678570000000001</c:v>
                      </c:pt>
                      <c:pt idx="2270">
                        <c:v>37.787143999999998</c:v>
                      </c:pt>
                      <c:pt idx="2271">
                        <c:v>38.685715000000002</c:v>
                      </c:pt>
                      <c:pt idx="2272">
                        <c:v>38.18</c:v>
                      </c:pt>
                      <c:pt idx="2273">
                        <c:v>38.814284999999998</c:v>
                      </c:pt>
                      <c:pt idx="2274">
                        <c:v>39.099997999999999</c:v>
                      </c:pt>
                      <c:pt idx="2275">
                        <c:v>37.512855999999999</c:v>
                      </c:pt>
                      <c:pt idx="2276">
                        <c:v>37.669998</c:v>
                      </c:pt>
                      <c:pt idx="2277">
                        <c:v>37.465713999999998</c:v>
                      </c:pt>
                      <c:pt idx="2278">
                        <c:v>37.509998000000003</c:v>
                      </c:pt>
                      <c:pt idx="2279">
                        <c:v>36.945712999999998</c:v>
                      </c:pt>
                      <c:pt idx="2280">
                        <c:v>36.745711999999997</c:v>
                      </c:pt>
                      <c:pt idx="2281">
                        <c:v>37.304287000000002</c:v>
                      </c:pt>
                      <c:pt idx="2282">
                        <c:v>36.731430000000003</c:v>
                      </c:pt>
                      <c:pt idx="2283">
                        <c:v>35.614285000000002</c:v>
                      </c:pt>
                      <c:pt idx="2284">
                        <c:v>35.095714999999998</c:v>
                      </c:pt>
                      <c:pt idx="2285">
                        <c:v>35.090000000000003</c:v>
                      </c:pt>
                      <c:pt idx="2286">
                        <c:v>36.235714000000002</c:v>
                      </c:pt>
                      <c:pt idx="2287">
                        <c:v>35.522857999999999</c:v>
                      </c:pt>
                      <c:pt idx="2288">
                        <c:v>36.531429000000003</c:v>
                      </c:pt>
                      <c:pt idx="2289">
                        <c:v>36.708571999999997</c:v>
                      </c:pt>
                      <c:pt idx="2290">
                        <c:v>37.159999999999997</c:v>
                      </c:pt>
                      <c:pt idx="2291">
                        <c:v>37.869999</c:v>
                      </c:pt>
                      <c:pt idx="2292">
                        <c:v>37.848571999999997</c:v>
                      </c:pt>
                      <c:pt idx="2293">
                        <c:v>37.527141999999998</c:v>
                      </c:pt>
                      <c:pt idx="2294">
                        <c:v>38.284286000000002</c:v>
                      </c:pt>
                      <c:pt idx="2295">
                        <c:v>41.375712999999998</c:v>
                      </c:pt>
                      <c:pt idx="2296">
                        <c:v>41.565716000000002</c:v>
                      </c:pt>
                      <c:pt idx="2297">
                        <c:v>41.774284000000002</c:v>
                      </c:pt>
                      <c:pt idx="2298">
                        <c:v>42.162857000000002</c:v>
                      </c:pt>
                      <c:pt idx="2299">
                        <c:v>41.534286000000002</c:v>
                      </c:pt>
                      <c:pt idx="2300">
                        <c:v>41.610000999999997</c:v>
                      </c:pt>
                      <c:pt idx="2301">
                        <c:v>42.675713000000002</c:v>
                      </c:pt>
                      <c:pt idx="2302">
                        <c:v>40.945712999999998</c:v>
                      </c:pt>
                      <c:pt idx="2303">
                        <c:v>40.990001999999997</c:v>
                      </c:pt>
                      <c:pt idx="2304">
                        <c:v>39.857143000000001</c:v>
                      </c:pt>
                      <c:pt idx="2305">
                        <c:v>41.041428000000003</c:v>
                      </c:pt>
                      <c:pt idx="2306">
                        <c:v>40.200001</c:v>
                      </c:pt>
                      <c:pt idx="2307">
                        <c:v>39.401428000000003</c:v>
                      </c:pt>
                      <c:pt idx="2308">
                        <c:v>39.511429</c:v>
                      </c:pt>
                      <c:pt idx="2309">
                        <c:v>40.218570999999997</c:v>
                      </c:pt>
                      <c:pt idx="2310">
                        <c:v>38.130001</c:v>
                      </c:pt>
                      <c:pt idx="2311">
                        <c:v>38.488571</c:v>
                      </c:pt>
                      <c:pt idx="2312">
                        <c:v>38.088569999999997</c:v>
                      </c:pt>
                      <c:pt idx="2313">
                        <c:v>37.998569000000003</c:v>
                      </c:pt>
                      <c:pt idx="2314">
                        <c:v>37.625712999999998</c:v>
                      </c:pt>
                      <c:pt idx="2315">
                        <c:v>36.742859000000003</c:v>
                      </c:pt>
                      <c:pt idx="2316">
                        <c:v>37.142856999999999</c:v>
                      </c:pt>
                      <c:pt idx="2317">
                        <c:v>35.110000999999997</c:v>
                      </c:pt>
                      <c:pt idx="2318">
                        <c:v>34.444285999999998</c:v>
                      </c:pt>
                      <c:pt idx="2319">
                        <c:v>32.377144000000001</c:v>
                      </c:pt>
                      <c:pt idx="2320">
                        <c:v>33.971428000000003</c:v>
                      </c:pt>
                      <c:pt idx="2321">
                        <c:v>33.202857999999999</c:v>
                      </c:pt>
                      <c:pt idx="2322">
                        <c:v>34.732857000000003</c:v>
                      </c:pt>
                      <c:pt idx="2323">
                        <c:v>34.857143000000001</c:v>
                      </c:pt>
                      <c:pt idx="2324">
                        <c:v>35.182858000000003</c:v>
                      </c:pt>
                      <c:pt idx="2325">
                        <c:v>34.148570999999997</c:v>
                      </c:pt>
                      <c:pt idx="2326">
                        <c:v>33.177143000000001</c:v>
                      </c:pt>
                      <c:pt idx="2327">
                        <c:v>31.068570999999999</c:v>
                      </c:pt>
                      <c:pt idx="2328">
                        <c:v>29.315714</c:v>
                      </c:pt>
                      <c:pt idx="2329">
                        <c:v>29.315714</c:v>
                      </c:pt>
                      <c:pt idx="2330">
                        <c:v>31.362857999999999</c:v>
                      </c:pt>
                      <c:pt idx="2331">
                        <c:v>30.861429000000001</c:v>
                      </c:pt>
                      <c:pt idx="2332">
                        <c:v>30.832857000000001</c:v>
                      </c:pt>
                      <c:pt idx="2333">
                        <c:v>31.69857</c:v>
                      </c:pt>
                      <c:pt idx="2334">
                        <c:v>32.148570999999997</c:v>
                      </c:pt>
                      <c:pt idx="2335">
                        <c:v>33.754288000000003</c:v>
                      </c:pt>
                      <c:pt idx="2336">
                        <c:v>33.572856999999999</c:v>
                      </c:pt>
                      <c:pt idx="2337">
                        <c:v>33.324286999999998</c:v>
                      </c:pt>
                      <c:pt idx="2338">
                        <c:v>30.444286000000002</c:v>
                      </c:pt>
                      <c:pt idx="2339">
                        <c:v>31.252856999999999</c:v>
                      </c:pt>
                      <c:pt idx="2340">
                        <c:v>30.857143000000001</c:v>
                      </c:pt>
                      <c:pt idx="2341">
                        <c:v>30.171429</c:v>
                      </c:pt>
                      <c:pt idx="2342">
                        <c:v>29.138570999999999</c:v>
                      </c:pt>
                      <c:pt idx="2343">
                        <c:v>30.007142999999999</c:v>
                      </c:pt>
                      <c:pt idx="2344">
                        <c:v>29.821428000000001</c:v>
                      </c:pt>
                      <c:pt idx="2345">
                        <c:v>29.815714</c:v>
                      </c:pt>
                      <c:pt idx="2346">
                        <c:v>24.178571999999999</c:v>
                      </c:pt>
                      <c:pt idx="2347">
                        <c:v>22.17</c:v>
                      </c:pt>
                      <c:pt idx="2348">
                        <c:v>20.535713000000001</c:v>
                      </c:pt>
                      <c:pt idx="2349">
                        <c:v>18.575714000000001</c:v>
                      </c:pt>
                      <c:pt idx="2350">
                        <c:v>18.357143000000001</c:v>
                      </c:pt>
                      <c:pt idx="2351">
                        <c:v>18.361429000000001</c:v>
                      </c:pt>
                      <c:pt idx="2352">
                        <c:v>18.48</c:v>
                      </c:pt>
                      <c:pt idx="2353">
                        <c:v>18.888570999999999</c:v>
                      </c:pt>
                      <c:pt idx="2354">
                        <c:v>18.212855999999999</c:v>
                      </c:pt>
                      <c:pt idx="2355">
                        <c:v>18.162856999999999</c:v>
                      </c:pt>
                      <c:pt idx="2356">
                        <c:v>16.170000000000002</c:v>
                      </c:pt>
                      <c:pt idx="2357">
                        <c:v>16.181429000000001</c:v>
                      </c:pt>
                      <c:pt idx="2358">
                        <c:v>16.178571999999999</c:v>
                      </c:pt>
                      <c:pt idx="2359">
                        <c:v>16.414286000000001</c:v>
                      </c:pt>
                      <c:pt idx="2360">
                        <c:v>17.10857</c:v>
                      </c:pt>
                      <c:pt idx="2361">
                        <c:v>17.605715</c:v>
                      </c:pt>
                      <c:pt idx="2362">
                        <c:v>16.744285999999999</c:v>
                      </c:pt>
                      <c:pt idx="2363">
                        <c:v>15.945714000000001</c:v>
                      </c:pt>
                      <c:pt idx="2364">
                        <c:v>15.522857</c:v>
                      </c:pt>
                      <c:pt idx="2365">
                        <c:v>16.231428000000001</c:v>
                      </c:pt>
                      <c:pt idx="2366">
                        <c:v>16.715713999999998</c:v>
                      </c:pt>
                      <c:pt idx="2367">
                        <c:v>16.577143</c:v>
                      </c:pt>
                      <c:pt idx="2368">
                        <c:v>16.761429</c:v>
                      </c:pt>
                      <c:pt idx="2369">
                        <c:v>15.962857</c:v>
                      </c:pt>
                      <c:pt idx="2370">
                        <c:v>15.631429000000001</c:v>
                      </c:pt>
                      <c:pt idx="2371">
                        <c:v>15.925713999999999</c:v>
                      </c:pt>
                      <c:pt idx="2372">
                        <c:v>16.719999000000001</c:v>
                      </c:pt>
                      <c:pt idx="2373">
                        <c:v>16.977142000000001</c:v>
                      </c:pt>
                      <c:pt idx="2374">
                        <c:v>11.052856999999999</c:v>
                      </c:pt>
                      <c:pt idx="2375">
                        <c:v>11.342857</c:v>
                      </c:pt>
                      <c:pt idx="2376">
                        <c:v>11.551429000000001</c:v>
                      </c:pt>
                      <c:pt idx="2377">
                        <c:v>12.02</c:v>
                      </c:pt>
                      <c:pt idx="2378">
                        <c:v>11.725714</c:v>
                      </c:pt>
                      <c:pt idx="2379">
                        <c:v>11.441428999999999</c:v>
                      </c:pt>
                      <c:pt idx="2380">
                        <c:v>11.912857000000001</c:v>
                      </c:pt>
                      <c:pt idx="2381">
                        <c:v>13.184286</c:v>
                      </c:pt>
                      <c:pt idx="2382">
                        <c:v>12.86</c:v>
                      </c:pt>
                      <c:pt idx="2383">
                        <c:v>12.975714</c:v>
                      </c:pt>
                      <c:pt idx="2384">
                        <c:v>12.924286</c:v>
                      </c:pt>
                      <c:pt idx="2385">
                        <c:v>12.578571</c:v>
                      </c:pt>
                      <c:pt idx="2386">
                        <c:v>12.16</c:v>
                      </c:pt>
                      <c:pt idx="2387">
                        <c:v>12.535714</c:v>
                      </c:pt>
                      <c:pt idx="2388">
                        <c:v>12.245714</c:v>
                      </c:pt>
                      <c:pt idx="2389">
                        <c:v>12.325714</c:v>
                      </c:pt>
                      <c:pt idx="2390">
                        <c:v>11.597143000000001</c:v>
                      </c:pt>
                      <c:pt idx="2391">
                        <c:v>10.922857</c:v>
                      </c:pt>
                      <c:pt idx="2392">
                        <c:v>11.151429</c:v>
                      </c:pt>
                      <c:pt idx="2393">
                        <c:v>10.638571000000001</c:v>
                      </c:pt>
                      <c:pt idx="2394">
                        <c:v>10.064285999999999</c:v>
                      </c:pt>
                      <c:pt idx="2395">
                        <c:v>9.7857140000000005</c:v>
                      </c:pt>
                      <c:pt idx="2396">
                        <c:v>9.1228569999999998</c:v>
                      </c:pt>
                      <c:pt idx="2397">
                        <c:v>9.9928570000000008</c:v>
                      </c:pt>
                      <c:pt idx="2398">
                        <c:v>9.6528569999999991</c:v>
                      </c:pt>
                      <c:pt idx="2399">
                        <c:v>9.2185710000000007</c:v>
                      </c:pt>
                      <c:pt idx="2400">
                        <c:v>9.5957139999999992</c:v>
                      </c:pt>
                      <c:pt idx="2401">
                        <c:v>9.4814290000000003</c:v>
                      </c:pt>
                      <c:pt idx="2402">
                        <c:v>10.017143000000001</c:v>
                      </c:pt>
                      <c:pt idx="2403">
                        <c:v>9.7342860000000009</c:v>
                      </c:pt>
                      <c:pt idx="2404">
                        <c:v>10.28</c:v>
                      </c:pt>
                      <c:pt idx="2405">
                        <c:v>9.9171429999999994</c:v>
                      </c:pt>
                      <c:pt idx="2406">
                        <c:v>10.127143</c:v>
                      </c:pt>
                      <c:pt idx="2407">
                        <c:v>10.751429</c:v>
                      </c:pt>
                      <c:pt idx="2408">
                        <c:v>10.301429000000001</c:v>
                      </c:pt>
                      <c:pt idx="2409">
                        <c:v>10.148571</c:v>
                      </c:pt>
                      <c:pt idx="2410">
                        <c:v>9.9600000000000009</c:v>
                      </c:pt>
                      <c:pt idx="2411">
                        <c:v>9.9742859999999993</c:v>
                      </c:pt>
                      <c:pt idx="2412">
                        <c:v>9.5928570000000004</c:v>
                      </c:pt>
                      <c:pt idx="2413">
                        <c:v>10.199999999999999</c:v>
                      </c:pt>
                      <c:pt idx="2414">
                        <c:v>10.138571000000001</c:v>
                      </c:pt>
                      <c:pt idx="2415">
                        <c:v>10.548571000000001</c:v>
                      </c:pt>
                      <c:pt idx="2416">
                        <c:v>10.374286</c:v>
                      </c:pt>
                      <c:pt idx="2417">
                        <c:v>10.085713999999999</c:v>
                      </c:pt>
                      <c:pt idx="2418">
                        <c:v>9.8857140000000001</c:v>
                      </c:pt>
                      <c:pt idx="2419">
                        <c:v>9.9</c:v>
                      </c:pt>
                      <c:pt idx="2420">
                        <c:v>9.8985710000000005</c:v>
                      </c:pt>
                      <c:pt idx="2421">
                        <c:v>10.32</c:v>
                      </c:pt>
                      <c:pt idx="2422">
                        <c:v>11.492857000000001</c:v>
                      </c:pt>
                      <c:pt idx="2423">
                        <c:v>11.328571</c:v>
                      </c:pt>
                      <c:pt idx="2424">
                        <c:v>12.327143</c:v>
                      </c:pt>
                      <c:pt idx="2425">
                        <c:v>14.025714000000001</c:v>
                      </c:pt>
                      <c:pt idx="2426">
                        <c:v>13.69</c:v>
                      </c:pt>
                      <c:pt idx="2427">
                        <c:v>13.164286000000001</c:v>
                      </c:pt>
                      <c:pt idx="2428">
                        <c:v>13.164286000000001</c:v>
                      </c:pt>
                      <c:pt idx="2429">
                        <c:v>13.482856999999999</c:v>
                      </c:pt>
                      <c:pt idx="2430">
                        <c:v>13.531428999999999</c:v>
                      </c:pt>
                      <c:pt idx="2431">
                        <c:v>14.077143</c:v>
                      </c:pt>
                      <c:pt idx="2432">
                        <c:v>14.78</c:v>
                      </c:pt>
                      <c:pt idx="2433">
                        <c:v>14.32</c:v>
                      </c:pt>
                      <c:pt idx="2434">
                        <c:v>13.422857</c:v>
                      </c:pt>
                      <c:pt idx="2435">
                        <c:v>13.238571</c:v>
                      </c:pt>
                      <c:pt idx="2436">
                        <c:v>13.577143</c:v>
                      </c:pt>
                      <c:pt idx="2437">
                        <c:v>16.572856999999999</c:v>
                      </c:pt>
                      <c:pt idx="2438">
                        <c:v>17.684286</c:v>
                      </c:pt>
                      <c:pt idx="2439">
                        <c:v>17.918571</c:v>
                      </c:pt>
                      <c:pt idx="2440">
                        <c:v>17.171429</c:v>
                      </c:pt>
                      <c:pt idx="2441">
                        <c:v>17.567142</c:v>
                      </c:pt>
                      <c:pt idx="2442">
                        <c:v>17.714286999999999</c:v>
                      </c:pt>
                      <c:pt idx="2443">
                        <c:v>18.061427999999999</c:v>
                      </c:pt>
                      <c:pt idx="2444">
                        <c:v>18.464286999999999</c:v>
                      </c:pt>
                      <c:pt idx="2445">
                        <c:v>18.268571999999999</c:v>
                      </c:pt>
                      <c:pt idx="2446">
                        <c:v>17.714286999999999</c:v>
                      </c:pt>
                      <c:pt idx="2447">
                        <c:v>17.834285999999999</c:v>
                      </c:pt>
                      <c:pt idx="2448">
                        <c:v>17.704287000000001</c:v>
                      </c:pt>
                      <c:pt idx="2449">
                        <c:v>16.899999999999999</c:v>
                      </c:pt>
                      <c:pt idx="2450">
                        <c:v>17.581429</c:v>
                      </c:pt>
                      <c:pt idx="2451">
                        <c:v>17.437142999999999</c:v>
                      </c:pt>
                      <c:pt idx="2452">
                        <c:v>17.415714000000001</c:v>
                      </c:pt>
                      <c:pt idx="2453">
                        <c:v>17.407143000000001</c:v>
                      </c:pt>
                      <c:pt idx="2454">
                        <c:v>16.771429000000001</c:v>
                      </c:pt>
                      <c:pt idx="2455">
                        <c:v>16.057141999999999</c:v>
                      </c:pt>
                      <c:pt idx="2456">
                        <c:v>16.14143</c:v>
                      </c:pt>
                      <c:pt idx="2457">
                        <c:v>15.952857</c:v>
                      </c:pt>
                      <c:pt idx="2458">
                        <c:v>15.63</c:v>
                      </c:pt>
                      <c:pt idx="2459">
                        <c:v>16.188572000000001</c:v>
                      </c:pt>
                      <c:pt idx="2460">
                        <c:v>15.818571</c:v>
                      </c:pt>
                      <c:pt idx="2461">
                        <c:v>16.107143000000001</c:v>
                      </c:pt>
                      <c:pt idx="2462">
                        <c:v>16.442858000000001</c:v>
                      </c:pt>
                      <c:pt idx="2463">
                        <c:v>15.83</c:v>
                      </c:pt>
                      <c:pt idx="2464">
                        <c:v>15.304285999999999</c:v>
                      </c:pt>
                      <c:pt idx="2465">
                        <c:v>15.027143000000001</c:v>
                      </c:pt>
                      <c:pt idx="2466">
                        <c:v>15.438571</c:v>
                      </c:pt>
                      <c:pt idx="2467">
                        <c:v>15.59</c:v>
                      </c:pt>
                      <c:pt idx="2468">
                        <c:v>15.171429</c:v>
                      </c:pt>
                      <c:pt idx="2469">
                        <c:v>15.192857</c:v>
                      </c:pt>
                      <c:pt idx="2470">
                        <c:v>15.035714</c:v>
                      </c:pt>
                      <c:pt idx="2471">
                        <c:v>15.738571</c:v>
                      </c:pt>
                      <c:pt idx="2472">
                        <c:v>15.708570999999999</c:v>
                      </c:pt>
                      <c:pt idx="2473">
                        <c:v>16.332857000000001</c:v>
                      </c:pt>
                      <c:pt idx="2474">
                        <c:v>16.431429000000001</c:v>
                      </c:pt>
                      <c:pt idx="2475">
                        <c:v>17.157143000000001</c:v>
                      </c:pt>
                      <c:pt idx="2476">
                        <c:v>16.96143</c:v>
                      </c:pt>
                      <c:pt idx="2477">
                        <c:v>17.170000000000002</c:v>
                      </c:pt>
                      <c:pt idx="2478">
                        <c:v>17.427143000000001</c:v>
                      </c:pt>
                      <c:pt idx="2479">
                        <c:v>17.238571</c:v>
                      </c:pt>
                      <c:pt idx="2480">
                        <c:v>16.972857000000001</c:v>
                      </c:pt>
                      <c:pt idx="2481">
                        <c:v>16.435714999999998</c:v>
                      </c:pt>
                      <c:pt idx="2482">
                        <c:v>16.434286</c:v>
                      </c:pt>
                      <c:pt idx="2483">
                        <c:v>16.281428999999999</c:v>
                      </c:pt>
                      <c:pt idx="2484">
                        <c:v>16.137142000000001</c:v>
                      </c:pt>
                      <c:pt idx="2485">
                        <c:v>15.751429</c:v>
                      </c:pt>
                      <c:pt idx="2486">
                        <c:v>15.785714</c:v>
                      </c:pt>
                      <c:pt idx="2487">
                        <c:v>15.24</c:v>
                      </c:pt>
                      <c:pt idx="2488">
                        <c:v>14.56</c:v>
                      </c:pt>
                      <c:pt idx="2489">
                        <c:v>14.258571</c:v>
                      </c:pt>
                      <c:pt idx="2490">
                        <c:v>14.894285999999999</c:v>
                      </c:pt>
                      <c:pt idx="2491">
                        <c:v>14.881429000000001</c:v>
                      </c:pt>
                      <c:pt idx="2492">
                        <c:v>14.45</c:v>
                      </c:pt>
                      <c:pt idx="2493">
                        <c:v>15.288570999999999</c:v>
                      </c:pt>
                      <c:pt idx="2494">
                        <c:v>15.28</c:v>
                      </c:pt>
                      <c:pt idx="2495">
                        <c:v>15.298571000000001</c:v>
                      </c:pt>
                      <c:pt idx="2496">
                        <c:v>15.158571</c:v>
                      </c:pt>
                      <c:pt idx="2497">
                        <c:v>14.548571000000001</c:v>
                      </c:pt>
                      <c:pt idx="2498">
                        <c:v>12.525714000000001</c:v>
                      </c:pt>
                      <c:pt idx="2499">
                        <c:v>12.335713999999999</c:v>
                      </c:pt>
                      <c:pt idx="2500">
                        <c:v>12.152856999999999</c:v>
                      </c:pt>
                      <c:pt idx="2501">
                        <c:v>11.962857</c:v>
                      </c:pt>
                      <c:pt idx="2502">
                        <c:v>11.448570999999999</c:v>
                      </c:pt>
                      <c:pt idx="2503">
                        <c:v>11.622857</c:v>
                      </c:pt>
                      <c:pt idx="2504">
                        <c:v>11.747142999999999</c:v>
                      </c:pt>
                      <c:pt idx="2505">
                        <c:v>10.852857</c:v>
                      </c:pt>
                      <c:pt idx="2506">
                        <c:v>10.448570999999999</c:v>
                      </c:pt>
                      <c:pt idx="2507">
                        <c:v>10.492857000000001</c:v>
                      </c:pt>
                      <c:pt idx="2508">
                        <c:v>10.398571</c:v>
                      </c:pt>
                      <c:pt idx="2509">
                        <c:v>10.621428999999999</c:v>
                      </c:pt>
                      <c:pt idx="2510">
                        <c:v>10.345713999999999</c:v>
                      </c:pt>
                      <c:pt idx="2511">
                        <c:v>11.054285999999999</c:v>
                      </c:pt>
                      <c:pt idx="2512">
                        <c:v>10.994286000000001</c:v>
                      </c:pt>
                      <c:pt idx="2513">
                        <c:v>11.068571</c:v>
                      </c:pt>
                      <c:pt idx="2514">
                        <c:v>10.6</c:v>
                      </c:pt>
                      <c:pt idx="2515">
                        <c:v>10.281428999999999</c:v>
                      </c:pt>
                      <c:pt idx="2516">
                        <c:v>9.9942860000000007</c:v>
                      </c:pt>
                      <c:pt idx="2517">
                        <c:v>10.248571</c:v>
                      </c:pt>
                      <c:pt idx="2518">
                        <c:v>9.6728570000000005</c:v>
                      </c:pt>
                      <c:pt idx="2519">
                        <c:v>10.272857</c:v>
                      </c:pt>
                      <c:pt idx="2520">
                        <c:v>10.038570999999999</c:v>
                      </c:pt>
                      <c:pt idx="2521">
                        <c:v>10.031428999999999</c:v>
                      </c:pt>
                      <c:pt idx="2522">
                        <c:v>9.92</c:v>
                      </c:pt>
                      <c:pt idx="2523">
                        <c:v>9.6199999999999992</c:v>
                      </c:pt>
                      <c:pt idx="2524">
                        <c:v>9.0628569999999993</c:v>
                      </c:pt>
                      <c:pt idx="2525">
                        <c:v>8.9928570000000008</c:v>
                      </c:pt>
                      <c:pt idx="2526">
                        <c:v>9.2857140000000005</c:v>
                      </c:pt>
                      <c:pt idx="2527">
                        <c:v>9.2614289999999997</c:v>
                      </c:pt>
                      <c:pt idx="2528">
                        <c:v>9.411429</c:v>
                      </c:pt>
                      <c:pt idx="2529">
                        <c:v>9.2342860000000009</c:v>
                      </c:pt>
                      <c:pt idx="2530">
                        <c:v>9.3771430000000002</c:v>
                      </c:pt>
                      <c:pt idx="2531">
                        <c:v>9</c:v>
                      </c:pt>
                      <c:pt idx="2532">
                        <c:v>9.0028570000000006</c:v>
                      </c:pt>
                      <c:pt idx="2533">
                        <c:v>8.975714</c:v>
                      </c:pt>
                      <c:pt idx="2534">
                        <c:v>8.9514289999999992</c:v>
                      </c:pt>
                      <c:pt idx="2535">
                        <c:v>9.3985710000000005</c:v>
                      </c:pt>
                      <c:pt idx="2536">
                        <c:v>9.5328569999999999</c:v>
                      </c:pt>
                      <c:pt idx="2537">
                        <c:v>9.975714</c:v>
                      </c:pt>
                      <c:pt idx="2538">
                        <c:v>9.7371429999999997</c:v>
                      </c:pt>
                      <c:pt idx="2539">
                        <c:v>9.4057139999999997</c:v>
                      </c:pt>
                      <c:pt idx="2540">
                        <c:v>9.694286</c:v>
                      </c:pt>
                      <c:pt idx="2541">
                        <c:v>9.5757139999999996</c:v>
                      </c:pt>
                      <c:pt idx="2542">
                        <c:v>9.5428569999999997</c:v>
                      </c:pt>
                      <c:pt idx="2543">
                        <c:v>9.4985710000000001</c:v>
                      </c:pt>
                      <c:pt idx="2544">
                        <c:v>9.6228569999999998</c:v>
                      </c:pt>
                      <c:pt idx="2545">
                        <c:v>9.7842859999999998</c:v>
                      </c:pt>
                      <c:pt idx="2546">
                        <c:v>9.6928570000000001</c:v>
                      </c:pt>
                      <c:pt idx="2547">
                        <c:v>10.291429000000001</c:v>
                      </c:pt>
                      <c:pt idx="2548">
                        <c:v>11.674286</c:v>
                      </c:pt>
                      <c:pt idx="2549">
                        <c:v>11.698570999999999</c:v>
                      </c:pt>
                      <c:pt idx="2550">
                        <c:v>11.855714000000001</c:v>
                      </c:pt>
                      <c:pt idx="2551">
                        <c:v>11.461429000000001</c:v>
                      </c:pt>
                      <c:pt idx="2552">
                        <c:v>11.662857000000001</c:v>
                      </c:pt>
                      <c:pt idx="2553">
                        <c:v>12.138571000000001</c:v>
                      </c:pt>
                      <c:pt idx="2554">
                        <c:v>12.128571000000001</c:v>
                      </c:pt>
                      <c:pt idx="2555">
                        <c:v>11.854286</c:v>
                      </c:pt>
                      <c:pt idx="2556">
                        <c:v>11.682857</c:v>
                      </c:pt>
                      <c:pt idx="2557">
                        <c:v>11.61</c:v>
                      </c:pt>
                      <c:pt idx="2558">
                        <c:v>11.874286</c:v>
                      </c:pt>
                      <c:pt idx="2559">
                        <c:v>11.688571</c:v>
                      </c:pt>
                      <c:pt idx="2560">
                        <c:v>11.42</c:v>
                      </c:pt>
                      <c:pt idx="2561">
                        <c:v>11.484286000000001</c:v>
                      </c:pt>
                      <c:pt idx="2562">
                        <c:v>8.6114289999999993</c:v>
                      </c:pt>
                      <c:pt idx="2563">
                        <c:v>8.1442859999999992</c:v>
                      </c:pt>
                      <c:pt idx="2564">
                        <c:v>8.4171429999999994</c:v>
                      </c:pt>
                      <c:pt idx="2565">
                        <c:v>8.25</c:v>
                      </c:pt>
                      <c:pt idx="2566">
                        <c:v>8.1214289999999991</c:v>
                      </c:pt>
                      <c:pt idx="2567">
                        <c:v>7.7857139999999996</c:v>
                      </c:pt>
                      <c:pt idx="2568">
                        <c:v>7.6957139999999997</c:v>
                      </c:pt>
                      <c:pt idx="2569">
                        <c:v>7.7014290000000001</c:v>
                      </c:pt>
                      <c:pt idx="2570">
                        <c:v>8.112857</c:v>
                      </c:pt>
                      <c:pt idx="2571">
                        <c:v>8.2714289999999995</c:v>
                      </c:pt>
                      <c:pt idx="2572">
                        <c:v>8.2571429999999992</c:v>
                      </c:pt>
                      <c:pt idx="2573">
                        <c:v>8.2728570000000001</c:v>
                      </c:pt>
                      <c:pt idx="2574">
                        <c:v>8.5571429999999999</c:v>
                      </c:pt>
                      <c:pt idx="2575">
                        <c:v>8.5585710000000006</c:v>
                      </c:pt>
                      <c:pt idx="2576">
                        <c:v>8.8228570000000008</c:v>
                      </c:pt>
                      <c:pt idx="2577">
                        <c:v>9.0371430000000004</c:v>
                      </c:pt>
                      <c:pt idx="2578">
                        <c:v>9.1871430000000007</c:v>
                      </c:pt>
                      <c:pt idx="2579">
                        <c:v>9.0985709999999997</c:v>
                      </c:pt>
                      <c:pt idx="2580">
                        <c:v>9.1771429999999992</c:v>
                      </c:pt>
                      <c:pt idx="2581">
                        <c:v>9.3714289999999991</c:v>
                      </c:pt>
                      <c:pt idx="2582">
                        <c:v>9.3428570000000004</c:v>
                      </c:pt>
                      <c:pt idx="2583">
                        <c:v>9.15</c:v>
                      </c:pt>
                      <c:pt idx="2584">
                        <c:v>9.0228570000000001</c:v>
                      </c:pt>
                      <c:pt idx="2585">
                        <c:v>8.9128570000000007</c:v>
                      </c:pt>
                      <c:pt idx="2586">
                        <c:v>8.9928570000000008</c:v>
                      </c:pt>
                      <c:pt idx="2587">
                        <c:v>9.0628569999999993</c:v>
                      </c:pt>
                      <c:pt idx="2588">
                        <c:v>8.64</c:v>
                      </c:pt>
                      <c:pt idx="2589">
                        <c:v>8.5314289999999993</c:v>
                      </c:pt>
                      <c:pt idx="2590">
                        <c:v>7.99</c:v>
                      </c:pt>
                      <c:pt idx="2591">
                        <c:v>7.8514290000000004</c:v>
                      </c:pt>
                      <c:pt idx="2592">
                        <c:v>8.0928570000000004</c:v>
                      </c:pt>
                      <c:pt idx="2593">
                        <c:v>8.0942860000000003</c:v>
                      </c:pt>
                      <c:pt idx="2594">
                        <c:v>7.9885710000000003</c:v>
                      </c:pt>
                      <c:pt idx="2595">
                        <c:v>8.1657139999999995</c:v>
                      </c:pt>
                      <c:pt idx="2596">
                        <c:v>8.1728570000000005</c:v>
                      </c:pt>
                      <c:pt idx="2597">
                        <c:v>8.2857140000000005</c:v>
                      </c:pt>
                      <c:pt idx="2598">
                        <c:v>8.6457139999999999</c:v>
                      </c:pt>
                      <c:pt idx="2599">
                        <c:v>8.1457139999999999</c:v>
                      </c:pt>
                      <c:pt idx="2600">
                        <c:v>8.0085709999999999</c:v>
                      </c:pt>
                      <c:pt idx="2601">
                        <c:v>8.1485710000000005</c:v>
                      </c:pt>
                      <c:pt idx="2602">
                        <c:v>8.3914290000000005</c:v>
                      </c:pt>
                      <c:pt idx="2603">
                        <c:v>8.2557139999999993</c:v>
                      </c:pt>
                      <c:pt idx="2604">
                        <c:v>8.055714</c:v>
                      </c:pt>
                      <c:pt idx="2605">
                        <c:v>7.6857139999999999</c:v>
                      </c:pt>
                      <c:pt idx="2606">
                        <c:v>7.8757140000000003</c:v>
                      </c:pt>
                      <c:pt idx="2607">
                        <c:v>7.9357139999999999</c:v>
                      </c:pt>
                      <c:pt idx="2608">
                        <c:v>7.7771429999999997</c:v>
                      </c:pt>
                      <c:pt idx="2609">
                        <c:v>8.0071429999999992</c:v>
                      </c:pt>
                      <c:pt idx="2610">
                        <c:v>8.0657139999999998</c:v>
                      </c:pt>
                      <c:pt idx="2611">
                        <c:v>8.94</c:v>
                      </c:pt>
                      <c:pt idx="2612">
                        <c:v>9.524286</c:v>
                      </c:pt>
                      <c:pt idx="2613">
                        <c:v>9.5085709999999999</c:v>
                      </c:pt>
                      <c:pt idx="2614">
                        <c:v>10.502857000000001</c:v>
                      </c:pt>
                      <c:pt idx="2615">
                        <c:v>9.3614289999999993</c:v>
                      </c:pt>
                      <c:pt idx="2616">
                        <c:v>9.3571430000000007</c:v>
                      </c:pt>
                      <c:pt idx="2617">
                        <c:v>9.4257139999999993</c:v>
                      </c:pt>
                      <c:pt idx="2618">
                        <c:v>9.19</c:v>
                      </c:pt>
                      <c:pt idx="2619">
                        <c:v>9.2514289999999999</c:v>
                      </c:pt>
                      <c:pt idx="2620">
                        <c:v>9.4357140000000008</c:v>
                      </c:pt>
                      <c:pt idx="2621">
                        <c:v>9.7885709999999992</c:v>
                      </c:pt>
                      <c:pt idx="2622">
                        <c:v>9.6228569999999998</c:v>
                      </c:pt>
                      <c:pt idx="2623">
                        <c:v>9.2828569999999999</c:v>
                      </c:pt>
                      <c:pt idx="2624">
                        <c:v>9.6971430000000005</c:v>
                      </c:pt>
                      <c:pt idx="2625">
                        <c:v>9.7457139999999995</c:v>
                      </c:pt>
                      <c:pt idx="2626">
                        <c:v>8.588571</c:v>
                      </c:pt>
                      <c:pt idx="2627">
                        <c:v>8.7871430000000004</c:v>
                      </c:pt>
                      <c:pt idx="2628">
                        <c:v>9.94</c:v>
                      </c:pt>
                      <c:pt idx="2629">
                        <c:v>11.32</c:v>
                      </c:pt>
                      <c:pt idx="2630">
                        <c:v>11.098571</c:v>
                      </c:pt>
                      <c:pt idx="2631">
                        <c:v>10.985714</c:v>
                      </c:pt>
                      <c:pt idx="2632">
                        <c:v>11.177142999999999</c:v>
                      </c:pt>
                      <c:pt idx="2633">
                        <c:v>10.91</c:v>
                      </c:pt>
                      <c:pt idx="2634">
                        <c:v>11.097143000000001</c:v>
                      </c:pt>
                      <c:pt idx="2635">
                        <c:v>10.852857</c:v>
                      </c:pt>
                      <c:pt idx="2636">
                        <c:v>11.128571000000001</c:v>
                      </c:pt>
                      <c:pt idx="2637">
                        <c:v>11.17</c:v>
                      </c:pt>
                      <c:pt idx="2638">
                        <c:v>11.372857</c:v>
                      </c:pt>
                      <c:pt idx="2639">
                        <c:v>11.397143</c:v>
                      </c:pt>
                      <c:pt idx="2640">
                        <c:v>11.64</c:v>
                      </c:pt>
                      <c:pt idx="2641">
                        <c:v>11.557143</c:v>
                      </c:pt>
                      <c:pt idx="2642">
                        <c:v>11.622857</c:v>
                      </c:pt>
                      <c:pt idx="2643">
                        <c:v>11.771428999999999</c:v>
                      </c:pt>
                      <c:pt idx="2644">
                        <c:v>11.857143000000001</c:v>
                      </c:pt>
                      <c:pt idx="2645">
                        <c:v>11.85</c:v>
                      </c:pt>
                      <c:pt idx="2646">
                        <c:v>11.722856999999999</c:v>
                      </c:pt>
                      <c:pt idx="2647">
                        <c:v>11.868570999999999</c:v>
                      </c:pt>
                      <c:pt idx="2648">
                        <c:v>11.747142999999999</c:v>
                      </c:pt>
                      <c:pt idx="2649">
                        <c:v>11.625714</c:v>
                      </c:pt>
                      <c:pt idx="2650">
                        <c:v>11.672857</c:v>
                      </c:pt>
                      <c:pt idx="2651">
                        <c:v>10.857143000000001</c:v>
                      </c:pt>
                      <c:pt idx="2652">
                        <c:v>12.378571000000001</c:v>
                      </c:pt>
                      <c:pt idx="2653">
                        <c:v>11.91</c:v>
                      </c:pt>
                      <c:pt idx="2654">
                        <c:v>12.31</c:v>
                      </c:pt>
                      <c:pt idx="2655">
                        <c:v>12.282857</c:v>
                      </c:pt>
                      <c:pt idx="2656">
                        <c:v>12.114286</c:v>
                      </c:pt>
                      <c:pt idx="2657">
                        <c:v>12.297143</c:v>
                      </c:pt>
                      <c:pt idx="2658">
                        <c:v>12.961429000000001</c:v>
                      </c:pt>
                      <c:pt idx="2659">
                        <c:v>13.222856999999999</c:v>
                      </c:pt>
                      <c:pt idx="2660">
                        <c:v>13.328571</c:v>
                      </c:pt>
                      <c:pt idx="2661">
                        <c:v>13.528570999999999</c:v>
                      </c:pt>
                      <c:pt idx="2662">
                        <c:v>13.662857000000001</c:v>
                      </c:pt>
                      <c:pt idx="2663">
                        <c:v>13.425713999999999</c:v>
                      </c:pt>
                      <c:pt idx="2664">
                        <c:v>13.357143000000001</c:v>
                      </c:pt>
                      <c:pt idx="2665">
                        <c:v>13.048571000000001</c:v>
                      </c:pt>
                      <c:pt idx="2666">
                        <c:v>12.89</c:v>
                      </c:pt>
                      <c:pt idx="2667">
                        <c:v>12.95</c:v>
                      </c:pt>
                      <c:pt idx="2668">
                        <c:v>12.928571</c:v>
                      </c:pt>
                      <c:pt idx="2669">
                        <c:v>12.761429</c:v>
                      </c:pt>
                      <c:pt idx="2670">
                        <c:v>13.227143</c:v>
                      </c:pt>
                      <c:pt idx="2671">
                        <c:v>13.144285999999999</c:v>
                      </c:pt>
                      <c:pt idx="2672">
                        <c:v>13.798571000000001</c:v>
                      </c:pt>
                      <c:pt idx="2673">
                        <c:v>13.711429000000001</c:v>
                      </c:pt>
                      <c:pt idx="2674">
                        <c:v>14.171429</c:v>
                      </c:pt>
                      <c:pt idx="2675">
                        <c:v>13.88</c:v>
                      </c:pt>
                      <c:pt idx="2676">
                        <c:v>13.701428999999999</c:v>
                      </c:pt>
                      <c:pt idx="2677">
                        <c:v>14</c:v>
                      </c:pt>
                      <c:pt idx="2678">
                        <c:v>14.47</c:v>
                      </c:pt>
                      <c:pt idx="2679">
                        <c:v>14.778570999999999</c:v>
                      </c:pt>
                      <c:pt idx="2680">
                        <c:v>14.527143000000001</c:v>
                      </c:pt>
                      <c:pt idx="2681">
                        <c:v>13.925713999999999</c:v>
                      </c:pt>
                      <c:pt idx="2682">
                        <c:v>13.957143</c:v>
                      </c:pt>
                      <c:pt idx="2683">
                        <c:v>14.167142999999999</c:v>
                      </c:pt>
                      <c:pt idx="2684">
                        <c:v>13.972856999999999</c:v>
                      </c:pt>
                      <c:pt idx="2685">
                        <c:v>14.751429</c:v>
                      </c:pt>
                      <c:pt idx="2686">
                        <c:v>20.98</c:v>
                      </c:pt>
                      <c:pt idx="2687">
                        <c:v>24.222857000000001</c:v>
                      </c:pt>
                      <c:pt idx="2688">
                        <c:v>23.158570999999998</c:v>
                      </c:pt>
                      <c:pt idx="2689">
                        <c:v>24.16</c:v>
                      </c:pt>
                      <c:pt idx="2690">
                        <c:v>23.957144</c:v>
                      </c:pt>
                      <c:pt idx="2691">
                        <c:v>23.605715</c:v>
                      </c:pt>
                      <c:pt idx="2692">
                        <c:v>23.542856</c:v>
                      </c:pt>
                      <c:pt idx="2693">
                        <c:v>24.962855999999999</c:v>
                      </c:pt>
                      <c:pt idx="2694">
                        <c:v>24.912856999999999</c:v>
                      </c:pt>
                      <c:pt idx="2695">
                        <c:v>26.344286</c:v>
                      </c:pt>
                      <c:pt idx="2696">
                        <c:v>25.994285999999999</c:v>
                      </c:pt>
                      <c:pt idx="2697">
                        <c:v>25.852858000000001</c:v>
                      </c:pt>
                      <c:pt idx="2698">
                        <c:v>25.412856999999999</c:v>
                      </c:pt>
                      <c:pt idx="2699">
                        <c:v>25.421429</c:v>
                      </c:pt>
                      <c:pt idx="2700">
                        <c:v>26.610001</c:v>
                      </c:pt>
                      <c:pt idx="2701">
                        <c:v>26.771429000000001</c:v>
                      </c:pt>
                      <c:pt idx="2702">
                        <c:v>27.072856999999999</c:v>
                      </c:pt>
                      <c:pt idx="2703">
                        <c:v>28.064285000000002</c:v>
                      </c:pt>
                      <c:pt idx="2704">
                        <c:v>26.731428000000001</c:v>
                      </c:pt>
                      <c:pt idx="2705">
                        <c:v>26.735714000000002</c:v>
                      </c:pt>
                      <c:pt idx="2706">
                        <c:v>25.694286000000002</c:v>
                      </c:pt>
                      <c:pt idx="2707">
                        <c:v>25.617144</c:v>
                      </c:pt>
                      <c:pt idx="2708">
                        <c:v>26.298570999999999</c:v>
                      </c:pt>
                      <c:pt idx="2709">
                        <c:v>26.331429</c:v>
                      </c:pt>
                      <c:pt idx="2710">
                        <c:v>26.868569999999998</c:v>
                      </c:pt>
                      <c:pt idx="2711">
                        <c:v>27.052855999999998</c:v>
                      </c:pt>
                      <c:pt idx="2712">
                        <c:v>25.887142000000001</c:v>
                      </c:pt>
                      <c:pt idx="2713">
                        <c:v>25.96143</c:v>
                      </c:pt>
                      <c:pt idx="2714">
                        <c:v>26.134287</c:v>
                      </c:pt>
                      <c:pt idx="2715">
                        <c:v>25.937142999999999</c:v>
                      </c:pt>
                      <c:pt idx="2716">
                        <c:v>26.385714</c:v>
                      </c:pt>
                      <c:pt idx="2717">
                        <c:v>25.778569999999998</c:v>
                      </c:pt>
                      <c:pt idx="2718">
                        <c:v>26.015715</c:v>
                      </c:pt>
                      <c:pt idx="2719">
                        <c:v>27.48</c:v>
                      </c:pt>
                      <c:pt idx="2720">
                        <c:v>26.91</c:v>
                      </c:pt>
                      <c:pt idx="2721">
                        <c:v>26.407143000000001</c:v>
                      </c:pt>
                      <c:pt idx="2722">
                        <c:v>26.512857</c:v>
                      </c:pt>
                      <c:pt idx="2723">
                        <c:v>25.91</c:v>
                      </c:pt>
                      <c:pt idx="2724">
                        <c:v>26.15</c:v>
                      </c:pt>
                      <c:pt idx="2725">
                        <c:v>25.998570999999998</c:v>
                      </c:pt>
                      <c:pt idx="2726">
                        <c:v>25.9</c:v>
                      </c:pt>
                      <c:pt idx="2727">
                        <c:v>25.827143</c:v>
                      </c:pt>
                      <c:pt idx="2728">
                        <c:v>27.23</c:v>
                      </c:pt>
                      <c:pt idx="2729">
                        <c:v>27.177143000000001</c:v>
                      </c:pt>
                      <c:pt idx="2730">
                        <c:v>27.040001</c:v>
                      </c:pt>
                      <c:pt idx="2731">
                        <c:v>26.061427999999999</c:v>
                      </c:pt>
                      <c:pt idx="2732">
                        <c:v>25.241427999999999</c:v>
                      </c:pt>
                      <c:pt idx="2733">
                        <c:v>24.248570999999998</c:v>
                      </c:pt>
                      <c:pt idx="2734">
                        <c:v>23.812857000000001</c:v>
                      </c:pt>
                      <c:pt idx="2735">
                        <c:v>23.522857999999999</c:v>
                      </c:pt>
                      <c:pt idx="2736">
                        <c:v>23.294287000000001</c:v>
                      </c:pt>
                      <c:pt idx="2737">
                        <c:v>24.194286000000002</c:v>
                      </c:pt>
                      <c:pt idx="2738">
                        <c:v>23.724284999999998</c:v>
                      </c:pt>
                      <c:pt idx="2739">
                        <c:v>24.715713999999998</c:v>
                      </c:pt>
                      <c:pt idx="2740">
                        <c:v>24.742857000000001</c:v>
                      </c:pt>
                      <c:pt idx="2741">
                        <c:v>25.214286999999999</c:v>
                      </c:pt>
                      <c:pt idx="2742">
                        <c:v>25.121428999999999</c:v>
                      </c:pt>
                      <c:pt idx="2743">
                        <c:v>24.194286000000002</c:v>
                      </c:pt>
                      <c:pt idx="2744">
                        <c:v>23.402857000000001</c:v>
                      </c:pt>
                      <c:pt idx="2745">
                        <c:v>23.338571999999999</c:v>
                      </c:pt>
                      <c:pt idx="2746">
                        <c:v>24.91</c:v>
                      </c:pt>
                      <c:pt idx="2747">
                        <c:v>30.998570999999998</c:v>
                      </c:pt>
                      <c:pt idx="2748">
                        <c:v>30.959999</c:v>
                      </c:pt>
                      <c:pt idx="2749">
                        <c:v>30.535713000000001</c:v>
                      </c:pt>
                      <c:pt idx="2750">
                        <c:v>30.792856</c:v>
                      </c:pt>
                      <c:pt idx="2751">
                        <c:v>30.715713999999998</c:v>
                      </c:pt>
                      <c:pt idx="2752">
                        <c:v>30.867144</c:v>
                      </c:pt>
                      <c:pt idx="2753">
                        <c:v>30.415714000000001</c:v>
                      </c:pt>
                      <c:pt idx="2754">
                        <c:v>30.64143</c:v>
                      </c:pt>
                      <c:pt idx="2755">
                        <c:v>30.492857000000001</c:v>
                      </c:pt>
                      <c:pt idx="2756">
                        <c:v>30.098572000000001</c:v>
                      </c:pt>
                      <c:pt idx="2757">
                        <c:v>29.464286999999999</c:v>
                      </c:pt>
                      <c:pt idx="2758">
                        <c:v>29.80143</c:v>
                      </c:pt>
                      <c:pt idx="2759">
                        <c:v>30.915714000000001</c:v>
                      </c:pt>
                      <c:pt idx="2760">
                        <c:v>31.098572000000001</c:v>
                      </c:pt>
                      <c:pt idx="2761">
                        <c:v>32.768569999999997</c:v>
                      </c:pt>
                      <c:pt idx="2762">
                        <c:v>33.424286000000002</c:v>
                      </c:pt>
                      <c:pt idx="2763">
                        <c:v>34.771427000000003</c:v>
                      </c:pt>
                      <c:pt idx="2764">
                        <c:v>33.861426999999999</c:v>
                      </c:pt>
                      <c:pt idx="2765">
                        <c:v>34.142856999999999</c:v>
                      </c:pt>
                      <c:pt idx="2766">
                        <c:v>34.221428000000003</c:v>
                      </c:pt>
                      <c:pt idx="2767">
                        <c:v>33.869999</c:v>
                      </c:pt>
                      <c:pt idx="2768">
                        <c:v>32.651428000000003</c:v>
                      </c:pt>
                      <c:pt idx="2769">
                        <c:v>32.311427999999999</c:v>
                      </c:pt>
                      <c:pt idx="2770">
                        <c:v>32.677143000000001</c:v>
                      </c:pt>
                      <c:pt idx="2771">
                        <c:v>30.598572000000001</c:v>
                      </c:pt>
                      <c:pt idx="2772">
                        <c:v>30.762857</c:v>
                      </c:pt>
                      <c:pt idx="2773">
                        <c:v>31.808571000000001</c:v>
                      </c:pt>
                      <c:pt idx="2774">
                        <c:v>32.321429999999999</c:v>
                      </c:pt>
                      <c:pt idx="2775">
                        <c:v>31.709999</c:v>
                      </c:pt>
                      <c:pt idx="2776">
                        <c:v>32.187140999999997</c:v>
                      </c:pt>
                      <c:pt idx="2777">
                        <c:v>31.922857</c:v>
                      </c:pt>
                      <c:pt idx="2778">
                        <c:v>31.105715</c:v>
                      </c:pt>
                      <c:pt idx="2779">
                        <c:v>31.459999</c:v>
                      </c:pt>
                      <c:pt idx="2780">
                        <c:v>31.561427999999999</c:v>
                      </c:pt>
                      <c:pt idx="2781">
                        <c:v>30.637142000000001</c:v>
                      </c:pt>
                      <c:pt idx="2782">
                        <c:v>29.662856999999999</c:v>
                      </c:pt>
                      <c:pt idx="2783">
                        <c:v>30.77</c:v>
                      </c:pt>
                      <c:pt idx="2784">
                        <c:v>30.57</c:v>
                      </c:pt>
                      <c:pt idx="2785">
                        <c:v>32.747143000000001</c:v>
                      </c:pt>
                      <c:pt idx="2786">
                        <c:v>32.689999</c:v>
                      </c:pt>
                      <c:pt idx="2787">
                        <c:v>33.187140999999997</c:v>
                      </c:pt>
                      <c:pt idx="2788">
                        <c:v>31.931429000000001</c:v>
                      </c:pt>
                      <c:pt idx="2789">
                        <c:v>30.985714000000002</c:v>
                      </c:pt>
                      <c:pt idx="2790">
                        <c:v>30.799999</c:v>
                      </c:pt>
                      <c:pt idx="2791">
                        <c:v>30.414286000000001</c:v>
                      </c:pt>
                      <c:pt idx="2792">
                        <c:v>30.299999</c:v>
                      </c:pt>
                      <c:pt idx="2793">
                        <c:v>30.709999</c:v>
                      </c:pt>
                      <c:pt idx="2794">
                        <c:v>30.155714</c:v>
                      </c:pt>
                      <c:pt idx="2795">
                        <c:v>32.040000999999997</c:v>
                      </c:pt>
                      <c:pt idx="2796">
                        <c:v>31.637142000000001</c:v>
                      </c:pt>
                      <c:pt idx="2797">
                        <c:v>31.558571000000001</c:v>
                      </c:pt>
                      <c:pt idx="2798">
                        <c:v>32.157142999999998</c:v>
                      </c:pt>
                      <c:pt idx="2799">
                        <c:v>33.299999</c:v>
                      </c:pt>
                      <c:pt idx="2800">
                        <c:v>35.340000000000003</c:v>
                      </c:pt>
                      <c:pt idx="2801">
                        <c:v>34.831429</c:v>
                      </c:pt>
                      <c:pt idx="2802">
                        <c:v>34.881428</c:v>
                      </c:pt>
                      <c:pt idx="2803">
                        <c:v>36.751430999999997</c:v>
                      </c:pt>
                      <c:pt idx="2804">
                        <c:v>36.854286000000002</c:v>
                      </c:pt>
                      <c:pt idx="2805">
                        <c:v>37.21143</c:v>
                      </c:pt>
                      <c:pt idx="2806">
                        <c:v>38.274284000000002</c:v>
                      </c:pt>
                      <c:pt idx="2807">
                        <c:v>38.058571000000001</c:v>
                      </c:pt>
                      <c:pt idx="2808">
                        <c:v>37.797142000000001</c:v>
                      </c:pt>
                      <c:pt idx="2809">
                        <c:v>37.422854999999998</c:v>
                      </c:pt>
                      <c:pt idx="2810">
                        <c:v>35.751430999999997</c:v>
                      </c:pt>
                      <c:pt idx="2811">
                        <c:v>34.471428000000003</c:v>
                      </c:pt>
                      <c:pt idx="2812">
                        <c:v>35.248569000000003</c:v>
                      </c:pt>
                      <c:pt idx="2813">
                        <c:v>35.187140999999997</c:v>
                      </c:pt>
                      <c:pt idx="2814">
                        <c:v>34.994286000000002</c:v>
                      </c:pt>
                      <c:pt idx="2815">
                        <c:v>34.822856999999999</c:v>
                      </c:pt>
                      <c:pt idx="2816">
                        <c:v>34.925713000000002</c:v>
                      </c:pt>
                      <c:pt idx="2817">
                        <c:v>35.588569999999997</c:v>
                      </c:pt>
                      <c:pt idx="2818">
                        <c:v>35.168571</c:v>
                      </c:pt>
                      <c:pt idx="2819">
                        <c:v>36.262855999999999</c:v>
                      </c:pt>
                      <c:pt idx="2820">
                        <c:v>36.557144000000001</c:v>
                      </c:pt>
                      <c:pt idx="2821">
                        <c:v>35.601429000000003</c:v>
                      </c:pt>
                      <c:pt idx="2822">
                        <c:v>35.771427000000003</c:v>
                      </c:pt>
                      <c:pt idx="2823">
                        <c:v>36.107143000000001</c:v>
                      </c:pt>
                      <c:pt idx="2824">
                        <c:v>36.657142999999998</c:v>
                      </c:pt>
                      <c:pt idx="2825">
                        <c:v>37.027141999999998</c:v>
                      </c:pt>
                      <c:pt idx="2826">
                        <c:v>37.401428000000003</c:v>
                      </c:pt>
                      <c:pt idx="2827">
                        <c:v>36.201427000000002</c:v>
                      </c:pt>
                      <c:pt idx="2828">
                        <c:v>36.981430000000003</c:v>
                      </c:pt>
                      <c:pt idx="2829">
                        <c:v>37.111426999999999</c:v>
                      </c:pt>
                      <c:pt idx="2830">
                        <c:v>39.041428000000003</c:v>
                      </c:pt>
                      <c:pt idx="2831">
                        <c:v>38.624287000000002</c:v>
                      </c:pt>
                      <c:pt idx="2832">
                        <c:v>38.535713000000001</c:v>
                      </c:pt>
                      <c:pt idx="2833">
                        <c:v>39.765712999999998</c:v>
                      </c:pt>
                      <c:pt idx="2834">
                        <c:v>40.388573000000001</c:v>
                      </c:pt>
                      <c:pt idx="2835">
                        <c:v>39.434283999999998</c:v>
                      </c:pt>
                      <c:pt idx="2836">
                        <c:v>40.479999999999997</c:v>
                      </c:pt>
                      <c:pt idx="2837">
                        <c:v>41.121428999999999</c:v>
                      </c:pt>
                      <c:pt idx="2838">
                        <c:v>40.558571000000001</c:v>
                      </c:pt>
                      <c:pt idx="2839">
                        <c:v>41.285713000000001</c:v>
                      </c:pt>
                      <c:pt idx="2840">
                        <c:v>41.775714999999998</c:v>
                      </c:pt>
                      <c:pt idx="2841">
                        <c:v>42.158569</c:v>
                      </c:pt>
                      <c:pt idx="2842">
                        <c:v>41.648570999999997</c:v>
                      </c:pt>
                      <c:pt idx="2843">
                        <c:v>42.021427000000003</c:v>
                      </c:pt>
                      <c:pt idx="2844">
                        <c:v>44.722858000000002</c:v>
                      </c:pt>
                      <c:pt idx="2845">
                        <c:v>44.042858000000003</c:v>
                      </c:pt>
                      <c:pt idx="2846">
                        <c:v>43.058571000000001</c:v>
                      </c:pt>
                      <c:pt idx="2847">
                        <c:v>43.664287999999999</c:v>
                      </c:pt>
                      <c:pt idx="2848">
                        <c:v>43.165714000000001</c:v>
                      </c:pt>
                      <c:pt idx="2849">
                        <c:v>42.792858000000003</c:v>
                      </c:pt>
                      <c:pt idx="2850">
                        <c:v>43.845714999999998</c:v>
                      </c:pt>
                      <c:pt idx="2851">
                        <c:v>43.642856999999999</c:v>
                      </c:pt>
                      <c:pt idx="2852">
                        <c:v>44.832855000000002</c:v>
                      </c:pt>
                      <c:pt idx="2853">
                        <c:v>43.148570999999997</c:v>
                      </c:pt>
                      <c:pt idx="2854">
                        <c:v>43.784286000000002</c:v>
                      </c:pt>
                      <c:pt idx="2855">
                        <c:v>43.877144000000001</c:v>
                      </c:pt>
                      <c:pt idx="2856">
                        <c:v>44.787143999999998</c:v>
                      </c:pt>
                      <c:pt idx="2857">
                        <c:v>44.628571000000001</c:v>
                      </c:pt>
                      <c:pt idx="2858">
                        <c:v>44.172854999999998</c:v>
                      </c:pt>
                      <c:pt idx="2859">
                        <c:v>46.374287000000002</c:v>
                      </c:pt>
                      <c:pt idx="2860">
                        <c:v>47.247143000000001</c:v>
                      </c:pt>
                      <c:pt idx="2861">
                        <c:v>45.959999000000003</c:v>
                      </c:pt>
                      <c:pt idx="2862">
                        <c:v>46.751430999999997</c:v>
                      </c:pt>
                      <c:pt idx="2863">
                        <c:v>45.451427000000002</c:v>
                      </c:pt>
                      <c:pt idx="2864">
                        <c:v>43.188572000000001</c:v>
                      </c:pt>
                      <c:pt idx="2865">
                        <c:v>41.204284999999999</c:v>
                      </c:pt>
                      <c:pt idx="2866">
                        <c:v>43.427143000000001</c:v>
                      </c:pt>
                      <c:pt idx="2867">
                        <c:v>42.978572999999997</c:v>
                      </c:pt>
                      <c:pt idx="2868">
                        <c:v>46.337142999999998</c:v>
                      </c:pt>
                      <c:pt idx="2869">
                        <c:v>45.955714999999998</c:v>
                      </c:pt>
                      <c:pt idx="2870">
                        <c:v>46.125712999999998</c:v>
                      </c:pt>
                      <c:pt idx="2871">
                        <c:v>47.157142999999998</c:v>
                      </c:pt>
                      <c:pt idx="2872">
                        <c:v>47.642856999999999</c:v>
                      </c:pt>
                      <c:pt idx="2873">
                        <c:v>50.712856000000002</c:v>
                      </c:pt>
                      <c:pt idx="2874">
                        <c:v>46.074286999999998</c:v>
                      </c:pt>
                      <c:pt idx="2875">
                        <c:v>47.177143000000001</c:v>
                      </c:pt>
                      <c:pt idx="2876">
                        <c:v>47.317141999999997</c:v>
                      </c:pt>
                      <c:pt idx="2877">
                        <c:v>46.861426999999999</c:v>
                      </c:pt>
                      <c:pt idx="2878">
                        <c:v>44.857143000000001</c:v>
                      </c:pt>
                      <c:pt idx="2879">
                        <c:v>46.757140999999997</c:v>
                      </c:pt>
                      <c:pt idx="2880">
                        <c:v>45.448569999999997</c:v>
                      </c:pt>
                      <c:pt idx="2881">
                        <c:v>46.068568999999997</c:v>
                      </c:pt>
                      <c:pt idx="2882">
                        <c:v>47.03857</c:v>
                      </c:pt>
                      <c:pt idx="2883">
                        <c:v>48.228572999999997</c:v>
                      </c:pt>
                      <c:pt idx="2884">
                        <c:v>48.785713000000001</c:v>
                      </c:pt>
                      <c:pt idx="2885">
                        <c:v>47.947144000000002</c:v>
                      </c:pt>
                      <c:pt idx="2886">
                        <c:v>46.694285999999998</c:v>
                      </c:pt>
                      <c:pt idx="2887">
                        <c:v>47.842857000000002</c:v>
                      </c:pt>
                      <c:pt idx="2888">
                        <c:v>48.272857999999999</c:v>
                      </c:pt>
                      <c:pt idx="2889">
                        <c:v>47.675713000000002</c:v>
                      </c:pt>
                      <c:pt idx="2890">
                        <c:v>47.897143999999997</c:v>
                      </c:pt>
                      <c:pt idx="2891">
                        <c:v>48.938572000000001</c:v>
                      </c:pt>
                      <c:pt idx="2892">
                        <c:v>49.965713999999998</c:v>
                      </c:pt>
                      <c:pt idx="2893">
                        <c:v>48.824286999999998</c:v>
                      </c:pt>
                      <c:pt idx="2894">
                        <c:v>48.184283999999998</c:v>
                      </c:pt>
                      <c:pt idx="2895">
                        <c:v>48.502856999999999</c:v>
                      </c:pt>
                      <c:pt idx="2896">
                        <c:v>49.785713000000001</c:v>
                      </c:pt>
                      <c:pt idx="2897">
                        <c:v>49.692855999999999</c:v>
                      </c:pt>
                      <c:pt idx="2898">
                        <c:v>50.034286000000002</c:v>
                      </c:pt>
                      <c:pt idx="2899">
                        <c:v>50.742859000000003</c:v>
                      </c:pt>
                      <c:pt idx="2900">
                        <c:v>51.784286000000002</c:v>
                      </c:pt>
                      <c:pt idx="2901">
                        <c:v>52.257140999999997</c:v>
                      </c:pt>
                      <c:pt idx="2902">
                        <c:v>51.988571</c:v>
                      </c:pt>
                      <c:pt idx="2903">
                        <c:v>51.848571999999997</c:v>
                      </c:pt>
                      <c:pt idx="2904">
                        <c:v>50.895713999999998</c:v>
                      </c:pt>
                      <c:pt idx="2905">
                        <c:v>51.151428000000003</c:v>
                      </c:pt>
                      <c:pt idx="2906">
                        <c:v>50.634284999999998</c:v>
                      </c:pt>
                      <c:pt idx="2907">
                        <c:v>50.810001</c:v>
                      </c:pt>
                      <c:pt idx="2908">
                        <c:v>51.871428999999999</c:v>
                      </c:pt>
                      <c:pt idx="2909">
                        <c:v>51.997143000000001</c:v>
                      </c:pt>
                      <c:pt idx="2910">
                        <c:v>53.332855000000002</c:v>
                      </c:pt>
                      <c:pt idx="2911">
                        <c:v>52.709999000000003</c:v>
                      </c:pt>
                      <c:pt idx="2912">
                        <c:v>52.330002</c:v>
                      </c:pt>
                      <c:pt idx="2913">
                        <c:v>53.552855999999998</c:v>
                      </c:pt>
                      <c:pt idx="2914">
                        <c:v>53.748569000000003</c:v>
                      </c:pt>
                      <c:pt idx="2915">
                        <c:v>53.82</c:v>
                      </c:pt>
                      <c:pt idx="2916">
                        <c:v>53.667144999999998</c:v>
                      </c:pt>
                      <c:pt idx="2917">
                        <c:v>54.368572</c:v>
                      </c:pt>
                      <c:pt idx="2918">
                        <c:v>54.055714000000002</c:v>
                      </c:pt>
                      <c:pt idx="2919">
                        <c:v>53.847141000000001</c:v>
                      </c:pt>
                      <c:pt idx="2920">
                        <c:v>52.5</c:v>
                      </c:pt>
                      <c:pt idx="2921">
                        <c:v>52.427143000000001</c:v>
                      </c:pt>
                      <c:pt idx="2922">
                        <c:v>52.595714999999998</c:v>
                      </c:pt>
                      <c:pt idx="2923">
                        <c:v>51.831429</c:v>
                      </c:pt>
                      <c:pt idx="2924">
                        <c:v>51.871428999999999</c:v>
                      </c:pt>
                      <c:pt idx="2925">
                        <c:v>51.367142000000001</c:v>
                      </c:pt>
                      <c:pt idx="2926">
                        <c:v>48.5</c:v>
                      </c:pt>
                      <c:pt idx="2927">
                        <c:v>48.712856000000002</c:v>
                      </c:pt>
                      <c:pt idx="2928">
                        <c:v>48.150002000000001</c:v>
                      </c:pt>
                      <c:pt idx="2929">
                        <c:v>47.448569999999997</c:v>
                      </c:pt>
                      <c:pt idx="2930">
                        <c:v>48.115715000000002</c:v>
                      </c:pt>
                      <c:pt idx="2931">
                        <c:v>48.279998999999997</c:v>
                      </c:pt>
                      <c:pt idx="2932">
                        <c:v>47.197144000000002</c:v>
                      </c:pt>
                      <c:pt idx="2933">
                        <c:v>47.382857999999999</c:v>
                      </c:pt>
                      <c:pt idx="2934">
                        <c:v>47.148570999999997</c:v>
                      </c:pt>
                      <c:pt idx="2935">
                        <c:v>46.958571999999997</c:v>
                      </c:pt>
                      <c:pt idx="2936">
                        <c:v>47.675713000000002</c:v>
                      </c:pt>
                      <c:pt idx="2937">
                        <c:v>55.531429000000003</c:v>
                      </c:pt>
                      <c:pt idx="2938">
                        <c:v>55.154285000000002</c:v>
                      </c:pt>
                      <c:pt idx="2939">
                        <c:v>54.46143</c:v>
                      </c:pt>
                      <c:pt idx="2940">
                        <c:v>58.110000999999997</c:v>
                      </c:pt>
                      <c:pt idx="2941">
                        <c:v>57.202857999999999</c:v>
                      </c:pt>
                      <c:pt idx="2942">
                        <c:v>57.810001</c:v>
                      </c:pt>
                      <c:pt idx="2943">
                        <c:v>58.475715999999998</c:v>
                      </c:pt>
                      <c:pt idx="2944">
                        <c:v>57.768569999999997</c:v>
                      </c:pt>
                      <c:pt idx="2945">
                        <c:v>57.987144000000001</c:v>
                      </c:pt>
                      <c:pt idx="2946">
                        <c:v>57.774284000000002</c:v>
                      </c:pt>
                      <c:pt idx="2947">
                        <c:v>58.272857999999999</c:v>
                      </c:pt>
                      <c:pt idx="2948">
                        <c:v>61.425713000000002</c:v>
                      </c:pt>
                      <c:pt idx="2949">
                        <c:v>61.491427999999999</c:v>
                      </c:pt>
                      <c:pt idx="2950">
                        <c:v>61.998569000000003</c:v>
                      </c:pt>
                      <c:pt idx="2951">
                        <c:v>61.275714999999998</c:v>
                      </c:pt>
                      <c:pt idx="2952">
                        <c:v>62.364285000000002</c:v>
                      </c:pt>
                      <c:pt idx="2953">
                        <c:v>62.215713999999998</c:v>
                      </c:pt>
                      <c:pt idx="2954">
                        <c:v>62.407142999999998</c:v>
                      </c:pt>
                      <c:pt idx="2955">
                        <c:v>61.175713000000002</c:v>
                      </c:pt>
                      <c:pt idx="2956">
                        <c:v>62.135714999999998</c:v>
                      </c:pt>
                      <c:pt idx="2957">
                        <c:v>61.747143000000001</c:v>
                      </c:pt>
                      <c:pt idx="2958">
                        <c:v>63.857143000000001</c:v>
                      </c:pt>
                      <c:pt idx="2959">
                        <c:v>64.718575000000001</c:v>
                      </c:pt>
                      <c:pt idx="2960">
                        <c:v>64.112853999999999</c:v>
                      </c:pt>
                      <c:pt idx="2961">
                        <c:v>64.604286000000002</c:v>
                      </c:pt>
                      <c:pt idx="2962">
                        <c:v>63.661430000000003</c:v>
                      </c:pt>
                      <c:pt idx="2963">
                        <c:v>63.655712000000001</c:v>
                      </c:pt>
                      <c:pt idx="2964">
                        <c:v>64.997146999999998</c:v>
                      </c:pt>
                      <c:pt idx="2965">
                        <c:v>64.785713000000001</c:v>
                      </c:pt>
                      <c:pt idx="2966">
                        <c:v>64.358574000000004</c:v>
                      </c:pt>
                      <c:pt idx="2967">
                        <c:v>64.052856000000006</c:v>
                      </c:pt>
                      <c:pt idx="2968">
                        <c:v>62.849997999999999</c:v>
                      </c:pt>
                      <c:pt idx="2969">
                        <c:v>62.497143000000001</c:v>
                      </c:pt>
                      <c:pt idx="2970">
                        <c:v>62.368572</c:v>
                      </c:pt>
                      <c:pt idx="2971">
                        <c:v>61.437140999999997</c:v>
                      </c:pt>
                      <c:pt idx="2972">
                        <c:v>60.64143</c:v>
                      </c:pt>
                      <c:pt idx="2973">
                        <c:v>60.388573000000001</c:v>
                      </c:pt>
                      <c:pt idx="2974">
                        <c:v>60.035713000000001</c:v>
                      </c:pt>
                      <c:pt idx="2975">
                        <c:v>60.012855999999999</c:v>
                      </c:pt>
                      <c:pt idx="2976">
                        <c:v>60.610000999999997</c:v>
                      </c:pt>
                      <c:pt idx="2977">
                        <c:v>57.998569000000003</c:v>
                      </c:pt>
                      <c:pt idx="2978">
                        <c:v>54.128571000000001</c:v>
                      </c:pt>
                      <c:pt idx="2979">
                        <c:v>52.977142000000001</c:v>
                      </c:pt>
                      <c:pt idx="2980">
                        <c:v>53.182858000000003</c:v>
                      </c:pt>
                      <c:pt idx="2981">
                        <c:v>52.025714999999998</c:v>
                      </c:pt>
                      <c:pt idx="2982">
                        <c:v>51.267142999999997</c:v>
                      </c:pt>
                      <c:pt idx="2983">
                        <c:v>50.290000999999997</c:v>
                      </c:pt>
                      <c:pt idx="2984">
                        <c:v>52.098571999999997</c:v>
                      </c:pt>
                      <c:pt idx="2985">
                        <c:v>51.84</c:v>
                      </c:pt>
                      <c:pt idx="2986">
                        <c:v>50.669998</c:v>
                      </c:pt>
                      <c:pt idx="2987">
                        <c:v>48.187140999999997</c:v>
                      </c:pt>
                      <c:pt idx="2988">
                        <c:v>48.285713000000001</c:v>
                      </c:pt>
                      <c:pt idx="2989">
                        <c:v>49.841431</c:v>
                      </c:pt>
                      <c:pt idx="2990">
                        <c:v>50.432858000000003</c:v>
                      </c:pt>
                      <c:pt idx="2991">
                        <c:v>47.818568999999997</c:v>
                      </c:pt>
                      <c:pt idx="2992">
                        <c:v>46.672854999999998</c:v>
                      </c:pt>
                      <c:pt idx="2993">
                        <c:v>47.368572</c:v>
                      </c:pt>
                      <c:pt idx="2994">
                        <c:v>46.610000999999997</c:v>
                      </c:pt>
                      <c:pt idx="2995">
                        <c:v>47.344287999999999</c:v>
                      </c:pt>
                      <c:pt idx="2996">
                        <c:v>49.39143</c:v>
                      </c:pt>
                      <c:pt idx="2997">
                        <c:v>49.784286000000002</c:v>
                      </c:pt>
                      <c:pt idx="2998">
                        <c:v>53.271427000000003</c:v>
                      </c:pt>
                      <c:pt idx="2999">
                        <c:v>50.5</c:v>
                      </c:pt>
                      <c:pt idx="3000">
                        <c:v>49.152858999999999</c:v>
                      </c:pt>
                      <c:pt idx="3001">
                        <c:v>46.011429</c:v>
                      </c:pt>
                      <c:pt idx="3002">
                        <c:v>44.887141999999997</c:v>
                      </c:pt>
                      <c:pt idx="3003">
                        <c:v>45.695712999999998</c:v>
                      </c:pt>
                      <c:pt idx="3004">
                        <c:v>46.005713999999998</c:v>
                      </c:pt>
                      <c:pt idx="3005">
                        <c:v>48.074286999999998</c:v>
                      </c:pt>
                      <c:pt idx="3006">
                        <c:v>48.664287999999999</c:v>
                      </c:pt>
                      <c:pt idx="3007">
                        <c:v>49.197144000000002</c:v>
                      </c:pt>
                      <c:pt idx="3008">
                        <c:v>46.598571999999997</c:v>
                      </c:pt>
                      <c:pt idx="3009">
                        <c:v>45.791428000000003</c:v>
                      </c:pt>
                      <c:pt idx="3010">
                        <c:v>45.951427000000002</c:v>
                      </c:pt>
                      <c:pt idx="3011">
                        <c:v>46.935715000000002</c:v>
                      </c:pt>
                      <c:pt idx="3012">
                        <c:v>49.349997999999999</c:v>
                      </c:pt>
                      <c:pt idx="3013">
                        <c:v>49.591431</c:v>
                      </c:pt>
                      <c:pt idx="3014">
                        <c:v>50.268569999999997</c:v>
                      </c:pt>
                      <c:pt idx="3015">
                        <c:v>49.169998</c:v>
                      </c:pt>
                      <c:pt idx="3016">
                        <c:v>49.982857000000003</c:v>
                      </c:pt>
                      <c:pt idx="3017">
                        <c:v>52.071429999999999</c:v>
                      </c:pt>
                      <c:pt idx="3018">
                        <c:v>53.095714999999998</c:v>
                      </c:pt>
                      <c:pt idx="3019">
                        <c:v>55.799999</c:v>
                      </c:pt>
                      <c:pt idx="3020">
                        <c:v>55.971428000000003</c:v>
                      </c:pt>
                      <c:pt idx="3021">
                        <c:v>57.478572999999997</c:v>
                      </c:pt>
                      <c:pt idx="3022">
                        <c:v>56.972858000000002</c:v>
                      </c:pt>
                      <c:pt idx="3023">
                        <c:v>57.32</c:v>
                      </c:pt>
                      <c:pt idx="3024">
                        <c:v>59.314284999999998</c:v>
                      </c:pt>
                      <c:pt idx="3025">
                        <c:v>59.689999</c:v>
                      </c:pt>
                      <c:pt idx="3026">
                        <c:v>60.294285000000002</c:v>
                      </c:pt>
                      <c:pt idx="3027">
                        <c:v>59.652858999999999</c:v>
                      </c:pt>
                      <c:pt idx="3028">
                        <c:v>60.458571999999997</c:v>
                      </c:pt>
                      <c:pt idx="3029">
                        <c:v>61.192855999999999</c:v>
                      </c:pt>
                      <c:pt idx="3030">
                        <c:v>61.447144000000002</c:v>
                      </c:pt>
                      <c:pt idx="3031">
                        <c:v>60.441428999999999</c:v>
                      </c:pt>
                      <c:pt idx="3032">
                        <c:v>61.184283999999998</c:v>
                      </c:pt>
                      <c:pt idx="3033">
                        <c:v>61.428570000000001</c:v>
                      </c:pt>
                      <c:pt idx="3034">
                        <c:v>60.349997999999999</c:v>
                      </c:pt>
                      <c:pt idx="3035">
                        <c:v>61.101429000000003</c:v>
                      </c:pt>
                      <c:pt idx="3036">
                        <c:v>61.465713999999998</c:v>
                      </c:pt>
                      <c:pt idx="3037">
                        <c:v>63.378571000000001</c:v>
                      </c:pt>
                      <c:pt idx="3038">
                        <c:v>64.097144999999998</c:v>
                      </c:pt>
                      <c:pt idx="3039">
                        <c:v>63.055714000000002</c:v>
                      </c:pt>
                      <c:pt idx="3040">
                        <c:v>62.882857999999999</c:v>
                      </c:pt>
                      <c:pt idx="3041">
                        <c:v>62.78857</c:v>
                      </c:pt>
                      <c:pt idx="3042">
                        <c:v>62.337142999999998</c:v>
                      </c:pt>
                      <c:pt idx="3043">
                        <c:v>63.458571999999997</c:v>
                      </c:pt>
                      <c:pt idx="3044">
                        <c:v>62.801430000000003</c:v>
                      </c:pt>
                      <c:pt idx="3045">
                        <c:v>63.154285000000002</c:v>
                      </c:pt>
                      <c:pt idx="3046">
                        <c:v>62.942855999999999</c:v>
                      </c:pt>
                      <c:pt idx="3047">
                        <c:v>67.585716000000005</c:v>
                      </c:pt>
                      <c:pt idx="3048">
                        <c:v>66.677138999999997</c:v>
                      </c:pt>
                      <c:pt idx="3049">
                        <c:v>67.478568999999993</c:v>
                      </c:pt>
                      <c:pt idx="3050">
                        <c:v>65.802856000000006</c:v>
                      </c:pt>
                      <c:pt idx="3051">
                        <c:v>63.578570999999997</c:v>
                      </c:pt>
                      <c:pt idx="3052">
                        <c:v>63.285713000000001</c:v>
                      </c:pt>
                      <c:pt idx="3053">
                        <c:v>62.650002000000001</c:v>
                      </c:pt>
                      <c:pt idx="3054">
                        <c:v>62.851429000000003</c:v>
                      </c:pt>
                      <c:pt idx="3055">
                        <c:v>64.654289000000006</c:v>
                      </c:pt>
                      <c:pt idx="3056">
                        <c:v>64.155715999999998</c:v>
                      </c:pt>
                      <c:pt idx="3057">
                        <c:v>63.491427999999999</c:v>
                      </c:pt>
                      <c:pt idx="3058">
                        <c:v>62.765712999999998</c:v>
                      </c:pt>
                      <c:pt idx="3059">
                        <c:v>63.452857999999999</c:v>
                      </c:pt>
                      <c:pt idx="3060">
                        <c:v>64.564284999999998</c:v>
                      </c:pt>
                      <c:pt idx="3061">
                        <c:v>61.584285999999999</c:v>
                      </c:pt>
                      <c:pt idx="3062">
                        <c:v>61.128571000000001</c:v>
                      </c:pt>
                      <c:pt idx="3063">
                        <c:v>60.768569999999997</c:v>
                      </c:pt>
                      <c:pt idx="3064">
                        <c:v>60.265712999999998</c:v>
                      </c:pt>
                      <c:pt idx="3065">
                        <c:v>60.665714000000001</c:v>
                      </c:pt>
                      <c:pt idx="3066">
                        <c:v>60.611426999999999</c:v>
                      </c:pt>
                      <c:pt idx="3067">
                        <c:v>62.051430000000003</c:v>
                      </c:pt>
                      <c:pt idx="3068">
                        <c:v>60.388573000000001</c:v>
                      </c:pt>
                      <c:pt idx="3069">
                        <c:v>60.771427000000003</c:v>
                      </c:pt>
                      <c:pt idx="3070">
                        <c:v>60.385714999999998</c:v>
                      </c:pt>
                      <c:pt idx="3071">
                        <c:v>60.407142999999998</c:v>
                      </c:pt>
                      <c:pt idx="3072">
                        <c:v>61.471428000000003</c:v>
                      </c:pt>
                      <c:pt idx="3073">
                        <c:v>64.238570999999993</c:v>
                      </c:pt>
                      <c:pt idx="3074">
                        <c:v>63.692855999999999</c:v>
                      </c:pt>
                      <c:pt idx="3075">
                        <c:v>64.505713999999998</c:v>
                      </c:pt>
                      <c:pt idx="3076">
                        <c:v>63.772857999999999</c:v>
                      </c:pt>
                      <c:pt idx="3077">
                        <c:v>64.504288000000003</c:v>
                      </c:pt>
                      <c:pt idx="3078">
                        <c:v>64.410004000000001</c:v>
                      </c:pt>
                      <c:pt idx="3079">
                        <c:v>65.584289999999996</c:v>
                      </c:pt>
                      <c:pt idx="3080">
                        <c:v>66.571426000000002</c:v>
                      </c:pt>
                      <c:pt idx="3081">
                        <c:v>66.878570999999994</c:v>
                      </c:pt>
                      <c:pt idx="3082">
                        <c:v>67.455710999999994</c:v>
                      </c:pt>
                      <c:pt idx="3083">
                        <c:v>67.435715000000002</c:v>
                      </c:pt>
                      <c:pt idx="3084">
                        <c:v>68.455710999999994</c:v>
                      </c:pt>
                      <c:pt idx="3085">
                        <c:v>68.704284999999999</c:v>
                      </c:pt>
                      <c:pt idx="3086">
                        <c:v>68.480002999999996</c:v>
                      </c:pt>
                      <c:pt idx="3087">
                        <c:v>67.814284999999998</c:v>
                      </c:pt>
                      <c:pt idx="3088">
                        <c:v>67.887146000000001</c:v>
                      </c:pt>
                      <c:pt idx="3089">
                        <c:v>68.234283000000005</c:v>
                      </c:pt>
                      <c:pt idx="3090">
                        <c:v>68.085716000000005</c:v>
                      </c:pt>
                      <c:pt idx="3091">
                        <c:v>68.198570000000004</c:v>
                      </c:pt>
                      <c:pt idx="3092">
                        <c:v>67.524283999999994</c:v>
                      </c:pt>
                      <c:pt idx="3093">
                        <c:v>67.954284999999999</c:v>
                      </c:pt>
                      <c:pt idx="3094">
                        <c:v>68.475716000000006</c:v>
                      </c:pt>
                      <c:pt idx="3095">
                        <c:v>68.430000000000007</c:v>
                      </c:pt>
                      <c:pt idx="3096">
                        <c:v>69.198570000000004</c:v>
                      </c:pt>
                      <c:pt idx="3097">
                        <c:v>68.794289000000006</c:v>
                      </c:pt>
                      <c:pt idx="3098">
                        <c:v>68.078568000000004</c:v>
                      </c:pt>
                      <c:pt idx="3099">
                        <c:v>65.392859999999999</c:v>
                      </c:pt>
                      <c:pt idx="3100">
                        <c:v>65.272857999999999</c:v>
                      </c:pt>
                      <c:pt idx="3101">
                        <c:v>64.932854000000006</c:v>
                      </c:pt>
                      <c:pt idx="3102">
                        <c:v>65.572861000000003</c:v>
                      </c:pt>
                      <c:pt idx="3103">
                        <c:v>65.360000999999997</c:v>
                      </c:pt>
                      <c:pt idx="3104">
                        <c:v>63.254288000000003</c:v>
                      </c:pt>
                      <c:pt idx="3105">
                        <c:v>63.414287999999999</c:v>
                      </c:pt>
                      <c:pt idx="3106">
                        <c:v>64.365714999999994</c:v>
                      </c:pt>
                      <c:pt idx="3107">
                        <c:v>63.355713000000002</c:v>
                      </c:pt>
                      <c:pt idx="3108">
                        <c:v>64.107140000000001</c:v>
                      </c:pt>
                      <c:pt idx="3109">
                        <c:v>64.222854999999996</c:v>
                      </c:pt>
                      <c:pt idx="3110">
                        <c:v>64.454284999999999</c:v>
                      </c:pt>
                      <c:pt idx="3111">
                        <c:v>62.685715000000002</c:v>
                      </c:pt>
                      <c:pt idx="3112">
                        <c:v>64.282859999999999</c:v>
                      </c:pt>
                      <c:pt idx="3113">
                        <c:v>65.648567</c:v>
                      </c:pt>
                      <c:pt idx="3114">
                        <c:v>66.211426000000003</c:v>
                      </c:pt>
                      <c:pt idx="3115">
                        <c:v>65.178573999999998</c:v>
                      </c:pt>
                      <c:pt idx="3116">
                        <c:v>66.694282999999999</c:v>
                      </c:pt>
                      <c:pt idx="3117">
                        <c:v>65.945717000000002</c:v>
                      </c:pt>
                      <c:pt idx="3118">
                        <c:v>64.582854999999995</c:v>
                      </c:pt>
                      <c:pt idx="3119">
                        <c:v>62.654285000000002</c:v>
                      </c:pt>
                      <c:pt idx="3120">
                        <c:v>64.160004000000001</c:v>
                      </c:pt>
                      <c:pt idx="3121">
                        <c:v>64.084289999999996</c:v>
                      </c:pt>
                      <c:pt idx="3122">
                        <c:v>51.671429000000003</c:v>
                      </c:pt>
                      <c:pt idx="3123">
                        <c:v>51.012855999999999</c:v>
                      </c:pt>
                      <c:pt idx="3124">
                        <c:v>51.317141999999997</c:v>
                      </c:pt>
                      <c:pt idx="3125">
                        <c:v>52.284286000000002</c:v>
                      </c:pt>
                      <c:pt idx="3126">
                        <c:v>53.521427000000003</c:v>
                      </c:pt>
                      <c:pt idx="3127">
                        <c:v>54.720001000000003</c:v>
                      </c:pt>
                      <c:pt idx="3128">
                        <c:v>55.002856999999999</c:v>
                      </c:pt>
                      <c:pt idx="3129">
                        <c:v>54.200001</c:v>
                      </c:pt>
                      <c:pt idx="3130">
                        <c:v>55.174286000000002</c:v>
                      </c:pt>
                      <c:pt idx="3131">
                        <c:v>54.014285999999998</c:v>
                      </c:pt>
                      <c:pt idx="3132">
                        <c:v>54.144286999999998</c:v>
                      </c:pt>
                      <c:pt idx="3133">
                        <c:v>56.110000999999997</c:v>
                      </c:pt>
                      <c:pt idx="3134">
                        <c:v>55.487144000000001</c:v>
                      </c:pt>
                      <c:pt idx="3135">
                        <c:v>54.682858000000003</c:v>
                      </c:pt>
                      <c:pt idx="3136">
                        <c:v>54.34</c:v>
                      </c:pt>
                      <c:pt idx="3137">
                        <c:v>54.757140999999997</c:v>
                      </c:pt>
                      <c:pt idx="3138">
                        <c:v>54.880001</c:v>
                      </c:pt>
                      <c:pt idx="3139">
                        <c:v>55.324286999999998</c:v>
                      </c:pt>
                      <c:pt idx="3140">
                        <c:v>54.650002000000001</c:v>
                      </c:pt>
                      <c:pt idx="3141">
                        <c:v>54.837142999999998</c:v>
                      </c:pt>
                      <c:pt idx="3142">
                        <c:v>54.201427000000002</c:v>
                      </c:pt>
                      <c:pt idx="3143">
                        <c:v>55.148570999999997</c:v>
                      </c:pt>
                      <c:pt idx="3144">
                        <c:v>54.448569999999997</c:v>
                      </c:pt>
                      <c:pt idx="3145">
                        <c:v>54.432858000000003</c:v>
                      </c:pt>
                      <c:pt idx="3146">
                        <c:v>51.871428999999999</c:v>
                      </c:pt>
                      <c:pt idx="3147">
                        <c:v>52.591431</c:v>
                      </c:pt>
                      <c:pt idx="3148">
                        <c:v>51.468570999999997</c:v>
                      </c:pt>
                      <c:pt idx="3149">
                        <c:v>50.924286000000002</c:v>
                      </c:pt>
                      <c:pt idx="3150">
                        <c:v>49.855713000000002</c:v>
                      </c:pt>
                      <c:pt idx="3151">
                        <c:v>50.165714000000001</c:v>
                      </c:pt>
                      <c:pt idx="3152">
                        <c:v>49.512855999999999</c:v>
                      </c:pt>
                      <c:pt idx="3153">
                        <c:v>48.830002</c:v>
                      </c:pt>
                      <c:pt idx="3154">
                        <c:v>50.330002</c:v>
                      </c:pt>
                      <c:pt idx="3155">
                        <c:v>50.731430000000003</c:v>
                      </c:pt>
                      <c:pt idx="3156">
                        <c:v>50.085712000000001</c:v>
                      </c:pt>
                      <c:pt idx="3157">
                        <c:v>50.131428</c:v>
                      </c:pt>
                      <c:pt idx="3158">
                        <c:v>48.497143000000001</c:v>
                      </c:pt>
                      <c:pt idx="3159">
                        <c:v>49.111426999999999</c:v>
                      </c:pt>
                      <c:pt idx="3160">
                        <c:v>47.759998000000003</c:v>
                      </c:pt>
                      <c:pt idx="3161">
                        <c:v>47.804287000000002</c:v>
                      </c:pt>
                      <c:pt idx="3162">
                        <c:v>47.782856000000002</c:v>
                      </c:pt>
                      <c:pt idx="3163">
                        <c:v>46.720001000000003</c:v>
                      </c:pt>
                      <c:pt idx="3164">
                        <c:v>45.205714999999998</c:v>
                      </c:pt>
                      <c:pt idx="3165">
                        <c:v>47.664287999999999</c:v>
                      </c:pt>
                      <c:pt idx="3166">
                        <c:v>47.774284000000002</c:v>
                      </c:pt>
                      <c:pt idx="3167">
                        <c:v>48.588569999999997</c:v>
                      </c:pt>
                      <c:pt idx="3168">
                        <c:v>48.097141000000001</c:v>
                      </c:pt>
                      <c:pt idx="3169">
                        <c:v>48.061427999999999</c:v>
                      </c:pt>
                      <c:pt idx="3170">
                        <c:v>48.871428999999999</c:v>
                      </c:pt>
                      <c:pt idx="3171">
                        <c:v>48.578570999999997</c:v>
                      </c:pt>
                      <c:pt idx="3172">
                        <c:v>48.847141000000001</c:v>
                      </c:pt>
                      <c:pt idx="3173">
                        <c:v>49.032856000000002</c:v>
                      </c:pt>
                      <c:pt idx="3174">
                        <c:v>48.801430000000003</c:v>
                      </c:pt>
                      <c:pt idx="3175">
                        <c:v>49.848571999999997</c:v>
                      </c:pt>
                      <c:pt idx="3176">
                        <c:v>47.311427999999999</c:v>
                      </c:pt>
                      <c:pt idx="3177">
                        <c:v>46.501430999999997</c:v>
                      </c:pt>
                      <c:pt idx="3178">
                        <c:v>46.742859000000003</c:v>
                      </c:pt>
                      <c:pt idx="3179">
                        <c:v>47.779998999999997</c:v>
                      </c:pt>
                      <c:pt idx="3180">
                        <c:v>47.041428000000003</c:v>
                      </c:pt>
                      <c:pt idx="3181">
                        <c:v>45.547142000000001</c:v>
                      </c:pt>
                      <c:pt idx="3182">
                        <c:v>46.255713999999998</c:v>
                      </c:pt>
                      <c:pt idx="3183">
                        <c:v>46.32</c:v>
                      </c:pt>
                      <c:pt idx="3184">
                        <c:v>46.251430999999997</c:v>
                      </c:pt>
                      <c:pt idx="3185">
                        <c:v>48.191428999999999</c:v>
                      </c:pt>
                      <c:pt idx="3186">
                        <c:v>49.828570999999997</c:v>
                      </c:pt>
                      <c:pt idx="3187">
                        <c:v>58.468570999999997</c:v>
                      </c:pt>
                      <c:pt idx="3188">
                        <c:v>61.205714999999998</c:v>
                      </c:pt>
                      <c:pt idx="3189">
                        <c:v>62.494286000000002</c:v>
                      </c:pt>
                      <c:pt idx="3190">
                        <c:v>63.794285000000002</c:v>
                      </c:pt>
                      <c:pt idx="3191">
                        <c:v>64.881432000000004</c:v>
                      </c:pt>
                      <c:pt idx="3192">
                        <c:v>63.208571999999997</c:v>
                      </c:pt>
                      <c:pt idx="3193">
                        <c:v>63.400002000000001</c:v>
                      </c:pt>
                      <c:pt idx="3194">
                        <c:v>63.114285000000002</c:v>
                      </c:pt>
                      <c:pt idx="3195">
                        <c:v>63.009998000000003</c:v>
                      </c:pt>
                      <c:pt idx="3196">
                        <c:v>65.274283999999994</c:v>
                      </c:pt>
                      <c:pt idx="3197">
                        <c:v>64.101433</c:v>
                      </c:pt>
                      <c:pt idx="3198">
                        <c:v>64.129997000000003</c:v>
                      </c:pt>
                      <c:pt idx="3199">
                        <c:v>63.48</c:v>
                      </c:pt>
                      <c:pt idx="3200">
                        <c:v>63.295715000000001</c:v>
                      </c:pt>
                      <c:pt idx="3201">
                        <c:v>64.849997999999999</c:v>
                      </c:pt>
                      <c:pt idx="3202">
                        <c:v>64.984283000000005</c:v>
                      </c:pt>
                      <c:pt idx="3203">
                        <c:v>65.247146999999998</c:v>
                      </c:pt>
                      <c:pt idx="3204">
                        <c:v>66.585716000000005</c:v>
                      </c:pt>
                      <c:pt idx="3205">
                        <c:v>67.137146000000001</c:v>
                      </c:pt>
                      <c:pt idx="3206">
                        <c:v>67.865714999999994</c:v>
                      </c:pt>
                      <c:pt idx="3207">
                        <c:v>67.800003000000004</c:v>
                      </c:pt>
                      <c:pt idx="3208">
                        <c:v>68.314284999999998</c:v>
                      </c:pt>
                      <c:pt idx="3209">
                        <c:v>67.405715999999998</c:v>
                      </c:pt>
                      <c:pt idx="3210">
                        <c:v>67.839995999999999</c:v>
                      </c:pt>
                      <c:pt idx="3211">
                        <c:v>68.332854999999995</c:v>
                      </c:pt>
                      <c:pt idx="3212">
                        <c:v>69.004288000000003</c:v>
                      </c:pt>
                      <c:pt idx="3213">
                        <c:v>67.844284000000002</c:v>
                      </c:pt>
                      <c:pt idx="3214">
                        <c:v>68.607140000000001</c:v>
                      </c:pt>
                      <c:pt idx="3215">
                        <c:v>67.815712000000005</c:v>
                      </c:pt>
                      <c:pt idx="3216">
                        <c:v>67.110000999999997</c:v>
                      </c:pt>
                      <c:pt idx="3217">
                        <c:v>66.807143999999994</c:v>
                      </c:pt>
                      <c:pt idx="3218">
                        <c:v>64.874283000000005</c:v>
                      </c:pt>
                      <c:pt idx="3219">
                        <c:v>63.661430000000003</c:v>
                      </c:pt>
                      <c:pt idx="3220">
                        <c:v>62.151428000000003</c:v>
                      </c:pt>
                      <c:pt idx="3221">
                        <c:v>62.884284999999998</c:v>
                      </c:pt>
                      <c:pt idx="3222">
                        <c:v>64.045715000000001</c:v>
                      </c:pt>
                      <c:pt idx="3223">
                        <c:v>62.628571000000001</c:v>
                      </c:pt>
                      <c:pt idx="3224">
                        <c:v>60.281429000000003</c:v>
                      </c:pt>
                      <c:pt idx="3225">
                        <c:v>59.78857</c:v>
                      </c:pt>
                      <c:pt idx="3226">
                        <c:v>60.445712999999998</c:v>
                      </c:pt>
                      <c:pt idx="3227">
                        <c:v>60.744286000000002</c:v>
                      </c:pt>
                      <c:pt idx="3228">
                        <c:v>61.185715000000002</c:v>
                      </c:pt>
                      <c:pt idx="3229">
                        <c:v>60.714286999999999</c:v>
                      </c:pt>
                      <c:pt idx="3230">
                        <c:v>62.611426999999999</c:v>
                      </c:pt>
                      <c:pt idx="3231">
                        <c:v>60.25</c:v>
                      </c:pt>
                      <c:pt idx="3232">
                        <c:v>59.751430999999997</c:v>
                      </c:pt>
                      <c:pt idx="3233">
                        <c:v>59.252856999999999</c:v>
                      </c:pt>
                      <c:pt idx="3234">
                        <c:v>60.367142000000001</c:v>
                      </c:pt>
                      <c:pt idx="3235">
                        <c:v>59.527141999999998</c:v>
                      </c:pt>
                      <c:pt idx="3236">
                        <c:v>59.017142999999997</c:v>
                      </c:pt>
                      <c:pt idx="3237">
                        <c:v>59.154285000000002</c:v>
                      </c:pt>
                      <c:pt idx="3238">
                        <c:v>60.330002</c:v>
                      </c:pt>
                      <c:pt idx="3239">
                        <c:v>60.494286000000002</c:v>
                      </c:pt>
                      <c:pt idx="3240">
                        <c:v>63.049999</c:v>
                      </c:pt>
                      <c:pt idx="3241">
                        <c:v>62.785713000000001</c:v>
                      </c:pt>
                      <c:pt idx="3242">
                        <c:v>64.938568000000004</c:v>
                      </c:pt>
                      <c:pt idx="3243">
                        <c:v>67.811431999999996</c:v>
                      </c:pt>
                      <c:pt idx="3244">
                        <c:v>68.387146000000001</c:v>
                      </c:pt>
                      <c:pt idx="3245">
                        <c:v>67.922859000000003</c:v>
                      </c:pt>
                      <c:pt idx="3246">
                        <c:v>80.292854000000005</c:v>
                      </c:pt>
                      <c:pt idx="3247">
                        <c:v>81.650002000000001</c:v>
                      </c:pt>
                      <c:pt idx="3248">
                        <c:v>81.055717000000001</c:v>
                      </c:pt>
                      <c:pt idx="3249">
                        <c:v>80.062859000000003</c:v>
                      </c:pt>
                      <c:pt idx="3250">
                        <c:v>79.668571</c:v>
                      </c:pt>
                      <c:pt idx="3251">
                        <c:v>79.865714999999994</c:v>
                      </c:pt>
                      <c:pt idx="3252">
                        <c:v>79.771431000000007</c:v>
                      </c:pt>
                      <c:pt idx="3253">
                        <c:v>80.868567999999996</c:v>
                      </c:pt>
                      <c:pt idx="3254">
                        <c:v>80.437140999999997</c:v>
                      </c:pt>
                      <c:pt idx="3255">
                        <c:v>80.407143000000005</c:v>
                      </c:pt>
                      <c:pt idx="3256">
                        <c:v>79.5</c:v>
                      </c:pt>
                      <c:pt idx="3257">
                        <c:v>79.575714000000005</c:v>
                      </c:pt>
                      <c:pt idx="3258">
                        <c:v>79.271431000000007</c:v>
                      </c:pt>
                      <c:pt idx="3259">
                        <c:v>80.792854000000005</c:v>
                      </c:pt>
                      <c:pt idx="3260">
                        <c:v>80.077140999999997</c:v>
                      </c:pt>
                      <c:pt idx="3261">
                        <c:v>80.748572999999993</c:v>
                      </c:pt>
                      <c:pt idx="3262">
                        <c:v>82.085716000000005</c:v>
                      </c:pt>
                      <c:pt idx="3263">
                        <c:v>84.278571999999997</c:v>
                      </c:pt>
                      <c:pt idx="3264">
                        <c:v>83.377144000000001</c:v>
                      </c:pt>
                      <c:pt idx="3265">
                        <c:v>82.872855999999999</c:v>
                      </c:pt>
                      <c:pt idx="3266">
                        <c:v>83.835716000000005</c:v>
                      </c:pt>
                      <c:pt idx="3267">
                        <c:v>87.607140000000001</c:v>
                      </c:pt>
                      <c:pt idx="3268">
                        <c:v>88.267143000000004</c:v>
                      </c:pt>
                      <c:pt idx="3269">
                        <c:v>88.068573000000001</c:v>
                      </c:pt>
                      <c:pt idx="3270">
                        <c:v>88.790001000000004</c:v>
                      </c:pt>
                      <c:pt idx="3271">
                        <c:v>89.002853000000002</c:v>
                      </c:pt>
                      <c:pt idx="3272">
                        <c:v>88.838570000000004</c:v>
                      </c:pt>
                      <c:pt idx="3273">
                        <c:v>87.992858999999996</c:v>
                      </c:pt>
                      <c:pt idx="3274">
                        <c:v>89.857140000000001</c:v>
                      </c:pt>
                      <c:pt idx="3275">
                        <c:v>89.507141000000004</c:v>
                      </c:pt>
                      <c:pt idx="3276">
                        <c:v>89.151427999999996</c:v>
                      </c:pt>
                      <c:pt idx="3277">
                        <c:v>89.002853000000002</c:v>
                      </c:pt>
                      <c:pt idx="3278">
                        <c:v>89.129997000000003</c:v>
                      </c:pt>
                      <c:pt idx="3279">
                        <c:v>88.808571000000001</c:v>
                      </c:pt>
                      <c:pt idx="3280">
                        <c:v>89.348572000000004</c:v>
                      </c:pt>
                      <c:pt idx="3281">
                        <c:v>90.459998999999996</c:v>
                      </c:pt>
                      <c:pt idx="3282">
                        <c:v>89.604286000000002</c:v>
                      </c:pt>
                      <c:pt idx="3283">
                        <c:v>92.449996999999996</c:v>
                      </c:pt>
                      <c:pt idx="3284">
                        <c:v>95.871429000000006</c:v>
                      </c:pt>
                      <c:pt idx="3285">
                        <c:v>95.094284000000002</c:v>
                      </c:pt>
                      <c:pt idx="3286">
                        <c:v>94.418571</c:v>
                      </c:pt>
                      <c:pt idx="3287">
                        <c:v>93.431426999999999</c:v>
                      </c:pt>
                      <c:pt idx="3288">
                        <c:v>95.272857999999999</c:v>
                      </c:pt>
                      <c:pt idx="3289">
                        <c:v>94.271431000000007</c:v>
                      </c:pt>
                      <c:pt idx="3290">
                        <c:v>94.742858999999996</c:v>
                      </c:pt>
                      <c:pt idx="3291">
                        <c:v>93.871429000000006</c:v>
                      </c:pt>
                      <c:pt idx="3292">
                        <c:v>96.414283999999995</c:v>
                      </c:pt>
                      <c:pt idx="3293">
                        <c:v>97.312859000000003</c:v>
                      </c:pt>
                      <c:pt idx="3294">
                        <c:v>96.944282999999999</c:v>
                      </c:pt>
                      <c:pt idx="3295">
                        <c:v>94.891425999999996</c:v>
                      </c:pt>
                      <c:pt idx="3296">
                        <c:v>93.088570000000004</c:v>
                      </c:pt>
                      <c:pt idx="3297">
                        <c:v>92.231430000000003</c:v>
                      </c:pt>
                      <c:pt idx="3298">
                        <c:v>93.848572000000004</c:v>
                      </c:pt>
                      <c:pt idx="3299">
                        <c:v>93.635711999999998</c:v>
                      </c:pt>
                      <c:pt idx="3300">
                        <c:v>94.044289000000006</c:v>
                      </c:pt>
                      <c:pt idx="3301">
                        <c:v>94.571426000000002</c:v>
                      </c:pt>
                      <c:pt idx="3302">
                        <c:v>94.091431</c:v>
                      </c:pt>
                      <c:pt idx="3303">
                        <c:v>93.507141000000004</c:v>
                      </c:pt>
                      <c:pt idx="3304">
                        <c:v>95.727142000000001</c:v>
                      </c:pt>
                      <c:pt idx="3305">
                        <c:v>97.228568999999993</c:v>
                      </c:pt>
                      <c:pt idx="3306">
                        <c:v>101.087143</c:v>
                      </c:pt>
                      <c:pt idx="3307">
                        <c:v>100.37142900000001</c:v>
                      </c:pt>
                      <c:pt idx="3308">
                        <c:v>98.129997000000003</c:v>
                      </c:pt>
                      <c:pt idx="3309">
                        <c:v>115.80999799999999</c:v>
                      </c:pt>
                      <c:pt idx="3310">
                        <c:v>114.769997</c:v>
                      </c:pt>
                      <c:pt idx="3311">
                        <c:v>110.550003</c:v>
                      </c:pt>
                      <c:pt idx="3312">
                        <c:v>112.510002</c:v>
                      </c:pt>
                      <c:pt idx="3313">
                        <c:v>111.5</c:v>
                      </c:pt>
                      <c:pt idx="3314">
                        <c:v>110.099998</c:v>
                      </c:pt>
                      <c:pt idx="3315">
                        <c:v>109.339996</c:v>
                      </c:pt>
                      <c:pt idx="3316">
                        <c:v>106.43</c:v>
                      </c:pt>
                      <c:pt idx="3317">
                        <c:v>106.900002</c:v>
                      </c:pt>
                      <c:pt idx="3318">
                        <c:v>107.08000199999999</c:v>
                      </c:pt>
                      <c:pt idx="3319">
                        <c:v>111.55999799999999</c:v>
                      </c:pt>
                      <c:pt idx="3320">
                        <c:v>114.30999799999999</c:v>
                      </c:pt>
                      <c:pt idx="3321">
                        <c:v>112.55999799999999</c:v>
                      </c:pt>
                      <c:pt idx="3322">
                        <c:v>121.150002</c:v>
                      </c:pt>
                      <c:pt idx="3323">
                        <c:v>123.709999</c:v>
                      </c:pt>
                      <c:pt idx="3324">
                        <c:v>126.449997</c:v>
                      </c:pt>
                      <c:pt idx="3325">
                        <c:v>123.519997</c:v>
                      </c:pt>
                      <c:pt idx="3326">
                        <c:v>123.029999</c:v>
                      </c:pt>
                      <c:pt idx="3327">
                        <c:v>122.739998</c:v>
                      </c:pt>
                      <c:pt idx="3328">
                        <c:v>120.510002</c:v>
                      </c:pt>
                      <c:pt idx="3329">
                        <c:v>123.730003</c:v>
                      </c:pt>
                      <c:pt idx="3330">
                        <c:v>123.389999</c:v>
                      </c:pt>
                      <c:pt idx="3331">
                        <c:v>125.360001</c:v>
                      </c:pt>
                      <c:pt idx="3332">
                        <c:v>124.050003</c:v>
                      </c:pt>
                      <c:pt idx="3333">
                        <c:v>122.05999799999999</c:v>
                      </c:pt>
                      <c:pt idx="3334">
                        <c:v>112.489998</c:v>
                      </c:pt>
                      <c:pt idx="3335">
                        <c:v>103.959999</c:v>
                      </c:pt>
                      <c:pt idx="3336">
                        <c:v>96.879997000000003</c:v>
                      </c:pt>
                      <c:pt idx="3337">
                        <c:v>101.519997</c:v>
                      </c:pt>
                      <c:pt idx="3338">
                        <c:v>110.129997</c:v>
                      </c:pt>
                      <c:pt idx="3339">
                        <c:v>117.660004</c:v>
                      </c:pt>
                      <c:pt idx="3340">
                        <c:v>117.629997</c:v>
                      </c:pt>
                      <c:pt idx="3341">
                        <c:v>115.029999</c:v>
                      </c:pt>
                      <c:pt idx="3342">
                        <c:v>105.790001</c:v>
                      </c:pt>
                      <c:pt idx="3343">
                        <c:v>105.44000200000001</c:v>
                      </c:pt>
                      <c:pt idx="3344">
                        <c:v>101.05999799999999</c:v>
                      </c:pt>
                      <c:pt idx="3345">
                        <c:v>98.790001000000004</c:v>
                      </c:pt>
                      <c:pt idx="3346">
                        <c:v>94.949996999999996</c:v>
                      </c:pt>
                      <c:pt idx="3347">
                        <c:v>99.18</c:v>
                      </c:pt>
                      <c:pt idx="3348">
                        <c:v>99.480002999999996</c:v>
                      </c:pt>
                      <c:pt idx="3349">
                        <c:v>97.510002</c:v>
                      </c:pt>
                      <c:pt idx="3350">
                        <c:v>95.690002000000007</c:v>
                      </c:pt>
                      <c:pt idx="3351">
                        <c:v>99.160004000000001</c:v>
                      </c:pt>
                      <c:pt idx="3352">
                        <c:v>104.08000199999999</c:v>
                      </c:pt>
                      <c:pt idx="3353">
                        <c:v>104.209999</c:v>
                      </c:pt>
                      <c:pt idx="3354">
                        <c:v>102.620003</c:v>
                      </c:pt>
                      <c:pt idx="3355">
                        <c:v>100.300003</c:v>
                      </c:pt>
                      <c:pt idx="3356">
                        <c:v>98.470000999999996</c:v>
                      </c:pt>
                      <c:pt idx="3357">
                        <c:v>98.07</c:v>
                      </c:pt>
                      <c:pt idx="3358">
                        <c:v>103.760002</c:v>
                      </c:pt>
                      <c:pt idx="3359">
                        <c:v>102.239998</c:v>
                      </c:pt>
                      <c:pt idx="3360">
                        <c:v>99.470000999999996</c:v>
                      </c:pt>
                      <c:pt idx="3361">
                        <c:v>98.349997999999999</c:v>
                      </c:pt>
                      <c:pt idx="3362">
                        <c:v>103.260002</c:v>
                      </c:pt>
                      <c:pt idx="3363">
                        <c:v>105.980003</c:v>
                      </c:pt>
                      <c:pt idx="3364">
                        <c:v>106.110001</c:v>
                      </c:pt>
                      <c:pt idx="3365">
                        <c:v>111.25</c:v>
                      </c:pt>
                      <c:pt idx="3366">
                        <c:v>108.33000199999999</c:v>
                      </c:pt>
                      <c:pt idx="3367">
                        <c:v>108.099998</c:v>
                      </c:pt>
                      <c:pt idx="3368">
                        <c:v>114.93</c:v>
                      </c:pt>
                      <c:pt idx="3369">
                        <c:v>113.33000199999999</c:v>
                      </c:pt>
                      <c:pt idx="3370">
                        <c:v>113.449997</c:v>
                      </c:pt>
                      <c:pt idx="3371">
                        <c:v>109.730003</c:v>
                      </c:pt>
                      <c:pt idx="3372">
                        <c:v>110.230003</c:v>
                      </c:pt>
                      <c:pt idx="3373">
                        <c:v>101.089996</c:v>
                      </c:pt>
                      <c:pt idx="3374">
                        <c:v>98.989998</c:v>
                      </c:pt>
                      <c:pt idx="3375">
                        <c:v>101.69000200000001</c:v>
                      </c:pt>
                      <c:pt idx="3376">
                        <c:v>98.989998</c:v>
                      </c:pt>
                      <c:pt idx="3377">
                        <c:v>97.959998999999996</c:v>
                      </c:pt>
                      <c:pt idx="3378">
                        <c:v>97.32</c:v>
                      </c:pt>
                      <c:pt idx="3379">
                        <c:v>100.040001</c:v>
                      </c:pt>
                      <c:pt idx="3380">
                        <c:v>103.040001</c:v>
                      </c:pt>
                      <c:pt idx="3381">
                        <c:v>103.07</c:v>
                      </c:pt>
                      <c:pt idx="3382">
                        <c:v>105.800003</c:v>
                      </c:pt>
                      <c:pt idx="3383">
                        <c:v>105.120003</c:v>
                      </c:pt>
                      <c:pt idx="3384">
                        <c:v>108.379997</c:v>
                      </c:pt>
                      <c:pt idx="3385">
                        <c:v>107.639999</c:v>
                      </c:pt>
                      <c:pt idx="3386">
                        <c:v>109.739998</c:v>
                      </c:pt>
                      <c:pt idx="3387">
                        <c:v>114.050003</c:v>
                      </c:pt>
                      <c:pt idx="3388">
                        <c:v>113.5</c:v>
                      </c:pt>
                      <c:pt idx="3389">
                        <c:v>114.05999799999999</c:v>
                      </c:pt>
                      <c:pt idx="3390">
                        <c:v>109.860001</c:v>
                      </c:pt>
                      <c:pt idx="3391">
                        <c:v>112.699997</c:v>
                      </c:pt>
                      <c:pt idx="3392">
                        <c:v>112.860001</c:v>
                      </c:pt>
                      <c:pt idx="3393">
                        <c:v>108.91999800000001</c:v>
                      </c:pt>
                      <c:pt idx="3394">
                        <c:v>103.650002</c:v>
                      </c:pt>
                      <c:pt idx="3395">
                        <c:v>111.349998</c:v>
                      </c:pt>
                      <c:pt idx="3396">
                        <c:v>117.099998</c:v>
                      </c:pt>
                      <c:pt idx="3397">
                        <c:v>120.629997</c:v>
                      </c:pt>
                      <c:pt idx="3398">
                        <c:v>120.220001</c:v>
                      </c:pt>
                      <c:pt idx="3399">
                        <c:v>123.839996</c:v>
                      </c:pt>
                      <c:pt idx="3400">
                        <c:v>125.029999</c:v>
                      </c:pt>
                      <c:pt idx="3401">
                        <c:v>123.30999799999999</c:v>
                      </c:pt>
                      <c:pt idx="3402">
                        <c:v>124.160004</c:v>
                      </c:pt>
                      <c:pt idx="3403">
                        <c:v>125.44000200000001</c:v>
                      </c:pt>
                      <c:pt idx="3404">
                        <c:v>123.33000199999999</c:v>
                      </c:pt>
                      <c:pt idx="3405">
                        <c:v>125.370003</c:v>
                      </c:pt>
                      <c:pt idx="3406">
                        <c:v>128.929993</c:v>
                      </c:pt>
                      <c:pt idx="3407">
                        <c:v>126.80999799999999</c:v>
                      </c:pt>
                      <c:pt idx="3408">
                        <c:v>130.929993</c:v>
                      </c:pt>
                      <c:pt idx="3409">
                        <c:v>125.360001</c:v>
                      </c:pt>
                      <c:pt idx="3410">
                        <c:v>126.980003</c:v>
                      </c:pt>
                      <c:pt idx="3411">
                        <c:v>124.199997</c:v>
                      </c:pt>
                      <c:pt idx="3412">
                        <c:v>122.910004</c:v>
                      </c:pt>
                      <c:pt idx="3413">
                        <c:v>118.910004</c:v>
                      </c:pt>
                      <c:pt idx="3414">
                        <c:v>120.66999800000001</c:v>
                      </c:pt>
                      <c:pt idx="3415">
                        <c:v>118.599998</c:v>
                      </c:pt>
                      <c:pt idx="3416">
                        <c:v>122.639999</c:v>
                      </c:pt>
                      <c:pt idx="3417">
                        <c:v>122.510002</c:v>
                      </c:pt>
                      <c:pt idx="3418">
                        <c:v>118.019997</c:v>
                      </c:pt>
                      <c:pt idx="3419">
                        <c:v>116.629997</c:v>
                      </c:pt>
                      <c:pt idx="3420">
                        <c:v>116.239998</c:v>
                      </c:pt>
                      <c:pt idx="3421">
                        <c:v>118.160004</c:v>
                      </c:pt>
                      <c:pt idx="3422">
                        <c:v>117.33000199999999</c:v>
                      </c:pt>
                      <c:pt idx="3423">
                        <c:v>117.110001</c:v>
                      </c:pt>
                      <c:pt idx="3424">
                        <c:v>119.120003</c:v>
                      </c:pt>
                      <c:pt idx="3425">
                        <c:v>116.709999</c:v>
                      </c:pt>
                      <c:pt idx="3426">
                        <c:v>114.379997</c:v>
                      </c:pt>
                      <c:pt idx="3427">
                        <c:v>109.959999</c:v>
                      </c:pt>
                      <c:pt idx="3428">
                        <c:v>107.660004</c:v>
                      </c:pt>
                      <c:pt idx="3429">
                        <c:v>117.68</c:v>
                      </c:pt>
                      <c:pt idx="3430">
                        <c:v>114.55999799999999</c:v>
                      </c:pt>
                      <c:pt idx="3431">
                        <c:v>111.389999</c:v>
                      </c:pt>
                      <c:pt idx="3432">
                        <c:v>114.970001</c:v>
                      </c:pt>
                      <c:pt idx="3433">
                        <c:v>116.58000199999999</c:v>
                      </c:pt>
                      <c:pt idx="3434">
                        <c:v>106.55999799999999</c:v>
                      </c:pt>
                      <c:pt idx="3435">
                        <c:v>107.05999799999999</c:v>
                      </c:pt>
                      <c:pt idx="3436">
                        <c:v>104.040001</c:v>
                      </c:pt>
                      <c:pt idx="3437">
                        <c:v>107.889999</c:v>
                      </c:pt>
                      <c:pt idx="3438">
                        <c:v>107.739998</c:v>
                      </c:pt>
                      <c:pt idx="3439">
                        <c:v>102.349998</c:v>
                      </c:pt>
                      <c:pt idx="3440">
                        <c:v>100.720001</c:v>
                      </c:pt>
                      <c:pt idx="3441">
                        <c:v>99.120002999999997</c:v>
                      </c:pt>
                      <c:pt idx="3442">
                        <c:v>97.830001999999993</c:v>
                      </c:pt>
                      <c:pt idx="3443">
                        <c:v>91.150002000000001</c:v>
                      </c:pt>
                      <c:pt idx="3444">
                        <c:v>94.410004000000001</c:v>
                      </c:pt>
                      <c:pt idx="3445">
                        <c:v>91.839995999999999</c:v>
                      </c:pt>
                      <c:pt idx="3446">
                        <c:v>94.089995999999999</c:v>
                      </c:pt>
                      <c:pt idx="3447">
                        <c:v>91.489998</c:v>
                      </c:pt>
                      <c:pt idx="3448">
                        <c:v>90.739998</c:v>
                      </c:pt>
                      <c:pt idx="3449">
                        <c:v>89.709998999999996</c:v>
                      </c:pt>
                      <c:pt idx="3450">
                        <c:v>82.790001000000004</c:v>
                      </c:pt>
                      <c:pt idx="3451">
                        <c:v>83.32</c:v>
                      </c:pt>
                      <c:pt idx="3452">
                        <c:v>86.129997000000003</c:v>
                      </c:pt>
                      <c:pt idx="3453">
                        <c:v>88.449996999999996</c:v>
                      </c:pt>
                      <c:pt idx="3454">
                        <c:v>86.349997999999999</c:v>
                      </c:pt>
                      <c:pt idx="3455">
                        <c:v>87.400002000000001</c:v>
                      </c:pt>
                      <c:pt idx="3456">
                        <c:v>89.050003000000004</c:v>
                      </c:pt>
                      <c:pt idx="3457">
                        <c:v>94.760002</c:v>
                      </c:pt>
                      <c:pt idx="3458">
                        <c:v>90.489998</c:v>
                      </c:pt>
                      <c:pt idx="3459">
                        <c:v>89.230002999999996</c:v>
                      </c:pt>
                      <c:pt idx="3460">
                        <c:v>91.93</c:v>
                      </c:pt>
                      <c:pt idx="3461">
                        <c:v>89.120002999999997</c:v>
                      </c:pt>
                      <c:pt idx="3462">
                        <c:v>91.610000999999997</c:v>
                      </c:pt>
                      <c:pt idx="3463">
                        <c:v>94.529999000000004</c:v>
                      </c:pt>
                      <c:pt idx="3464">
                        <c:v>94.790001000000004</c:v>
                      </c:pt>
                      <c:pt idx="3465">
                        <c:v>93.410004000000001</c:v>
                      </c:pt>
                      <c:pt idx="3466">
                        <c:v>98.300003000000004</c:v>
                      </c:pt>
                      <c:pt idx="3467">
                        <c:v>97.610000999999997</c:v>
                      </c:pt>
                      <c:pt idx="3468">
                        <c:v>97.93</c:v>
                      </c:pt>
                      <c:pt idx="3469">
                        <c:v>101.58000199999999</c:v>
                      </c:pt>
                      <c:pt idx="3470">
                        <c:v>95.489998</c:v>
                      </c:pt>
                      <c:pt idx="3471">
                        <c:v>96.230002999999996</c:v>
                      </c:pt>
                      <c:pt idx="3472">
                        <c:v>98</c:v>
                      </c:pt>
                      <c:pt idx="3473">
                        <c:v>97.360000999999997</c:v>
                      </c:pt>
                      <c:pt idx="3474">
                        <c:v>97.660004000000001</c:v>
                      </c:pt>
                      <c:pt idx="3475">
                        <c:v>98.129997000000003</c:v>
                      </c:pt>
                      <c:pt idx="3476">
                        <c:v>97.860000999999997</c:v>
                      </c:pt>
                      <c:pt idx="3477">
                        <c:v>99.349997999999999</c:v>
                      </c:pt>
                      <c:pt idx="3478">
                        <c:v>99.720000999999996</c:v>
                      </c:pt>
                      <c:pt idx="3479">
                        <c:v>101.120003</c:v>
                      </c:pt>
                      <c:pt idx="3480">
                        <c:v>101.05999799999999</c:v>
                      </c:pt>
                      <c:pt idx="3481">
                        <c:v>99.839995999999999</c:v>
                      </c:pt>
                      <c:pt idx="3482">
                        <c:v>99.589995999999999</c:v>
                      </c:pt>
                      <c:pt idx="3483">
                        <c:v>98.360000999999997</c:v>
                      </c:pt>
                      <c:pt idx="3484">
                        <c:v>101.209999</c:v>
                      </c:pt>
                      <c:pt idx="3485">
                        <c:v>104.129997</c:v>
                      </c:pt>
                      <c:pt idx="3486">
                        <c:v>102.19000200000001</c:v>
                      </c:pt>
                      <c:pt idx="3487">
                        <c:v>102.230003</c:v>
                      </c:pt>
                      <c:pt idx="3488">
                        <c:v>105.699997</c:v>
                      </c:pt>
                      <c:pt idx="3489">
                        <c:v>104.349998</c:v>
                      </c:pt>
                      <c:pt idx="3490">
                        <c:v>104.94000200000001</c:v>
                      </c:pt>
                      <c:pt idx="3491">
                        <c:v>104.83000199999999</c:v>
                      </c:pt>
                      <c:pt idx="3492">
                        <c:v>104.449997</c:v>
                      </c:pt>
                      <c:pt idx="3493">
                        <c:v>103.80999799999999</c:v>
                      </c:pt>
                      <c:pt idx="3494">
                        <c:v>102.68</c:v>
                      </c:pt>
                      <c:pt idx="3495">
                        <c:v>106.980003</c:v>
                      </c:pt>
                      <c:pt idx="3496">
                        <c:v>109.650002</c:v>
                      </c:pt>
                      <c:pt idx="3497">
                        <c:v>110.41999800000001</c:v>
                      </c:pt>
                      <c:pt idx="3498">
                        <c:v>111.510002</c:v>
                      </c:pt>
                      <c:pt idx="3499">
                        <c:v>108.400002</c:v>
                      </c:pt>
                      <c:pt idx="3500">
                        <c:v>94.339995999999999</c:v>
                      </c:pt>
                      <c:pt idx="3501">
                        <c:v>96.769997000000004</c:v>
                      </c:pt>
                      <c:pt idx="3502">
                        <c:v>94.980002999999996</c:v>
                      </c:pt>
                      <c:pt idx="3503">
                        <c:v>95.900002000000001</c:v>
                      </c:pt>
                      <c:pt idx="3504">
                        <c:v>93.559997999999993</c:v>
                      </c:pt>
                      <c:pt idx="3505">
                        <c:v>92.43</c:v>
                      </c:pt>
                      <c:pt idx="3506">
                        <c:v>91.040001000000004</c:v>
                      </c:pt>
                      <c:pt idx="3507">
                        <c:v>90.279999000000004</c:v>
                      </c:pt>
                      <c:pt idx="3508">
                        <c:v>90.029999000000004</c:v>
                      </c:pt>
                      <c:pt idx="3509">
                        <c:v>93.110000999999997</c:v>
                      </c:pt>
                      <c:pt idx="3510">
                        <c:v>91.540001000000004</c:v>
                      </c:pt>
                      <c:pt idx="3511">
                        <c:v>90.790001000000004</c:v>
                      </c:pt>
                      <c:pt idx="3512">
                        <c:v>89.370002999999997</c:v>
                      </c:pt>
                      <c:pt idx="3513">
                        <c:v>90.839995999999999</c:v>
                      </c:pt>
                      <c:pt idx="3514">
                        <c:v>90.540001000000004</c:v>
                      </c:pt>
                      <c:pt idx="3515">
                        <c:v>92.889999000000003</c:v>
                      </c:pt>
                      <c:pt idx="3516">
                        <c:v>90.019997000000004</c:v>
                      </c:pt>
                      <c:pt idx="3517">
                        <c:v>87.739998</c:v>
                      </c:pt>
                      <c:pt idx="3518">
                        <c:v>87.879997000000003</c:v>
                      </c:pt>
                      <c:pt idx="3519">
                        <c:v>89.120002999999997</c:v>
                      </c:pt>
                      <c:pt idx="3520">
                        <c:v>88.629997000000003</c:v>
                      </c:pt>
                      <c:pt idx="3521">
                        <c:v>90.5</c:v>
                      </c:pt>
                      <c:pt idx="3522">
                        <c:v>89.550003000000004</c:v>
                      </c:pt>
                      <c:pt idx="3523">
                        <c:v>92.489998</c:v>
                      </c:pt>
                      <c:pt idx="3524">
                        <c:v>94.889999000000003</c:v>
                      </c:pt>
                      <c:pt idx="3525">
                        <c:v>97.889999000000003</c:v>
                      </c:pt>
                      <c:pt idx="3526">
                        <c:v>100.199997</c:v>
                      </c:pt>
                      <c:pt idx="3527">
                        <c:v>102.80999799999999</c:v>
                      </c:pt>
                      <c:pt idx="3528">
                        <c:v>103.300003</c:v>
                      </c:pt>
                      <c:pt idx="3529">
                        <c:v>102.57</c:v>
                      </c:pt>
                      <c:pt idx="3530">
                        <c:v>101.510002</c:v>
                      </c:pt>
                      <c:pt idx="3531">
                        <c:v>101.25</c:v>
                      </c:pt>
                      <c:pt idx="3532">
                        <c:v>99.589995999999999</c:v>
                      </c:pt>
                      <c:pt idx="3533">
                        <c:v>100.739998</c:v>
                      </c:pt>
                      <c:pt idx="3534">
                        <c:v>99.889999000000003</c:v>
                      </c:pt>
                      <c:pt idx="3535">
                        <c:v>97.860000999999997</c:v>
                      </c:pt>
                      <c:pt idx="3536">
                        <c:v>97.089995999999999</c:v>
                      </c:pt>
                      <c:pt idx="3537">
                        <c:v>93.75</c:v>
                      </c:pt>
                      <c:pt idx="3538">
                        <c:v>93.849997999999999</c:v>
                      </c:pt>
                      <c:pt idx="3539">
                        <c:v>94.120002999999997</c:v>
                      </c:pt>
                      <c:pt idx="3540">
                        <c:v>94.290001000000004</c:v>
                      </c:pt>
                      <c:pt idx="3541">
                        <c:v>95.440002000000007</c:v>
                      </c:pt>
                      <c:pt idx="3542">
                        <c:v>94.449996999999996</c:v>
                      </c:pt>
                      <c:pt idx="3543">
                        <c:v>93.800003000000004</c:v>
                      </c:pt>
                      <c:pt idx="3544">
                        <c:v>90.989998</c:v>
                      </c:pt>
                      <c:pt idx="3545">
                        <c:v>90.010002</c:v>
                      </c:pt>
                      <c:pt idx="3546">
                        <c:v>91.660004000000001</c:v>
                      </c:pt>
                      <c:pt idx="3547">
                        <c:v>88.440002000000007</c:v>
                      </c:pt>
                      <c:pt idx="3548">
                        <c:v>85.330001999999993</c:v>
                      </c:pt>
                      <c:pt idx="3549">
                        <c:v>87.970000999999996</c:v>
                      </c:pt>
                      <c:pt idx="3550">
                        <c:v>91.059997999999993</c:v>
                      </c:pt>
                      <c:pt idx="3551">
                        <c:v>91.480002999999996</c:v>
                      </c:pt>
                      <c:pt idx="3552">
                        <c:v>96.669998000000007</c:v>
                      </c:pt>
                      <c:pt idx="3553">
                        <c:v>97.910004000000001</c:v>
                      </c:pt>
                      <c:pt idx="3554">
                        <c:v>94.599997999999999</c:v>
                      </c:pt>
                      <c:pt idx="3555">
                        <c:v>95.099997999999999</c:v>
                      </c:pt>
                      <c:pt idx="3556">
                        <c:v>97.059997999999993</c:v>
                      </c:pt>
                      <c:pt idx="3557">
                        <c:v>94.669998000000007</c:v>
                      </c:pt>
                      <c:pt idx="3558">
                        <c:v>95.970000999999996</c:v>
                      </c:pt>
                      <c:pt idx="3559">
                        <c:v>96.43</c:v>
                      </c:pt>
                      <c:pt idx="3560">
                        <c:v>98.019997000000004</c:v>
                      </c:pt>
                      <c:pt idx="3561">
                        <c:v>98.389999000000003</c:v>
                      </c:pt>
                      <c:pt idx="3562">
                        <c:v>98.809997999999993</c:v>
                      </c:pt>
                      <c:pt idx="3563">
                        <c:v>85.839995999999999</c:v>
                      </c:pt>
                      <c:pt idx="3564">
                        <c:v>87.910004000000001</c:v>
                      </c:pt>
                      <c:pt idx="3565">
                        <c:v>85.989998</c:v>
                      </c:pt>
                      <c:pt idx="3566">
                        <c:v>85.889999000000003</c:v>
                      </c:pt>
                      <c:pt idx="3567">
                        <c:v>87.660004000000001</c:v>
                      </c:pt>
                      <c:pt idx="3568">
                        <c:v>91.410004000000001</c:v>
                      </c:pt>
                      <c:pt idx="3569">
                        <c:v>92.040001000000004</c:v>
                      </c:pt>
                      <c:pt idx="3570">
                        <c:v>91.650002000000001</c:v>
                      </c:pt>
                      <c:pt idx="3571">
                        <c:v>91.25</c:v>
                      </c:pt>
                      <c:pt idx="3572">
                        <c:v>94.370002999999997</c:v>
                      </c:pt>
                      <c:pt idx="3573">
                        <c:v>93.559997999999993</c:v>
                      </c:pt>
                      <c:pt idx="3574">
                        <c:v>93.099997999999999</c:v>
                      </c:pt>
                      <c:pt idx="3575">
                        <c:v>93.440002000000007</c:v>
                      </c:pt>
                      <c:pt idx="3576">
                        <c:v>97.029999000000004</c:v>
                      </c:pt>
                      <c:pt idx="3577">
                        <c:v>95.110000999999997</c:v>
                      </c:pt>
                      <c:pt idx="3578">
                        <c:v>93.989998</c:v>
                      </c:pt>
                      <c:pt idx="3579">
                        <c:v>93.93</c:v>
                      </c:pt>
                      <c:pt idx="3580">
                        <c:v>95.889999000000003</c:v>
                      </c:pt>
                      <c:pt idx="3581">
                        <c:v>96.589995999999999</c:v>
                      </c:pt>
                      <c:pt idx="3582">
                        <c:v>95.309997999999993</c:v>
                      </c:pt>
                      <c:pt idx="3583">
                        <c:v>95.120002999999997</c:v>
                      </c:pt>
                      <c:pt idx="3584">
                        <c:v>96.370002999999997</c:v>
                      </c:pt>
                      <c:pt idx="3585">
                        <c:v>96.160004000000001</c:v>
                      </c:pt>
                      <c:pt idx="3586">
                        <c:v>95.870002999999997</c:v>
                      </c:pt>
                      <c:pt idx="3587">
                        <c:v>95.260002</c:v>
                      </c:pt>
                      <c:pt idx="3588">
                        <c:v>95.940002000000007</c:v>
                      </c:pt>
                      <c:pt idx="3589">
                        <c:v>95.18</c:v>
                      </c:pt>
                      <c:pt idx="3590">
                        <c:v>97.32</c:v>
                      </c:pt>
                      <c:pt idx="3591">
                        <c:v>97.580001999999993</c:v>
                      </c:pt>
                      <c:pt idx="3592">
                        <c:v>97.300003000000004</c:v>
                      </c:pt>
                      <c:pt idx="3593">
                        <c:v>97.449996999999996</c:v>
                      </c:pt>
                      <c:pt idx="3594">
                        <c:v>97.449996999999996</c:v>
                      </c:pt>
                      <c:pt idx="3595">
                        <c:v>97.379997000000003</c:v>
                      </c:pt>
                      <c:pt idx="3596">
                        <c:v>97.379997000000003</c:v>
                      </c:pt>
                      <c:pt idx="3597">
                        <c:v>100.089996</c:v>
                      </c:pt>
                      <c:pt idx="3598">
                        <c:v>99.150002000000001</c:v>
                      </c:pt>
                      <c:pt idx="3599">
                        <c:v>99.660004000000001</c:v>
                      </c:pt>
                      <c:pt idx="3600">
                        <c:v>96.5</c:v>
                      </c:pt>
                      <c:pt idx="3601">
                        <c:v>99.050003000000004</c:v>
                      </c:pt>
                      <c:pt idx="3602">
                        <c:v>96.089995999999999</c:v>
                      </c:pt>
                      <c:pt idx="3603">
                        <c:v>97.010002</c:v>
                      </c:pt>
                      <c:pt idx="3604">
                        <c:v>97.339995999999999</c:v>
                      </c:pt>
                      <c:pt idx="3605">
                        <c:v>99.480002999999996</c:v>
                      </c:pt>
                      <c:pt idx="3606">
                        <c:v>98.059997999999993</c:v>
                      </c:pt>
                      <c:pt idx="3607">
                        <c:v>98.25</c:v>
                      </c:pt>
                      <c:pt idx="3608">
                        <c:v>94.879997000000003</c:v>
                      </c:pt>
                      <c:pt idx="3609">
                        <c:v>95.830001999999993</c:v>
                      </c:pt>
                      <c:pt idx="3610">
                        <c:v>95.940002000000007</c:v>
                      </c:pt>
                      <c:pt idx="3611">
                        <c:v>94.559997999999993</c:v>
                      </c:pt>
                      <c:pt idx="3612">
                        <c:v>97.07</c:v>
                      </c:pt>
                      <c:pt idx="3613">
                        <c:v>97.480002999999996</c:v>
                      </c:pt>
                      <c:pt idx="3614">
                        <c:v>96.669998000000007</c:v>
                      </c:pt>
                      <c:pt idx="3615">
                        <c:v>98.550003000000004</c:v>
                      </c:pt>
                      <c:pt idx="3616">
                        <c:v>102.629997</c:v>
                      </c:pt>
                      <c:pt idx="3617">
                        <c:v>102.339996</c:v>
                      </c:pt>
                      <c:pt idx="3618">
                        <c:v>106.279999</c:v>
                      </c:pt>
                      <c:pt idx="3619">
                        <c:v>105.07</c:v>
                      </c:pt>
                      <c:pt idx="3620">
                        <c:v>104.82</c:v>
                      </c:pt>
                      <c:pt idx="3621">
                        <c:v>103.33000199999999</c:v>
                      </c:pt>
                      <c:pt idx="3622">
                        <c:v>100.589996</c:v>
                      </c:pt>
                      <c:pt idx="3623">
                        <c:v>99.5</c:v>
                      </c:pt>
                      <c:pt idx="3624">
                        <c:v>100.230003</c:v>
                      </c:pt>
                      <c:pt idx="3625">
                        <c:v>101.470001</c:v>
                      </c:pt>
                      <c:pt idx="3626">
                        <c:v>99.800003000000004</c:v>
                      </c:pt>
                      <c:pt idx="3627">
                        <c:v>118.790001</c:v>
                      </c:pt>
                      <c:pt idx="3628">
                        <c:v>121.870003</c:v>
                      </c:pt>
                      <c:pt idx="3629">
                        <c:v>123.349998</c:v>
                      </c:pt>
                      <c:pt idx="3630">
                        <c:v>127.5</c:v>
                      </c:pt>
                      <c:pt idx="3631">
                        <c:v>127.33000199999999</c:v>
                      </c:pt>
                      <c:pt idx="3632">
                        <c:v>126.510002</c:v>
                      </c:pt>
                      <c:pt idx="3633">
                        <c:v>126.970001</c:v>
                      </c:pt>
                      <c:pt idx="3634">
                        <c:v>126.470001</c:v>
                      </c:pt>
                      <c:pt idx="3635">
                        <c:v>126.57</c:v>
                      </c:pt>
                      <c:pt idx="3636">
                        <c:v>124.870003</c:v>
                      </c:pt>
                      <c:pt idx="3637">
                        <c:v>123.300003</c:v>
                      </c:pt>
                      <c:pt idx="3638">
                        <c:v>122.339996</c:v>
                      </c:pt>
                      <c:pt idx="3639">
                        <c:v>122.139999</c:v>
                      </c:pt>
                      <c:pt idx="3640">
                        <c:v>122.029999</c:v>
                      </c:pt>
                      <c:pt idx="3641">
                        <c:v>124.58000199999999</c:v>
                      </c:pt>
                      <c:pt idx="3642">
                        <c:v>124.339996</c:v>
                      </c:pt>
                      <c:pt idx="3643">
                        <c:v>122.19000200000001</c:v>
                      </c:pt>
                      <c:pt idx="3644">
                        <c:v>115.41999800000001</c:v>
                      </c:pt>
                      <c:pt idx="3645">
                        <c:v>114.779999</c:v>
                      </c:pt>
                      <c:pt idx="3646">
                        <c:v>113.379997</c:v>
                      </c:pt>
                      <c:pt idx="3647">
                        <c:v>113.589996</c:v>
                      </c:pt>
                      <c:pt idx="3648">
                        <c:v>115.19000200000001</c:v>
                      </c:pt>
                      <c:pt idx="3649">
                        <c:v>115.029999</c:v>
                      </c:pt>
                      <c:pt idx="3650">
                        <c:v>115.209999</c:v>
                      </c:pt>
                      <c:pt idx="3651">
                        <c:v>117.959999</c:v>
                      </c:pt>
                      <c:pt idx="3652">
                        <c:v>118.040001</c:v>
                      </c:pt>
                      <c:pt idx="3653">
                        <c:v>117.69000200000001</c:v>
                      </c:pt>
                      <c:pt idx="3654">
                        <c:v>117.410004</c:v>
                      </c:pt>
                      <c:pt idx="3655">
                        <c:v>116.93</c:v>
                      </c:pt>
                      <c:pt idx="3656">
                        <c:v>117.510002</c:v>
                      </c:pt>
                      <c:pt idx="3657">
                        <c:v>117</c:v>
                      </c:pt>
                      <c:pt idx="3658">
                        <c:v>117.220001</c:v>
                      </c:pt>
                      <c:pt idx="3659">
                        <c:v>120.80999799999999</c:v>
                      </c:pt>
                      <c:pt idx="3660">
                        <c:v>119.160004</c:v>
                      </c:pt>
                      <c:pt idx="3661">
                        <c:v>124.57</c:v>
                      </c:pt>
                      <c:pt idx="3662">
                        <c:v>125.389999</c:v>
                      </c:pt>
                      <c:pt idx="3663">
                        <c:v>123.239998</c:v>
                      </c:pt>
                      <c:pt idx="3664">
                        <c:v>122.879997</c:v>
                      </c:pt>
                      <c:pt idx="3665">
                        <c:v>122.83000199999999</c:v>
                      </c:pt>
                      <c:pt idx="3666">
                        <c:v>123.779999</c:v>
                      </c:pt>
                      <c:pt idx="3667">
                        <c:v>123.44000200000001</c:v>
                      </c:pt>
                      <c:pt idx="3668">
                        <c:v>125</c:v>
                      </c:pt>
                      <c:pt idx="3669">
                        <c:v>124.220001</c:v>
                      </c:pt>
                      <c:pt idx="3670">
                        <c:v>125.449997</c:v>
                      </c:pt>
                      <c:pt idx="3671">
                        <c:v>125.120003</c:v>
                      </c:pt>
                      <c:pt idx="3672">
                        <c:v>126.5</c:v>
                      </c:pt>
                      <c:pt idx="3673">
                        <c:v>125.58000199999999</c:v>
                      </c:pt>
                      <c:pt idx="3674">
                        <c:v>125.589996</c:v>
                      </c:pt>
                      <c:pt idx="3675">
                        <c:v>128.35000600000001</c:v>
                      </c:pt>
                      <c:pt idx="3676">
                        <c:v>125.889999</c:v>
                      </c:pt>
                      <c:pt idx="3677">
                        <c:v>125.33000199999999</c:v>
                      </c:pt>
                      <c:pt idx="3678">
                        <c:v>123.800003</c:v>
                      </c:pt>
                      <c:pt idx="3679">
                        <c:v>127.489998</c:v>
                      </c:pt>
                      <c:pt idx="3680">
                        <c:v>129.41000399999999</c:v>
                      </c:pt>
                      <c:pt idx="3681">
                        <c:v>131.80999800000001</c:v>
                      </c:pt>
                      <c:pt idx="3682">
                        <c:v>131.070007</c:v>
                      </c:pt>
                      <c:pt idx="3683">
                        <c:v>130.949997</c:v>
                      </c:pt>
                      <c:pt idx="3684">
                        <c:v>129.88999899999999</c:v>
                      </c:pt>
                      <c:pt idx="3685">
                        <c:v>130.5</c:v>
                      </c:pt>
                      <c:pt idx="3686">
                        <c:v>129.179993</c:v>
                      </c:pt>
                      <c:pt idx="3687">
                        <c:v>133.699997</c:v>
                      </c:pt>
                      <c:pt idx="3688">
                        <c:v>132.88999899999999</c:v>
                      </c:pt>
                      <c:pt idx="3689">
                        <c:v>133.259995</c:v>
                      </c:pt>
                      <c:pt idx="3690">
                        <c:v>138.41000399999999</c:v>
                      </c:pt>
                      <c:pt idx="3691">
                        <c:v>138.60000600000001</c:v>
                      </c:pt>
                      <c:pt idx="3692">
                        <c:v>137.38999899999999</c:v>
                      </c:pt>
                      <c:pt idx="3693">
                        <c:v>140.11000100000001</c:v>
                      </c:pt>
                      <c:pt idx="3694">
                        <c:v>139.520004</c:v>
                      </c:pt>
                      <c:pt idx="3695">
                        <c:v>138.96000699999999</c:v>
                      </c:pt>
                      <c:pt idx="3696">
                        <c:v>142.449997</c:v>
                      </c:pt>
                      <c:pt idx="3697">
                        <c:v>141.220001</c:v>
                      </c:pt>
                      <c:pt idx="3698">
                        <c:v>140.71000699999999</c:v>
                      </c:pt>
                      <c:pt idx="3699">
                        <c:v>140.779999</c:v>
                      </c:pt>
                      <c:pt idx="3700">
                        <c:v>139.199997</c:v>
                      </c:pt>
                      <c:pt idx="3701">
                        <c:v>140.25</c:v>
                      </c:pt>
                      <c:pt idx="3702">
                        <c:v>140.970001</c:v>
                      </c:pt>
                      <c:pt idx="3703">
                        <c:v>144</c:v>
                      </c:pt>
                      <c:pt idx="3704">
                        <c:v>144.740005</c:v>
                      </c:pt>
                      <c:pt idx="3705">
                        <c:v>144.13999899999999</c:v>
                      </c:pt>
                      <c:pt idx="3706">
                        <c:v>144.820007</c:v>
                      </c:pt>
                      <c:pt idx="3707">
                        <c:v>143.199997</c:v>
                      </c:pt>
                      <c:pt idx="3708">
                        <c:v>140.820007</c:v>
                      </c:pt>
                      <c:pt idx="3709">
                        <c:v>142.270004</c:v>
                      </c:pt>
                      <c:pt idx="3710">
                        <c:v>142.009995</c:v>
                      </c:pt>
                      <c:pt idx="3711">
                        <c:v>142.220001</c:v>
                      </c:pt>
                      <c:pt idx="3712">
                        <c:v>142.60000600000001</c:v>
                      </c:pt>
                      <c:pt idx="3713">
                        <c:v>143.86000100000001</c:v>
                      </c:pt>
                      <c:pt idx="3714">
                        <c:v>142.779999</c:v>
                      </c:pt>
                      <c:pt idx="3715">
                        <c:v>143.25</c:v>
                      </c:pt>
                      <c:pt idx="3716">
                        <c:v>143.41000399999999</c:v>
                      </c:pt>
                      <c:pt idx="3717">
                        <c:v>142.13000500000001</c:v>
                      </c:pt>
                      <c:pt idx="3718">
                        <c:v>142.64999399999999</c:v>
                      </c:pt>
                      <c:pt idx="3719">
                        <c:v>139.529999</c:v>
                      </c:pt>
                      <c:pt idx="3720">
                        <c:v>139.13999899999999</c:v>
                      </c:pt>
                      <c:pt idx="3721">
                        <c:v>141.94000199999999</c:v>
                      </c:pt>
                      <c:pt idx="3722">
                        <c:v>141.429993</c:v>
                      </c:pt>
                      <c:pt idx="3723">
                        <c:v>140.320007</c:v>
                      </c:pt>
                      <c:pt idx="3724">
                        <c:v>140.529999</c:v>
                      </c:pt>
                      <c:pt idx="3725">
                        <c:v>140.88999899999999</c:v>
                      </c:pt>
                      <c:pt idx="3726">
                        <c:v>143.520004</c:v>
                      </c:pt>
                      <c:pt idx="3727">
                        <c:v>143.19000199999999</c:v>
                      </c:pt>
                      <c:pt idx="3728">
                        <c:v>145.25</c:v>
                      </c:pt>
                      <c:pt idx="3729">
                        <c:v>144.38999899999999</c:v>
                      </c:pt>
                      <c:pt idx="3730">
                        <c:v>145.11000100000001</c:v>
                      </c:pt>
                      <c:pt idx="3731">
                        <c:v>145.83000200000001</c:v>
                      </c:pt>
                      <c:pt idx="3732">
                        <c:v>142.41999799999999</c:v>
                      </c:pt>
                      <c:pt idx="3733">
                        <c:v>142.64999399999999</c:v>
                      </c:pt>
                      <c:pt idx="3734">
                        <c:v>141.83999600000001</c:v>
                      </c:pt>
                      <c:pt idx="3735">
                        <c:v>142.020004</c:v>
                      </c:pt>
                      <c:pt idx="3736">
                        <c:v>144.05999800000001</c:v>
                      </c:pt>
                      <c:pt idx="3737">
                        <c:v>145.16999799999999</c:v>
                      </c:pt>
                      <c:pt idx="3738">
                        <c:v>146.470001</c:v>
                      </c:pt>
                      <c:pt idx="3739">
                        <c:v>148.05999800000001</c:v>
                      </c:pt>
                      <c:pt idx="3740">
                        <c:v>147.80999800000001</c:v>
                      </c:pt>
                      <c:pt idx="3741">
                        <c:v>146.91999799999999</c:v>
                      </c:pt>
                      <c:pt idx="3742">
                        <c:v>145.5</c:v>
                      </c:pt>
                      <c:pt idx="3743">
                        <c:v>143.61999499999999</c:v>
                      </c:pt>
                      <c:pt idx="3744">
                        <c:v>143.740005</c:v>
                      </c:pt>
                      <c:pt idx="3745">
                        <c:v>143.11000100000001</c:v>
                      </c:pt>
                      <c:pt idx="3746">
                        <c:v>143.85000600000001</c:v>
                      </c:pt>
                      <c:pt idx="3747">
                        <c:v>144.35000600000001</c:v>
                      </c:pt>
                      <c:pt idx="3748">
                        <c:v>143.83000200000001</c:v>
                      </c:pt>
                      <c:pt idx="3749">
                        <c:v>142.91999799999999</c:v>
                      </c:pt>
                      <c:pt idx="3750">
                        <c:v>147.25</c:v>
                      </c:pt>
                      <c:pt idx="3751">
                        <c:v>143.36000100000001</c:v>
                      </c:pt>
                      <c:pt idx="3752">
                        <c:v>139.759995</c:v>
                      </c:pt>
                      <c:pt idx="3753">
                        <c:v>141.179993</c:v>
                      </c:pt>
                      <c:pt idx="3754">
                        <c:v>142.86999499999999</c:v>
                      </c:pt>
                      <c:pt idx="3755">
                        <c:v>143.83000200000001</c:v>
                      </c:pt>
                      <c:pt idx="3756">
                        <c:v>152.16000399999999</c:v>
                      </c:pt>
                      <c:pt idx="3757">
                        <c:v>150.16999799999999</c:v>
                      </c:pt>
                      <c:pt idx="3758">
                        <c:v>153.08000200000001</c:v>
                      </c:pt>
                      <c:pt idx="3759">
                        <c:v>152.199997</c:v>
                      </c:pt>
                      <c:pt idx="3760">
                        <c:v>155.35000600000001</c:v>
                      </c:pt>
                      <c:pt idx="3761">
                        <c:v>156.449997</c:v>
                      </c:pt>
                      <c:pt idx="3762">
                        <c:v>155.58999600000001</c:v>
                      </c:pt>
                      <c:pt idx="3763">
                        <c:v>157.25</c:v>
                      </c:pt>
                      <c:pt idx="3764">
                        <c:v>156.60000600000001</c:v>
                      </c:pt>
                      <c:pt idx="3765">
                        <c:v>156.38000500000001</c:v>
                      </c:pt>
                      <c:pt idx="3766">
                        <c:v>157.46000699999999</c:v>
                      </c:pt>
                      <c:pt idx="3767">
                        <c:v>160.279999</c:v>
                      </c:pt>
                      <c:pt idx="3768">
                        <c:v>158.53999300000001</c:v>
                      </c:pt>
                      <c:pt idx="3769">
                        <c:v>160.80999800000001</c:v>
                      </c:pt>
                      <c:pt idx="3770">
                        <c:v>160.020004</c:v>
                      </c:pt>
                      <c:pt idx="3771">
                        <c:v>159.41000399999999</c:v>
                      </c:pt>
                      <c:pt idx="3772">
                        <c:v>153.199997</c:v>
                      </c:pt>
                      <c:pt idx="3773">
                        <c:v>155.699997</c:v>
                      </c:pt>
                      <c:pt idx="3774">
                        <c:v>157.020004</c:v>
                      </c:pt>
                      <c:pt idx="3775">
                        <c:v>157.16000399999999</c:v>
                      </c:pt>
                      <c:pt idx="3776">
                        <c:v>157.949997</c:v>
                      </c:pt>
                      <c:pt idx="3777">
                        <c:v>157.75</c:v>
                      </c:pt>
                      <c:pt idx="3778">
                        <c:v>163.050003</c:v>
                      </c:pt>
                      <c:pt idx="3779">
                        <c:v>162.429993</c:v>
                      </c:pt>
                      <c:pt idx="3780">
                        <c:v>163.220001</c:v>
                      </c:pt>
                      <c:pt idx="3781">
                        <c:v>163.070007</c:v>
                      </c:pt>
                      <c:pt idx="3782">
                        <c:v>162.990005</c:v>
                      </c:pt>
                      <c:pt idx="3783">
                        <c:v>165.179993</c:v>
                      </c:pt>
                      <c:pt idx="3784">
                        <c:v>165.05999800000001</c:v>
                      </c:pt>
                      <c:pt idx="3785">
                        <c:v>165.16999799999999</c:v>
                      </c:pt>
                      <c:pt idx="3786">
                        <c:v>165.61000100000001</c:v>
                      </c:pt>
                      <c:pt idx="3787">
                        <c:v>165.88000500000001</c:v>
                      </c:pt>
                      <c:pt idx="3788">
                        <c:v>158.029999</c:v>
                      </c:pt>
                      <c:pt idx="3789">
                        <c:v>151.44000199999999</c:v>
                      </c:pt>
                      <c:pt idx="3790">
                        <c:v>152.720001</c:v>
                      </c:pt>
                      <c:pt idx="3791">
                        <c:v>152.199997</c:v>
                      </c:pt>
                      <c:pt idx="3792">
                        <c:v>151.759995</c:v>
                      </c:pt>
                      <c:pt idx="3793">
                        <c:v>152.38000500000001</c:v>
                      </c:pt>
                      <c:pt idx="3794">
                        <c:v>153.39999399999999</c:v>
                      </c:pt>
                      <c:pt idx="3795">
                        <c:v>152.050003</c:v>
                      </c:pt>
                      <c:pt idx="3796">
                        <c:v>155.029999</c:v>
                      </c:pt>
                      <c:pt idx="3797">
                        <c:v>154.88999899999999</c:v>
                      </c:pt>
                      <c:pt idx="3798">
                        <c:v>158.020004</c:v>
                      </c:pt>
                      <c:pt idx="3799">
                        <c:v>157.5</c:v>
                      </c:pt>
                      <c:pt idx="3800">
                        <c:v>151.029999</c:v>
                      </c:pt>
                      <c:pt idx="3801">
                        <c:v>153.41000399999999</c:v>
                      </c:pt>
                      <c:pt idx="3802">
                        <c:v>150.08999600000001</c:v>
                      </c:pt>
                      <c:pt idx="3803">
                        <c:v>149.41000399999999</c:v>
                      </c:pt>
                      <c:pt idx="3804">
                        <c:v>146.16999799999999</c:v>
                      </c:pt>
                      <c:pt idx="3805">
                        <c:v>147.61000100000001</c:v>
                      </c:pt>
                      <c:pt idx="3806">
                        <c:v>146.25</c:v>
                      </c:pt>
                      <c:pt idx="3807">
                        <c:v>150.179993</c:v>
                      </c:pt>
                      <c:pt idx="3808">
                        <c:v>152.66999799999999</c:v>
                      </c:pt>
                      <c:pt idx="3809">
                        <c:v>154.33000200000001</c:v>
                      </c:pt>
                      <c:pt idx="3810">
                        <c:v>158.75</c:v>
                      </c:pt>
                      <c:pt idx="3811">
                        <c:v>158.21000699999999</c:v>
                      </c:pt>
                      <c:pt idx="3812">
                        <c:v>161.11999499999999</c:v>
                      </c:pt>
                      <c:pt idx="3813">
                        <c:v>161.699997</c:v>
                      </c:pt>
                      <c:pt idx="3814">
                        <c:v>183.60000600000001</c:v>
                      </c:pt>
                      <c:pt idx="3815">
                        <c:v>183.86000100000001</c:v>
                      </c:pt>
                      <c:pt idx="3816">
                        <c:v>183.60000600000001</c:v>
                      </c:pt>
                      <c:pt idx="3817">
                        <c:v>188.53999300000001</c:v>
                      </c:pt>
                      <c:pt idx="3818">
                        <c:v>187.91000399999999</c:v>
                      </c:pt>
                      <c:pt idx="3819">
                        <c:v>186.970001</c:v>
                      </c:pt>
                      <c:pt idx="3820">
                        <c:v>189.08000200000001</c:v>
                      </c:pt>
                      <c:pt idx="3821">
                        <c:v>182.679993</c:v>
                      </c:pt>
                      <c:pt idx="3822">
                        <c:v>184.03999300000001</c:v>
                      </c:pt>
                      <c:pt idx="3823">
                        <c:v>181.66000399999999</c:v>
                      </c:pt>
                      <c:pt idx="3824">
                        <c:v>182.029999</c:v>
                      </c:pt>
                      <c:pt idx="3825">
                        <c:v>180.740005</c:v>
                      </c:pt>
                      <c:pt idx="3826">
                        <c:v>179.229996</c:v>
                      </c:pt>
                      <c:pt idx="3827">
                        <c:v>180.270004</c:v>
                      </c:pt>
                      <c:pt idx="3828">
                        <c:v>181.33000200000001</c:v>
                      </c:pt>
                      <c:pt idx="3829">
                        <c:v>178.36000100000001</c:v>
                      </c:pt>
                      <c:pt idx="3830">
                        <c:v>175.779999</c:v>
                      </c:pt>
                      <c:pt idx="3831">
                        <c:v>169.13999899999999</c:v>
                      </c:pt>
                      <c:pt idx="3832">
                        <c:v>171.39999399999999</c:v>
                      </c:pt>
                      <c:pt idx="3833">
                        <c:v>171</c:v>
                      </c:pt>
                      <c:pt idx="3834">
                        <c:v>168.5</c:v>
                      </c:pt>
                      <c:pt idx="3835">
                        <c:v>169.979996</c:v>
                      </c:pt>
                      <c:pt idx="3836">
                        <c:v>166.08999600000001</c:v>
                      </c:pt>
                      <c:pt idx="3837">
                        <c:v>166.53999300000001</c:v>
                      </c:pt>
                      <c:pt idx="3838">
                        <c:v>166.759995</c:v>
                      </c:pt>
                      <c:pt idx="3839">
                        <c:v>169.33999600000001</c:v>
                      </c:pt>
                      <c:pt idx="3840">
                        <c:v>169.05999800000001</c:v>
                      </c:pt>
                      <c:pt idx="3841">
                        <c:v>168.13000500000001</c:v>
                      </c:pt>
                      <c:pt idx="3842">
                        <c:v>165.949997</c:v>
                      </c:pt>
                      <c:pt idx="3843">
                        <c:v>167.11999499999999</c:v>
                      </c:pt>
                      <c:pt idx="3844">
                        <c:v>168.80999800000001</c:v>
                      </c:pt>
                      <c:pt idx="3845">
                        <c:v>174.69000199999999</c:v>
                      </c:pt>
                      <c:pt idx="3846">
                        <c:v>174.71000699999999</c:v>
                      </c:pt>
                      <c:pt idx="3847">
                        <c:v>174.740005</c:v>
                      </c:pt>
                      <c:pt idx="3848">
                        <c:v>174.520004</c:v>
                      </c:pt>
                      <c:pt idx="3849">
                        <c:v>179.25</c:v>
                      </c:pt>
                      <c:pt idx="3850">
                        <c:v>179</c:v>
                      </c:pt>
                      <c:pt idx="3851">
                        <c:v>176.41999799999999</c:v>
                      </c:pt>
                      <c:pt idx="3852">
                        <c:v>181.740005</c:v>
                      </c:pt>
                      <c:pt idx="3853">
                        <c:v>185.14999399999999</c:v>
                      </c:pt>
                      <c:pt idx="3854">
                        <c:v>183.63999899999999</c:v>
                      </c:pt>
                      <c:pt idx="3855">
                        <c:v>182.63000500000001</c:v>
                      </c:pt>
                      <c:pt idx="3856">
                        <c:v>182.35000600000001</c:v>
                      </c:pt>
                      <c:pt idx="3857">
                        <c:v>184.61999499999999</c:v>
                      </c:pt>
                      <c:pt idx="3858">
                        <c:v>185.679993</c:v>
                      </c:pt>
                      <c:pt idx="3859">
                        <c:v>185.509995</c:v>
                      </c:pt>
                      <c:pt idx="3860">
                        <c:v>188.779999</c:v>
                      </c:pt>
                      <c:pt idx="3861">
                        <c:v>187.35000600000001</c:v>
                      </c:pt>
                      <c:pt idx="3862">
                        <c:v>178.550003</c:v>
                      </c:pt>
                      <c:pt idx="3863">
                        <c:v>179.38000500000001</c:v>
                      </c:pt>
                      <c:pt idx="3864">
                        <c:v>181.970001</c:v>
                      </c:pt>
                      <c:pt idx="3865">
                        <c:v>180.699997</c:v>
                      </c:pt>
                      <c:pt idx="3866">
                        <c:v>181.35000600000001</c:v>
                      </c:pt>
                      <c:pt idx="3867">
                        <c:v>177.009995</c:v>
                      </c:pt>
                      <c:pt idx="3868">
                        <c:v>179.19000199999999</c:v>
                      </c:pt>
                      <c:pt idx="3869">
                        <c:v>184.449997</c:v>
                      </c:pt>
                      <c:pt idx="3870">
                        <c:v>194.38999899999999</c:v>
                      </c:pt>
                      <c:pt idx="3871">
                        <c:v>198.020004</c:v>
                      </c:pt>
                      <c:pt idx="3872">
                        <c:v>196.86999499999999</c:v>
                      </c:pt>
                      <c:pt idx="3873">
                        <c:v>195.08000200000001</c:v>
                      </c:pt>
                      <c:pt idx="3874">
                        <c:v>194.949997</c:v>
                      </c:pt>
                      <c:pt idx="3875">
                        <c:v>195.86000100000001</c:v>
                      </c:pt>
                      <c:pt idx="3876">
                        <c:v>199.490005</c:v>
                      </c:pt>
                      <c:pt idx="3877">
                        <c:v>202.679993</c:v>
                      </c:pt>
                      <c:pt idx="3878">
                        <c:v>199.479996</c:v>
                      </c:pt>
                      <c:pt idx="3879">
                        <c:v>195.53999300000001</c:v>
                      </c:pt>
                      <c:pt idx="3880">
                        <c:v>195.13000500000001</c:v>
                      </c:pt>
                      <c:pt idx="3881">
                        <c:v>194.16000399999999</c:v>
                      </c:pt>
                      <c:pt idx="3882">
                        <c:v>192.470001</c:v>
                      </c:pt>
                      <c:pt idx="3883">
                        <c:v>196.020004</c:v>
                      </c:pt>
                      <c:pt idx="3884">
                        <c:v>193.770004</c:v>
                      </c:pt>
                      <c:pt idx="3885">
                        <c:v>195.21000699999999</c:v>
                      </c:pt>
                      <c:pt idx="3886">
                        <c:v>199.53999300000001</c:v>
                      </c:pt>
                      <c:pt idx="3887">
                        <c:v>198.36999499999999</c:v>
                      </c:pt>
                      <c:pt idx="3888">
                        <c:v>196.429993</c:v>
                      </c:pt>
                      <c:pt idx="3889">
                        <c:v>198</c:v>
                      </c:pt>
                      <c:pt idx="3890">
                        <c:v>199.320007</c:v>
                      </c:pt>
                      <c:pt idx="3891">
                        <c:v>200.009995</c:v>
                      </c:pt>
                      <c:pt idx="3892">
                        <c:v>200.13000500000001</c:v>
                      </c:pt>
                      <c:pt idx="3893">
                        <c:v>195.88999899999999</c:v>
                      </c:pt>
                      <c:pt idx="3894">
                        <c:v>196.44000199999999</c:v>
                      </c:pt>
                      <c:pt idx="3895">
                        <c:v>193.89999399999999</c:v>
                      </c:pt>
                      <c:pt idx="3896">
                        <c:v>192.020004</c:v>
                      </c:pt>
                      <c:pt idx="3897">
                        <c:v>195.08000200000001</c:v>
                      </c:pt>
                      <c:pt idx="3898">
                        <c:v>195.71000699999999</c:v>
                      </c:pt>
                      <c:pt idx="3899">
                        <c:v>192.11999499999999</c:v>
                      </c:pt>
                      <c:pt idx="3900">
                        <c:v>195.509995</c:v>
                      </c:pt>
                      <c:pt idx="3901">
                        <c:v>193.199997</c:v>
                      </c:pt>
                      <c:pt idx="3902">
                        <c:v>194.10000600000001</c:v>
                      </c:pt>
                      <c:pt idx="3903">
                        <c:v>196.229996</c:v>
                      </c:pt>
                      <c:pt idx="3904">
                        <c:v>196.320007</c:v>
                      </c:pt>
                      <c:pt idx="3905">
                        <c:v>195.75</c:v>
                      </c:pt>
                      <c:pt idx="3906">
                        <c:v>195.050003</c:v>
                      </c:pt>
                      <c:pt idx="3907">
                        <c:v>199.179993</c:v>
                      </c:pt>
                      <c:pt idx="3908">
                        <c:v>188.14999399999999</c:v>
                      </c:pt>
                      <c:pt idx="3909">
                        <c:v>187.58000200000001</c:v>
                      </c:pt>
                      <c:pt idx="3910">
                        <c:v>186.820007</c:v>
                      </c:pt>
                      <c:pt idx="3911">
                        <c:v>184.03999300000001</c:v>
                      </c:pt>
                      <c:pt idx="3912">
                        <c:v>184.21000699999999</c:v>
                      </c:pt>
                      <c:pt idx="3913">
                        <c:v>185.300003</c:v>
                      </c:pt>
                      <c:pt idx="3914">
                        <c:v>185.199997</c:v>
                      </c:pt>
                      <c:pt idx="3915">
                        <c:v>188.53999300000001</c:v>
                      </c:pt>
                      <c:pt idx="3916">
                        <c:v>186.220001</c:v>
                      </c:pt>
                      <c:pt idx="3917">
                        <c:v>185.729996</c:v>
                      </c:pt>
                      <c:pt idx="3918">
                        <c:v>187.86000100000001</c:v>
                      </c:pt>
                      <c:pt idx="3919">
                        <c:v>189.55999800000001</c:v>
                      </c:pt>
                      <c:pt idx="3920">
                        <c:v>190.11999499999999</c:v>
                      </c:pt>
                      <c:pt idx="3921">
                        <c:v>190.41999799999999</c:v>
                      </c:pt>
                      <c:pt idx="3922">
                        <c:v>187.020004</c:v>
                      </c:pt>
                      <c:pt idx="3923">
                        <c:v>188.820007</c:v>
                      </c:pt>
                      <c:pt idx="3924">
                        <c:v>188.61999499999999</c:v>
                      </c:pt>
                      <c:pt idx="3925">
                        <c:v>189.94000199999999</c:v>
                      </c:pt>
                      <c:pt idx="3926">
                        <c:v>187.759995</c:v>
                      </c:pt>
                      <c:pt idx="3927">
                        <c:v>186.240005</c:v>
                      </c:pt>
                      <c:pt idx="3928">
                        <c:v>192.71000699999999</c:v>
                      </c:pt>
                      <c:pt idx="3929">
                        <c:v>191.96000699999999</c:v>
                      </c:pt>
                      <c:pt idx="3930">
                        <c:v>201.070007</c:v>
                      </c:pt>
                      <c:pt idx="3931">
                        <c:v>205.050003</c:v>
                      </c:pt>
                      <c:pt idx="3932">
                        <c:v>205.63000500000001</c:v>
                      </c:pt>
                      <c:pt idx="3933">
                        <c:v>209.990005</c:v>
                      </c:pt>
                      <c:pt idx="3934">
                        <c:v>212.050003</c:v>
                      </c:pt>
                      <c:pt idx="3935">
                        <c:v>209.30999800000001</c:v>
                      </c:pt>
                      <c:pt idx="3936">
                        <c:v>212.520004</c:v>
                      </c:pt>
                      <c:pt idx="3937">
                        <c:v>217.240005</c:v>
                      </c:pt>
                      <c:pt idx="3938">
                        <c:v>221.229996</c:v>
                      </c:pt>
                      <c:pt idx="3939">
                        <c:v>221.529999</c:v>
                      </c:pt>
                      <c:pt idx="3940">
                        <c:v>217.5</c:v>
                      </c:pt>
                      <c:pt idx="3941">
                        <c:v>220.33000200000001</c:v>
                      </c:pt>
                      <c:pt idx="3942">
                        <c:v>220.46000699999999</c:v>
                      </c:pt>
                      <c:pt idx="3943">
                        <c:v>227.58000200000001</c:v>
                      </c:pt>
                      <c:pt idx="3944">
                        <c:v>250.28999300000001</c:v>
                      </c:pt>
                      <c:pt idx="3945">
                        <c:v>261.29998799999998</c:v>
                      </c:pt>
                      <c:pt idx="3946">
                        <c:v>269.70001200000002</c:v>
                      </c:pt>
                      <c:pt idx="3947">
                        <c:v>274.60000600000001</c:v>
                      </c:pt>
                      <c:pt idx="3948">
                        <c:v>284.58999599999999</c:v>
                      </c:pt>
                      <c:pt idx="3949">
                        <c:v>278.79998799999998</c:v>
                      </c:pt>
                      <c:pt idx="3950">
                        <c:v>270.29998799999998</c:v>
                      </c:pt>
                      <c:pt idx="3951">
                        <c:v>265.07000699999998</c:v>
                      </c:pt>
                      <c:pt idx="3952">
                        <c:v>267.42999300000002</c:v>
                      </c:pt>
                      <c:pt idx="3953">
                        <c:v>254.259995</c:v>
                      </c:pt>
                      <c:pt idx="3954">
                        <c:v>265.72000100000002</c:v>
                      </c:pt>
                      <c:pt idx="3955">
                        <c:v>264.55999800000001</c:v>
                      </c:pt>
                      <c:pt idx="3956">
                        <c:v>250.10000600000001</c:v>
                      </c:pt>
                      <c:pt idx="3957">
                        <c:v>249.470001</c:v>
                      </c:pt>
                      <c:pt idx="3958">
                        <c:v>257.95001200000002</c:v>
                      </c:pt>
                      <c:pt idx="3959">
                        <c:v>258.26998900000001</c:v>
                      </c:pt>
                      <c:pt idx="3960">
                        <c:v>266</c:v>
                      </c:pt>
                      <c:pt idx="3961">
                        <c:v>280.26998900000001</c:v>
                      </c:pt>
                      <c:pt idx="3962">
                        <c:v>278.51998900000001</c:v>
                      </c:pt>
                      <c:pt idx="3963">
                        <c:v>278.54998799999998</c:v>
                      </c:pt>
                      <c:pt idx="3964">
                        <c:v>281.040009</c:v>
                      </c:pt>
                      <c:pt idx="3965">
                        <c:v>278.14001500000001</c:v>
                      </c:pt>
                      <c:pt idx="3966">
                        <c:v>285.92999300000002</c:v>
                      </c:pt>
                      <c:pt idx="3967">
                        <c:v>294.16000400000001</c:v>
                      </c:pt>
                      <c:pt idx="3968">
                        <c:v>290.60998499999999</c:v>
                      </c:pt>
                      <c:pt idx="3969">
                        <c:v>291.38000499999998</c:v>
                      </c:pt>
                      <c:pt idx="3970">
                        <c:v>290.39001500000001</c:v>
                      </c:pt>
                      <c:pt idx="3971">
                        <c:v>301.04998799999998</c:v>
                      </c:pt>
                      <c:pt idx="3972">
                        <c:v>315</c:v>
                      </c:pt>
                      <c:pt idx="3973">
                        <c:v>325.22000100000002</c:v>
                      </c:pt>
                      <c:pt idx="3974">
                        <c:v>321.16000400000001</c:v>
                      </c:pt>
                      <c:pt idx="3975">
                        <c:v>317</c:v>
                      </c:pt>
                      <c:pt idx="3976">
                        <c:v>331.44000199999999</c:v>
                      </c:pt>
                      <c:pt idx="3977">
                        <c:v>321.29998799999998</c:v>
                      </c:pt>
                      <c:pt idx="3978">
                        <c:v>315.88000499999998</c:v>
                      </c:pt>
                      <c:pt idx="3979">
                        <c:v>321.54998799999998</c:v>
                      </c:pt>
                      <c:pt idx="3980">
                        <c:v>321.08999599999999</c:v>
                      </c:pt>
                      <c:pt idx="3981">
                        <c:v>318.45001200000002</c:v>
                      </c:pt>
                      <c:pt idx="3982">
                        <c:v>313.48001099999999</c:v>
                      </c:pt>
                      <c:pt idx="3983">
                        <c:v>317.5</c:v>
                      </c:pt>
                      <c:pt idx="3984">
                        <c:v>316.48001099999999</c:v>
                      </c:pt>
                      <c:pt idx="3985">
                        <c:v>306.70001200000002</c:v>
                      </c:pt>
                      <c:pt idx="3986">
                        <c:v>300.94000199999999</c:v>
                      </c:pt>
                      <c:pt idx="3987">
                        <c:v>320.35000600000001</c:v>
                      </c:pt>
                      <c:pt idx="3988">
                        <c:v>300.69000199999999</c:v>
                      </c:pt>
                      <c:pt idx="3989">
                        <c:v>285.76998900000001</c:v>
                      </c:pt>
                      <c:pt idx="3990">
                        <c:v>295.35000600000001</c:v>
                      </c:pt>
                      <c:pt idx="3991">
                        <c:v>280.290009</c:v>
                      </c:pt>
                      <c:pt idx="3992">
                        <c:v>283.67001299999998</c:v>
                      </c:pt>
                      <c:pt idx="3993">
                        <c:v>288.94000199999999</c:v>
                      </c:pt>
                      <c:pt idx="3994">
                        <c:v>293.97000100000002</c:v>
                      </c:pt>
                      <c:pt idx="3995">
                        <c:v>288.85000600000001</c:v>
                      </c:pt>
                      <c:pt idx="3996">
                        <c:v>289.92999300000002</c:v>
                      </c:pt>
                      <c:pt idx="3997">
                        <c:v>298.07000699999998</c:v>
                      </c:pt>
                      <c:pt idx="3998">
                        <c:v>303.67001299999998</c:v>
                      </c:pt>
                      <c:pt idx="3999">
                        <c:v>309.25</c:v>
                      </c:pt>
                      <c:pt idx="4000">
                        <c:v>311.64999399999999</c:v>
                      </c:pt>
                      <c:pt idx="4001">
                        <c:v>307.77999899999998</c:v>
                      </c:pt>
                      <c:pt idx="4002">
                        <c:v>336.05999800000001</c:v>
                      </c:pt>
                      <c:pt idx="4003">
                        <c:v>334.51998900000001</c:v>
                      </c:pt>
                      <c:pt idx="4004">
                        <c:v>332.70001200000002</c:v>
                      </c:pt>
                      <c:pt idx="4005">
                        <c:v>327.76998900000001</c:v>
                      </c:pt>
                      <c:pt idx="4006">
                        <c:v>318.69000199999999</c:v>
                      </c:pt>
                      <c:pt idx="4007">
                        <c:v>307.01998900000001</c:v>
                      </c:pt>
                      <c:pt idx="4008">
                        <c:v>305.76001000000002</c:v>
                      </c:pt>
                      <c:pt idx="4009">
                        <c:v>313.98001099999999</c:v>
                      </c:pt>
                      <c:pt idx="4010">
                        <c:v>311.76001000000002</c:v>
                      </c:pt>
                      <c:pt idx="4011">
                        <c:v>312.459991</c:v>
                      </c:pt>
                      <c:pt idx="4012">
                        <c:v>313.29998799999998</c:v>
                      </c:pt>
                      <c:pt idx="4013">
                        <c:v>313.35998499999999</c:v>
                      </c:pt>
                      <c:pt idx="4014">
                        <c:v>311.69000199999999</c:v>
                      </c:pt>
                      <c:pt idx="4015">
                        <c:v>320.08999599999999</c:v>
                      </c:pt>
                      <c:pt idx="4016">
                        <c:v>326.26001000000002</c:v>
                      </c:pt>
                      <c:pt idx="4017">
                        <c:v>326.89001500000001</c:v>
                      </c:pt>
                      <c:pt idx="4018">
                        <c:v>330.29998799999998</c:v>
                      </c:pt>
                      <c:pt idx="4019">
                        <c:v>329.60000600000001</c:v>
                      </c:pt>
                      <c:pt idx="4020">
                        <c:v>326.459991</c:v>
                      </c:pt>
                      <c:pt idx="4021">
                        <c:v>328.52999899999998</c:v>
                      </c:pt>
                      <c:pt idx="4022">
                        <c:v>326.13000499999998</c:v>
                      </c:pt>
                      <c:pt idx="4023">
                        <c:v>328.19000199999999</c:v>
                      </c:pt>
                      <c:pt idx="4024">
                        <c:v>325.22000100000002</c:v>
                      </c:pt>
                      <c:pt idx="4025">
                        <c:v>324.17999300000002</c:v>
                      </c:pt>
                      <c:pt idx="4026">
                        <c:v>331.82000699999998</c:v>
                      </c:pt>
                      <c:pt idx="4027">
                        <c:v>331.61999500000002</c:v>
                      </c:pt>
                      <c:pt idx="4028">
                        <c:v>344.72000100000002</c:v>
                      </c:pt>
                      <c:pt idx="4029">
                        <c:v>349.290009</c:v>
                      </c:pt>
                      <c:pt idx="4030">
                        <c:v>351.290009</c:v>
                      </c:pt>
                      <c:pt idx="4031">
                        <c:v>349.73001099999999</c:v>
                      </c:pt>
                      <c:pt idx="4032">
                        <c:v>353.540009</c:v>
                      </c:pt>
                      <c:pt idx="4033">
                        <c:v>351.60000600000001</c:v>
                      </c:pt>
                      <c:pt idx="4034">
                        <c:v>359.92999300000002</c:v>
                      </c:pt>
                      <c:pt idx="4035">
                        <c:v>361.80999800000001</c:v>
                      </c:pt>
                      <c:pt idx="4036">
                        <c:v>365.79998799999998</c:v>
                      </c:pt>
                      <c:pt idx="4037">
                        <c:v>367.45001200000002</c:v>
                      </c:pt>
                      <c:pt idx="4038">
                        <c:v>361.39999399999999</c:v>
                      </c:pt>
                      <c:pt idx="4039">
                        <c:v>360.57000699999998</c:v>
                      </c:pt>
                      <c:pt idx="4040">
                        <c:v>361.45001200000002</c:v>
                      </c:pt>
                      <c:pt idx="4041">
                        <c:v>363.82998700000002</c:v>
                      </c:pt>
                      <c:pt idx="4042">
                        <c:v>379.92999300000002</c:v>
                      </c:pt>
                      <c:pt idx="4043">
                        <c:v>392.86999500000002</c:v>
                      </c:pt>
                      <c:pt idx="4044">
                        <c:v>391.98001099999999</c:v>
                      </c:pt>
                      <c:pt idx="4045">
                        <c:v>390.39999399999999</c:v>
                      </c:pt>
                      <c:pt idx="4046">
                        <c:v>404.98001099999999</c:v>
                      </c:pt>
                      <c:pt idx="4047">
                        <c:v>416.76001000000002</c:v>
                      </c:pt>
                      <c:pt idx="4048">
                        <c:v>415.44000199999999</c:v>
                      </c:pt>
                      <c:pt idx="4049">
                        <c:v>411.08999599999999</c:v>
                      </c:pt>
                      <c:pt idx="4050">
                        <c:v>384.48001099999999</c:v>
                      </c:pt>
                      <c:pt idx="4051">
                        <c:v>399.39001500000001</c:v>
                      </c:pt>
                      <c:pt idx="4052">
                        <c:v>390.39001500000001</c:v>
                      </c:pt>
                      <c:pt idx="4053">
                        <c:v>395.42001299999998</c:v>
                      </c:pt>
                      <c:pt idx="4054">
                        <c:v>391.42999300000002</c:v>
                      </c:pt>
                      <c:pt idx="4055">
                        <c:v>398.17999300000002</c:v>
                      </c:pt>
                      <c:pt idx="4056">
                        <c:v>390.51998900000001</c:v>
                      </c:pt>
                      <c:pt idx="4057">
                        <c:v>398.39001500000001</c:v>
                      </c:pt>
                      <c:pt idx="4058">
                        <c:v>408.25</c:v>
                      </c:pt>
                      <c:pt idx="4059">
                        <c:v>418.97000100000002</c:v>
                      </c:pt>
                      <c:pt idx="4060">
                        <c:v>415.63000499999998</c:v>
                      </c:pt>
                      <c:pt idx="4061">
                        <c:v>418.64999399999999</c:v>
                      </c:pt>
                      <c:pt idx="4062">
                        <c:v>413.5</c:v>
                      </c:pt>
                      <c:pt idx="4063">
                        <c:v>395.79998799999998</c:v>
                      </c:pt>
                      <c:pt idx="4064">
                        <c:v>400.48001099999999</c:v>
                      </c:pt>
                      <c:pt idx="4065">
                        <c:v>379.48001099999999</c:v>
                      </c:pt>
                      <c:pt idx="4066">
                        <c:v>375.13000499999998</c:v>
                      </c:pt>
                      <c:pt idx="4067">
                        <c:v>364.23001099999999</c:v>
                      </c:pt>
                      <c:pt idx="4068">
                        <c:v>361.04998799999998</c:v>
                      </c:pt>
                      <c:pt idx="4069">
                        <c:v>362.66000400000001</c:v>
                      </c:pt>
                      <c:pt idx="4070">
                        <c:v>357.32000699999998</c:v>
                      </c:pt>
                      <c:pt idx="4071">
                        <c:v>362.86999500000002</c:v>
                      </c:pt>
                      <c:pt idx="4072">
                        <c:v>363.08999599999999</c:v>
                      </c:pt>
                      <c:pt idx="4073">
                        <c:v>355.209991</c:v>
                      </c:pt>
                      <c:pt idx="4074">
                        <c:v>334.959991</c:v>
                      </c:pt>
                      <c:pt idx="4075">
                        <c:v>337.45001200000002</c:v>
                      </c:pt>
                      <c:pt idx="4076">
                        <c:v>338.38000499999998</c:v>
                      </c:pt>
                      <c:pt idx="4077">
                        <c:v>344.5</c:v>
                      </c:pt>
                      <c:pt idx="4078">
                        <c:v>343.08999599999999</c:v>
                      </c:pt>
                      <c:pt idx="4079">
                        <c:v>350.92001299999998</c:v>
                      </c:pt>
                      <c:pt idx="4080">
                        <c:v>351.82998700000002</c:v>
                      </c:pt>
                      <c:pt idx="4081">
                        <c:v>347.60998499999999</c:v>
                      </c:pt>
                      <c:pt idx="4082">
                        <c:v>349.35998499999999</c:v>
                      </c:pt>
                      <c:pt idx="4083">
                        <c:v>345.86999500000002</c:v>
                      </c:pt>
                      <c:pt idx="4084">
                        <c:v>341.30999800000001</c:v>
                      </c:pt>
                      <c:pt idx="4085">
                        <c:v>337.48998999999998</c:v>
                      </c:pt>
                      <c:pt idx="4086">
                        <c:v>326.39999399999999</c:v>
                      </c:pt>
                      <c:pt idx="4087">
                        <c:v>322.44000199999999</c:v>
                      </c:pt>
                      <c:pt idx="4088">
                        <c:v>316.77999899999998</c:v>
                      </c:pt>
                      <c:pt idx="4089">
                        <c:v>327.73001099999999</c:v>
                      </c:pt>
                      <c:pt idx="4090">
                        <c:v>338.01998900000001</c:v>
                      </c:pt>
                      <c:pt idx="4091">
                        <c:v>344.44000199999999</c:v>
                      </c:pt>
                      <c:pt idx="4092">
                        <c:v>339.17001299999998</c:v>
                      </c:pt>
                      <c:pt idx="4093">
                        <c:v>358.82000699999998</c:v>
                      </c:pt>
                      <c:pt idx="4094">
                        <c:v>364.57998700000002</c:v>
                      </c:pt>
                      <c:pt idx="4095">
                        <c:v>368.48998999999998</c:v>
                      </c:pt>
                      <c:pt idx="4096">
                        <c:v>368.040009</c:v>
                      </c:pt>
                      <c:pt idx="4097">
                        <c:v>370.98001099999999</c:v>
                      </c:pt>
                      <c:pt idx="4098">
                        <c:v>367.67999300000002</c:v>
                      </c:pt>
                      <c:pt idx="4099">
                        <c:v>363.60000600000001</c:v>
                      </c:pt>
                      <c:pt idx="4100">
                        <c:v>341.17999300000002</c:v>
                      </c:pt>
                      <c:pt idx="4101">
                        <c:v>346.459991</c:v>
                      </c:pt>
                      <c:pt idx="4102">
                        <c:v>348.67999300000002</c:v>
                      </c:pt>
                      <c:pt idx="4103">
                        <c:v>348.41000400000001</c:v>
                      </c:pt>
                      <c:pt idx="4104">
                        <c:v>355.92999300000002</c:v>
                      </c:pt>
                      <c:pt idx="4105">
                        <c:v>369.95001200000002</c:v>
                      </c:pt>
                      <c:pt idx="4106">
                        <c:v>368.14999399999999</c:v>
                      </c:pt>
                      <c:pt idx="4107">
                        <c:v>364.55999800000001</c:v>
                      </c:pt>
                      <c:pt idx="4108">
                        <c:v>350.35000600000001</c:v>
                      </c:pt>
                      <c:pt idx="4109">
                        <c:v>367.64999399999999</c:v>
                      </c:pt>
                      <c:pt idx="4110">
                        <c:v>366.959991</c:v>
                      </c:pt>
                      <c:pt idx="4111">
                        <c:v>365.35998499999999</c:v>
                      </c:pt>
                      <c:pt idx="4112">
                        <c:v>361.19000199999999</c:v>
                      </c:pt>
                      <c:pt idx="4113">
                        <c:v>369.60998499999999</c:v>
                      </c:pt>
                      <c:pt idx="4114">
                        <c:v>369.42999300000002</c:v>
                      </c:pt>
                      <c:pt idx="4115">
                        <c:v>377.88000499999998</c:v>
                      </c:pt>
                      <c:pt idx="4116">
                        <c:v>380.709991</c:v>
                      </c:pt>
                      <c:pt idx="4117">
                        <c:v>374.13000499999998</c:v>
                      </c:pt>
                      <c:pt idx="4118">
                        <c:v>381.42999300000002</c:v>
                      </c:pt>
                      <c:pt idx="4119">
                        <c:v>377.14001500000001</c:v>
                      </c:pt>
                      <c:pt idx="4120">
                        <c:v>377.04998799999998</c:v>
                      </c:pt>
                      <c:pt idx="4121">
                        <c:v>363.64999399999999</c:v>
                      </c:pt>
                      <c:pt idx="4122">
                        <c:v>351.35000600000001</c:v>
                      </c:pt>
                      <c:pt idx="4123">
                        <c:v>349.10000600000001</c:v>
                      </c:pt>
                      <c:pt idx="4124">
                        <c:v>355.709991</c:v>
                      </c:pt>
                      <c:pt idx="4125">
                        <c:v>325.89001500000001</c:v>
                      </c:pt>
                      <c:pt idx="4126">
                        <c:v>321.10000600000001</c:v>
                      </c:pt>
                      <c:pt idx="4127">
                        <c:v>339.55999800000001</c:v>
                      </c:pt>
                      <c:pt idx="4128">
                        <c:v>333.13000499999998</c:v>
                      </c:pt>
                      <c:pt idx="4129">
                        <c:v>346.39999399999999</c:v>
                      </c:pt>
                      <c:pt idx="4130">
                        <c:v>364.70001200000002</c:v>
                      </c:pt>
                      <c:pt idx="4131">
                        <c:v>346.709991</c:v>
                      </c:pt>
                      <c:pt idx="4132">
                        <c:v>332.67001299999998</c:v>
                      </c:pt>
                      <c:pt idx="4133">
                        <c:v>329.540009</c:v>
                      </c:pt>
                      <c:pt idx="4134">
                        <c:v>333.16000400000001</c:v>
                      </c:pt>
                      <c:pt idx="4135">
                        <c:v>301.82998700000002</c:v>
                      </c:pt>
                      <c:pt idx="4136">
                        <c:v>312.86999500000002</c:v>
                      </c:pt>
                      <c:pt idx="4137">
                        <c:v>299.82998700000002</c:v>
                      </c:pt>
                      <c:pt idx="4138">
                        <c:v>284.83999599999999</c:v>
                      </c:pt>
                      <c:pt idx="4139">
                        <c:v>285.80999800000001</c:v>
                      </c:pt>
                      <c:pt idx="4140">
                        <c:v>301.77999899999998</c:v>
                      </c:pt>
                      <c:pt idx="4141">
                        <c:v>317.38000499999998</c:v>
                      </c:pt>
                      <c:pt idx="4142">
                        <c:v>309.10000600000001</c:v>
                      </c:pt>
                      <c:pt idx="4143">
                        <c:v>315.44000199999999</c:v>
                      </c:pt>
                      <c:pt idx="4144">
                        <c:v>310.83999599999999</c:v>
                      </c:pt>
                      <c:pt idx="4145">
                        <c:v>327.5</c:v>
                      </c:pt>
                      <c:pt idx="4146">
                        <c:v>317.92001299999998</c:v>
                      </c:pt>
                      <c:pt idx="4147">
                        <c:v>303.47000100000002</c:v>
                      </c:pt>
                      <c:pt idx="4148">
                        <c:v>294.07000699999998</c:v>
                      </c:pt>
                      <c:pt idx="4149">
                        <c:v>294.39999399999999</c:v>
                      </c:pt>
                      <c:pt idx="4150">
                        <c:v>286.73001099999999</c:v>
                      </c:pt>
                      <c:pt idx="4151">
                        <c:v>290.05999800000001</c:v>
                      </c:pt>
                      <c:pt idx="4152">
                        <c:v>286.209991</c:v>
                      </c:pt>
                      <c:pt idx="4153">
                        <c:v>270.60000600000001</c:v>
                      </c:pt>
                      <c:pt idx="4154">
                        <c:v>266.98001099999999</c:v>
                      </c:pt>
                      <c:pt idx="4155">
                        <c:v>262.13000499999998</c:v>
                      </c:pt>
                      <c:pt idx="4156">
                        <c:v>258.82000699999998</c:v>
                      </c:pt>
                      <c:pt idx="4157">
                        <c:v>261.42999300000002</c:v>
                      </c:pt>
                      <c:pt idx="4158">
                        <c:v>266.63000499999998</c:v>
                      </c:pt>
                      <c:pt idx="4159">
                        <c:v>282.64999399999999</c:v>
                      </c:pt>
                      <c:pt idx="4160">
                        <c:v>288.75</c:v>
                      </c:pt>
                      <c:pt idx="4161">
                        <c:v>286.13000499999998</c:v>
                      </c:pt>
                      <c:pt idx="4162">
                        <c:v>290.29998799999998</c:v>
                      </c:pt>
                      <c:pt idx="4163">
                        <c:v>275.32998700000002</c:v>
                      </c:pt>
                      <c:pt idx="4164">
                        <c:v>282.88000499999998</c:v>
                      </c:pt>
                      <c:pt idx="4165">
                        <c:v>265.14001500000001</c:v>
                      </c:pt>
                      <c:pt idx="4166">
                        <c:v>269.70001200000002</c:v>
                      </c:pt>
                      <c:pt idx="4167">
                        <c:v>265.32000699999998</c:v>
                      </c:pt>
                      <c:pt idx="4168">
                        <c:v>274.88000499999998</c:v>
                      </c:pt>
                      <c:pt idx="4169">
                        <c:v>276.01998900000001</c:v>
                      </c:pt>
                      <c:pt idx="4170">
                        <c:v>266.83999599999999</c:v>
                      </c:pt>
                      <c:pt idx="4171">
                        <c:v>262.79998799999998</c:v>
                      </c:pt>
                      <c:pt idx="4172">
                        <c:v>270.94000199999999</c:v>
                      </c:pt>
                      <c:pt idx="4173">
                        <c:v>266.76998900000001</c:v>
                      </c:pt>
                      <c:pt idx="4174">
                        <c:v>260.57998700000002</c:v>
                      </c:pt>
                      <c:pt idx="4175">
                        <c:v>246.38999899999999</c:v>
                      </c:pt>
                      <c:pt idx="4176">
                        <c:v>233.88000500000001</c:v>
                      </c:pt>
                      <c:pt idx="4177">
                        <c:v>253.66999799999999</c:v>
                      </c:pt>
                      <c:pt idx="4178">
                        <c:v>255.570007</c:v>
                      </c:pt>
                      <c:pt idx="4179">
                        <c:v>256.07998700000002</c:v>
                      </c:pt>
                      <c:pt idx="4180">
                        <c:v>267.66000400000001</c:v>
                      </c:pt>
                      <c:pt idx="4181">
                        <c:v>267.66000400000001</c:v>
                      </c:pt>
                      <c:pt idx="4182">
                        <c:v>271.20001200000002</c:v>
                      </c:pt>
                      <c:pt idx="4183">
                        <c:v>297.57000699999998</c:v>
                      </c:pt>
                      <c:pt idx="4184">
                        <c:v>315.33999599999999</c:v>
                      </c:pt>
                      <c:pt idx="4185">
                        <c:v>320.26998900000001</c:v>
                      </c:pt>
                      <c:pt idx="4186">
                        <c:v>319.959991</c:v>
                      </c:pt>
                      <c:pt idx="4187">
                        <c:v>324.66000400000001</c:v>
                      </c:pt>
                      <c:pt idx="4188">
                        <c:v>337.58999599999999</c:v>
                      </c:pt>
                      <c:pt idx="4189">
                        <c:v>332.94000199999999</c:v>
                      </c:pt>
                      <c:pt idx="4190">
                        <c:v>354.64001500000001</c:v>
                      </c:pt>
                      <c:pt idx="4191">
                        <c:v>351.39001500000001</c:v>
                      </c:pt>
                      <c:pt idx="4192">
                        <c:v>353.19000199999999</c:v>
                      </c:pt>
                      <c:pt idx="4193">
                        <c:v>339.10000600000001</c:v>
                      </c:pt>
                      <c:pt idx="4194">
                        <c:v>325.16000400000001</c:v>
                      </c:pt>
                      <c:pt idx="4195">
                        <c:v>321.98998999999998</c:v>
                      </c:pt>
                      <c:pt idx="4196">
                        <c:v>326.67001299999998</c:v>
                      </c:pt>
                      <c:pt idx="4197">
                        <c:v>338.04998799999998</c:v>
                      </c:pt>
                      <c:pt idx="4198">
                        <c:v>335.66000400000001</c:v>
                      </c:pt>
                      <c:pt idx="4199">
                        <c:v>328.89999399999999</c:v>
                      </c:pt>
                      <c:pt idx="4200">
                        <c:v>340.66000400000001</c:v>
                      </c:pt>
                      <c:pt idx="4201">
                        <c:v>339.5</c:v>
                      </c:pt>
                      <c:pt idx="4202">
                        <c:v>339.85000600000001</c:v>
                      </c:pt>
                      <c:pt idx="4203">
                        <c:v>351.33999599999999</c:v>
                      </c:pt>
                      <c:pt idx="4204">
                        <c:v>355.80999800000001</c:v>
                      </c:pt>
                      <c:pt idx="4205">
                        <c:v>352.19000199999999</c:v>
                      </c:pt>
                      <c:pt idx="4206">
                        <c:v>344.709991</c:v>
                      </c:pt>
                      <c:pt idx="4207">
                        <c:v>347.57000699999998</c:v>
                      </c:pt>
                      <c:pt idx="4208">
                        <c:v>345.73001099999999</c:v>
                      </c:pt>
                      <c:pt idx="4209">
                        <c:v>359.97000100000002</c:v>
                      </c:pt>
                      <c:pt idx="4210">
                        <c:v>351.76998900000001</c:v>
                      </c:pt>
                      <c:pt idx="4211">
                        <c:v>359.07000699999998</c:v>
                      </c:pt>
                      <c:pt idx="4212">
                        <c:v>356.86999500000002</c:v>
                      </c:pt>
                      <c:pt idx="4213">
                        <c:v>361.92001299999998</c:v>
                      </c:pt>
                      <c:pt idx="4214">
                        <c:v>359.91000400000001</c:v>
                      </c:pt>
                      <c:pt idx="4215">
                        <c:v>356.97000100000002</c:v>
                      </c:pt>
                      <c:pt idx="4216">
                        <c:v>363.01998900000001</c:v>
                      </c:pt>
                      <c:pt idx="4217">
                        <c:v>363.91000400000001</c:v>
                      </c:pt>
                      <c:pt idx="4218">
                        <c:v>364.97000100000002</c:v>
                      </c:pt>
                      <c:pt idx="4219">
                        <c:v>362.86999500000002</c:v>
                      </c:pt>
                      <c:pt idx="4220">
                        <c:v>358.10000600000001</c:v>
                      </c:pt>
                      <c:pt idx="4221">
                        <c:v>357.32000699999998</c:v>
                      </c:pt>
                      <c:pt idx="4222">
                        <c:v>351.040009</c:v>
                      </c:pt>
                      <c:pt idx="4223">
                        <c:v>354.29998799999998</c:v>
                      </c:pt>
                      <c:pt idx="4224">
                        <c:v>359.60998499999999</c:v>
                      </c:pt>
                      <c:pt idx="4225">
                        <c:v>352.60000600000001</c:v>
                      </c:pt>
                      <c:pt idx="4226">
                        <c:v>349.60000600000001</c:v>
                      </c:pt>
                      <c:pt idx="4227">
                        <c:v>358.85998499999999</c:v>
                      </c:pt>
                      <c:pt idx="4228">
                        <c:v>356.26998900000001</c:v>
                      </c:pt>
                      <c:pt idx="4229">
                        <c:v>361.209991</c:v>
                      </c:pt>
                      <c:pt idx="4230">
                        <c:v>358.82000699999998</c:v>
                      </c:pt>
                      <c:pt idx="4231">
                        <c:v>361.459991</c:v>
                      </c:pt>
                      <c:pt idx="4232">
                        <c:v>363.44000199999999</c:v>
                      </c:pt>
                      <c:pt idx="4233">
                        <c:v>358.77999899999998</c:v>
                      </c:pt>
                      <c:pt idx="4234">
                        <c:v>375.22000100000002</c:v>
                      </c:pt>
                      <c:pt idx="4235">
                        <c:v>377.86999500000002</c:v>
                      </c:pt>
                      <c:pt idx="4236">
                        <c:v>361.01001000000002</c:v>
                      </c:pt>
                      <c:pt idx="4237">
                        <c:v>366.23001099999999</c:v>
                      </c:pt>
                      <c:pt idx="4238">
                        <c:v>359.97000100000002</c:v>
                      </c:pt>
                      <c:pt idx="4239">
                        <c:v>353.36999500000002</c:v>
                      </c:pt>
                      <c:pt idx="4240">
                        <c:v>354.60998499999999</c:v>
                      </c:pt>
                      <c:pt idx="4241">
                        <c:v>356.55999800000001</c:v>
                      </c:pt>
                      <c:pt idx="4242">
                        <c:v>366.959991</c:v>
                      </c:pt>
                      <c:pt idx="4243">
                        <c:v>367.72000100000002</c:v>
                      </c:pt>
                      <c:pt idx="4244">
                        <c:v>369.75</c:v>
                      </c:pt>
                      <c:pt idx="4245">
                        <c:v>367.88000499999998</c:v>
                      </c:pt>
                      <c:pt idx="4246">
                        <c:v>365.48998999999998</c:v>
                      </c:pt>
                      <c:pt idx="4247">
                        <c:v>361.41000400000001</c:v>
                      </c:pt>
                      <c:pt idx="4248">
                        <c:v>364.709991</c:v>
                      </c:pt>
                      <c:pt idx="4249">
                        <c:v>363.92001299999998</c:v>
                      </c:pt>
                      <c:pt idx="4250">
                        <c:v>367.64999399999999</c:v>
                      </c:pt>
                      <c:pt idx="4251">
                        <c:v>351.14001500000001</c:v>
                      </c:pt>
                      <c:pt idx="4252">
                        <c:v>348.86999500000002</c:v>
                      </c:pt>
                      <c:pt idx="4253">
                        <c:v>359.459991</c:v>
                      </c:pt>
                      <c:pt idx="4254">
                        <c:v>354.73998999999998</c:v>
                      </c:pt>
                      <c:pt idx="4255">
                        <c:v>360.35000600000001</c:v>
                      </c:pt>
                      <c:pt idx="4256">
                        <c:v>377.33999599999999</c:v>
                      </c:pt>
                      <c:pt idx="4257">
                        <c:v>381.89001500000001</c:v>
                      </c:pt>
                      <c:pt idx="4258">
                        <c:v>374.23001099999999</c:v>
                      </c:pt>
                      <c:pt idx="4259">
                        <c:v>368.32998700000002</c:v>
                      </c:pt>
                      <c:pt idx="4260">
                        <c:v>374.85000600000001</c:v>
                      </c:pt>
                      <c:pt idx="4261">
                        <c:v>371.82998700000002</c:v>
                      </c:pt>
                      <c:pt idx="4262">
                        <c:v>370.540009</c:v>
                      </c:pt>
                      <c:pt idx="4263">
                        <c:v>378.80999800000001</c:v>
                      </c:pt>
                      <c:pt idx="4264">
                        <c:v>379.05999800000001</c:v>
                      </c:pt>
                      <c:pt idx="4265">
                        <c:v>385.02999899999998</c:v>
                      </c:pt>
                      <c:pt idx="4266">
                        <c:v>378.67001299999998</c:v>
                      </c:pt>
                      <c:pt idx="4267">
                        <c:v>370.459991</c:v>
                      </c:pt>
                      <c:pt idx="4268">
                        <c:v>364.36999500000002</c:v>
                      </c:pt>
                      <c:pt idx="4269">
                        <c:v>362.75</c:v>
                      </c:pt>
                      <c:pt idx="4270">
                        <c:v>361.040009</c:v>
                      </c:pt>
                      <c:pt idx="4271">
                        <c:v>345.26001000000002</c:v>
                      </c:pt>
                      <c:pt idx="4272">
                        <c:v>345.60998499999999</c:v>
                      </c:pt>
                      <c:pt idx="4273">
                        <c:v>354.98998999999998</c:v>
                      </c:pt>
                      <c:pt idx="4274">
                        <c:v>359.30999800000001</c:v>
                      </c:pt>
                      <c:pt idx="4275">
                        <c:v>354.45001200000002</c:v>
                      </c:pt>
                      <c:pt idx="4276">
                        <c:v>348.10998499999999</c:v>
                      </c:pt>
                      <c:pt idx="4277">
                        <c:v>354.26998900000001</c:v>
                      </c:pt>
                      <c:pt idx="4278">
                        <c:v>359.73001099999999</c:v>
                      </c:pt>
                      <c:pt idx="4279">
                        <c:v>352.209991</c:v>
                      </c:pt>
                      <c:pt idx="4280">
                        <c:v>354.39001500000001</c:v>
                      </c:pt>
                      <c:pt idx="4281">
                        <c:v>355.05999800000001</c:v>
                      </c:pt>
                      <c:pt idx="4282">
                        <c:v>349.19000199999999</c:v>
                      </c:pt>
                      <c:pt idx="4283">
                        <c:v>351.85000600000001</c:v>
                      </c:pt>
                      <c:pt idx="4284">
                        <c:v>343.27999899999998</c:v>
                      </c:pt>
                      <c:pt idx="4285">
                        <c:v>336.63000499999998</c:v>
                      </c:pt>
                      <c:pt idx="4286">
                        <c:v>353.39999399999999</c:v>
                      </c:pt>
                      <c:pt idx="4287">
                        <c:v>355.73001099999999</c:v>
                      </c:pt>
                      <c:pt idx="4288">
                        <c:v>357.13000499999998</c:v>
                      </c:pt>
                      <c:pt idx="4289">
                        <c:v>360.86999500000002</c:v>
                      </c:pt>
                      <c:pt idx="4290">
                        <c:v>352.01001000000002</c:v>
                      </c:pt>
                      <c:pt idx="4291">
                        <c:v>351.26998900000001</c:v>
                      </c:pt>
                      <c:pt idx="4292">
                        <c:v>345.55999800000001</c:v>
                      </c:pt>
                      <c:pt idx="4293">
                        <c:v>343.42999300000002</c:v>
                      </c:pt>
                      <c:pt idx="4294">
                        <c:v>339.73001099999999</c:v>
                      </c:pt>
                      <c:pt idx="4295">
                        <c:v>350.61999500000002</c:v>
                      </c:pt>
                      <c:pt idx="4296">
                        <c:v>357.11999500000002</c:v>
                      </c:pt>
                      <c:pt idx="4297">
                        <c:v>363.51998900000001</c:v>
                      </c:pt>
                      <c:pt idx="4298">
                        <c:v>365.209991</c:v>
                      </c:pt>
                      <c:pt idx="4299">
                        <c:v>369.209991</c:v>
                      </c:pt>
                      <c:pt idx="4300">
                        <c:v>371.040009</c:v>
                      </c:pt>
                      <c:pt idx="4301">
                        <c:v>360.29998799999998</c:v>
                      </c:pt>
                      <c:pt idx="4302">
                        <c:v>362.20001200000002</c:v>
                      </c:pt>
                      <c:pt idx="4303">
                        <c:v>370.01998900000001</c:v>
                      </c:pt>
                      <c:pt idx="4304">
                        <c:v>367.32000699999998</c:v>
                      </c:pt>
                      <c:pt idx="4305">
                        <c:v>374.60000600000001</c:v>
                      </c:pt>
                      <c:pt idx="4306">
                        <c:v>375.42999300000002</c:v>
                      </c:pt>
                      <c:pt idx="4307">
                        <c:v>381.72000100000002</c:v>
                      </c:pt>
                      <c:pt idx="4308">
                        <c:v>380.54998799999998</c:v>
                      </c:pt>
                      <c:pt idx="4309">
                        <c:v>376.16000400000001</c:v>
                      </c:pt>
                      <c:pt idx="4310">
                        <c:v>379.92999300000002</c:v>
                      </c:pt>
                      <c:pt idx="4311">
                        <c:v>381</c:v>
                      </c:pt>
                      <c:pt idx="4312">
                        <c:v>379.5</c:v>
                      </c:pt>
                      <c:pt idx="4313">
                        <c:v>373.25</c:v>
                      </c:pt>
                      <c:pt idx="4314">
                        <c:v>366.60000600000001</c:v>
                      </c:pt>
                      <c:pt idx="4315">
                        <c:v>365.98998999999998</c:v>
                      </c:pt>
                      <c:pt idx="4316">
                        <c:v>362.44000199999999</c:v>
                      </c:pt>
                      <c:pt idx="4317">
                        <c:v>325.209991</c:v>
                      </c:pt>
                      <c:pt idx="4318">
                        <c:v>315.10000600000001</c:v>
                      </c:pt>
                      <c:pt idx="4319">
                        <c:v>310.61999500000002</c:v>
                      </c:pt>
                      <c:pt idx="4320">
                        <c:v>307.29998799999998</c:v>
                      </c:pt>
                      <c:pt idx="4321">
                        <c:v>317.94000199999999</c:v>
                      </c:pt>
                      <c:pt idx="4322">
                        <c:v>326.459991</c:v>
                      </c:pt>
                      <c:pt idx="4323">
                        <c:v>335.77999899999998</c:v>
                      </c:pt>
                      <c:pt idx="4324">
                        <c:v>332.70001200000002</c:v>
                      </c:pt>
                      <c:pt idx="4325">
                        <c:v>325.92999300000002</c:v>
                      </c:pt>
                      <c:pt idx="4326">
                        <c:v>322.98998999999998</c:v>
                      </c:pt>
                      <c:pt idx="4327">
                        <c:v>319.5</c:v>
                      </c:pt>
                      <c:pt idx="4328">
                        <c:v>318.82998700000002</c:v>
                      </c:pt>
                      <c:pt idx="4329">
                        <c:v>307.63000499999998</c:v>
                      </c:pt>
                      <c:pt idx="4330">
                        <c:v>310.10000600000001</c:v>
                      </c:pt>
                      <c:pt idx="4331">
                        <c:v>304.290009</c:v>
                      </c:pt>
                      <c:pt idx="4332">
                        <c:v>315.89999399999999</c:v>
                      </c:pt>
                      <c:pt idx="4333">
                        <c:v>308.92999300000002</c:v>
                      </c:pt>
                      <c:pt idx="4334">
                        <c:v>310.82998700000002</c:v>
                      </c:pt>
                      <c:pt idx="4335">
                        <c:v>312.27999899999998</c:v>
                      </c:pt>
                      <c:pt idx="4336">
                        <c:v>299.10998499999999</c:v>
                      </c:pt>
                      <c:pt idx="4337">
                        <c:v>295.76001000000002</c:v>
                      </c:pt>
                      <c:pt idx="4338">
                        <c:v>302.79998799999998</c:v>
                      </c:pt>
                      <c:pt idx="4339">
                        <c:v>309.38000499999998</c:v>
                      </c:pt>
                      <c:pt idx="4340">
                        <c:v>298.98998999999998</c:v>
                      </c:pt>
                      <c:pt idx="4341">
                        <c:v>297.80999800000001</c:v>
                      </c:pt>
                      <c:pt idx="4342">
                        <c:v>296.92999300000002</c:v>
                      </c:pt>
                      <c:pt idx="4343">
                        <c:v>291.44000199999999</c:v>
                      </c:pt>
                      <c:pt idx="4344">
                        <c:v>294.98001099999999</c:v>
                      </c:pt>
                      <c:pt idx="4345">
                        <c:v>291.02999899999998</c:v>
                      </c:pt>
                      <c:pt idx="4346">
                        <c:v>291.76998900000001</c:v>
                      </c:pt>
                      <c:pt idx="4347">
                        <c:v>296.77999899999998</c:v>
                      </c:pt>
                      <c:pt idx="4348">
                        <c:v>293.75</c:v>
                      </c:pt>
                      <c:pt idx="4349">
                        <c:v>289.290009</c:v>
                      </c:pt>
                      <c:pt idx="4350">
                        <c:v>291.51998900000001</c:v>
                      </c:pt>
                      <c:pt idx="4351">
                        <c:v>293.25</c:v>
                      </c:pt>
                      <c:pt idx="4352">
                        <c:v>290.17001299999998</c:v>
                      </c:pt>
                      <c:pt idx="4353">
                        <c:v>294.33999599999999</c:v>
                      </c:pt>
                      <c:pt idx="4354">
                        <c:v>287.98998999999998</c:v>
                      </c:pt>
                      <c:pt idx="4355">
                        <c:v>288.26998900000001</c:v>
                      </c:pt>
                      <c:pt idx="4356">
                        <c:v>288.85998499999999</c:v>
                      </c:pt>
                      <c:pt idx="4357">
                        <c:v>294.14999399999999</c:v>
                      </c:pt>
                      <c:pt idx="4358">
                        <c:v>294.290009</c:v>
                      </c:pt>
                      <c:pt idx="4359">
                        <c:v>298.60000600000001</c:v>
                      </c:pt>
                      <c:pt idx="4360">
                        <c:v>291.55999800000001</c:v>
                      </c:pt>
                      <c:pt idx="4361">
                        <c:v>286.60000600000001</c:v>
                      </c:pt>
                      <c:pt idx="4362">
                        <c:v>270.75</c:v>
                      </c:pt>
                      <c:pt idx="4363">
                        <c:v>265.92001299999998</c:v>
                      </c:pt>
                      <c:pt idx="4364">
                        <c:v>254.58999600000001</c:v>
                      </c:pt>
                      <c:pt idx="4365">
                        <c:v>264.75</c:v>
                      </c:pt>
                      <c:pt idx="4366">
                        <c:v>263.30999800000001</c:v>
                      </c:pt>
                      <c:pt idx="4367">
                        <c:v>263.07998700000002</c:v>
                      </c:pt>
                      <c:pt idx="4368">
                        <c:v>267.61999500000002</c:v>
                      </c:pt>
                      <c:pt idx="4369">
                        <c:v>269.57998700000002</c:v>
                      </c:pt>
                      <c:pt idx="4370">
                        <c:v>268.02999899999998</c:v>
                      </c:pt>
                      <c:pt idx="4371">
                        <c:v>268.14999399999999</c:v>
                      </c:pt>
                      <c:pt idx="4372">
                        <c:v>272.790009</c:v>
                      </c:pt>
                      <c:pt idx="4373">
                        <c:v>274.459991</c:v>
                      </c:pt>
                      <c:pt idx="4374">
                        <c:v>270.72000100000002</c:v>
                      </c:pt>
                      <c:pt idx="4375">
                        <c:v>267.52999899999998</c:v>
                      </c:pt>
                      <c:pt idx="4376">
                        <c:v>280.48001099999999</c:v>
                      </c:pt>
                      <c:pt idx="4377">
                        <c:v>282.92999300000002</c:v>
                      </c:pt>
                      <c:pt idx="4378">
                        <c:v>285.52999899999998</c:v>
                      </c:pt>
                      <c:pt idx="4379">
                        <c:v>284.25</c:v>
                      </c:pt>
                      <c:pt idx="4380">
                        <c:v>286.27999899999998</c:v>
                      </c:pt>
                      <c:pt idx="4381">
                        <c:v>293.35000600000001</c:v>
                      </c:pt>
                      <c:pt idx="4382">
                        <c:v>275.29998799999998</c:v>
                      </c:pt>
                      <c:pt idx="4383">
                        <c:v>278.04998799999998</c:v>
                      </c:pt>
                      <c:pt idx="4384">
                        <c:v>266.69000199999999</c:v>
                      </c:pt>
                      <c:pt idx="4385">
                        <c:v>271.26998900000001</c:v>
                      </c:pt>
                      <c:pt idx="4386">
                        <c:v>271.5</c:v>
                      </c:pt>
                      <c:pt idx="4387">
                        <c:v>276.82000699999998</c:v>
                      </c:pt>
                      <c:pt idx="4388">
                        <c:v>281.85998499999999</c:v>
                      </c:pt>
                      <c:pt idx="4389">
                        <c:v>281.209991</c:v>
                      </c:pt>
                      <c:pt idx="4390">
                        <c:v>291.45001200000002</c:v>
                      </c:pt>
                      <c:pt idx="4391">
                        <c:v>287.41000400000001</c:v>
                      </c:pt>
                      <c:pt idx="4392">
                        <c:v>286.80999800000001</c:v>
                      </c:pt>
                      <c:pt idx="4393">
                        <c:v>292.85998499999999</c:v>
                      </c:pt>
                      <c:pt idx="4394">
                        <c:v>288.02999899999998</c:v>
                      </c:pt>
                      <c:pt idx="4395">
                        <c:v>288.58999599999999</c:v>
                      </c:pt>
                      <c:pt idx="4396">
                        <c:v>289.57000699999998</c:v>
                      </c:pt>
                      <c:pt idx="4397">
                        <c:v>291.57000699999998</c:v>
                      </c:pt>
                      <c:pt idx="4398">
                        <c:v>294.17999300000002</c:v>
                      </c:pt>
                      <c:pt idx="4399">
                        <c:v>292.01001000000002</c:v>
                      </c:pt>
                      <c:pt idx="4400">
                        <c:v>283.10998499999999</c:v>
                      </c:pt>
                      <c:pt idx="4401">
                        <c:v>289.61999500000002</c:v>
                      </c:pt>
                      <c:pt idx="4402">
                        <c:v>295.02999899999998</c:v>
                      </c:pt>
                      <c:pt idx="4403">
                        <c:v>302.57000699999998</c:v>
                      </c:pt>
                      <c:pt idx="4404">
                        <c:v>302.60000600000001</c:v>
                      </c:pt>
                      <c:pt idx="4405">
                        <c:v>305.16000400000001</c:v>
                      </c:pt>
                      <c:pt idx="4406">
                        <c:v>311.69000199999999</c:v>
                      </c:pt>
                      <c:pt idx="4407">
                        <c:v>310.48001099999999</c:v>
                      </c:pt>
                      <c:pt idx="4408">
                        <c:v>315.54998799999998</c:v>
                      </c:pt>
                      <c:pt idx="4409">
                        <c:v>312.48998999999998</c:v>
                      </c:pt>
                      <c:pt idx="4410">
                        <c:v>315.92999300000002</c:v>
                      </c:pt>
                      <c:pt idx="4411">
                        <c:v>314.66000400000001</c:v>
                      </c:pt>
                      <c:pt idx="4412">
                        <c:v>309.98998999999998</c:v>
                      </c:pt>
                      <c:pt idx="4413">
                        <c:v>306.16000400000001</c:v>
                      </c:pt>
                      <c:pt idx="4414">
                        <c:v>304.32000699999998</c:v>
                      </c:pt>
                      <c:pt idx="4415">
                        <c:v>302.85998499999999</c:v>
                      </c:pt>
                      <c:pt idx="4416">
                        <c:v>307.35000600000001</c:v>
                      </c:pt>
                      <c:pt idx="4417">
                        <c:v>302.5</c:v>
                      </c:pt>
                      <c:pt idx="4418">
                        <c:v>293.11999500000002</c:v>
                      </c:pt>
                      <c:pt idx="4419">
                        <c:v>298.92999300000002</c:v>
                      </c:pt>
                      <c:pt idx="4420">
                        <c:v>298.44000199999999</c:v>
                      </c:pt>
                      <c:pt idx="4421">
                        <c:v>298.5</c:v>
                      </c:pt>
                      <c:pt idx="4422">
                        <c:v>304.209991</c:v>
                      </c:pt>
                      <c:pt idx="4423">
                        <c:v>315.48001099999999</c:v>
                      </c:pt>
                      <c:pt idx="4424">
                        <c:v>320.79998799999998</c:v>
                      </c:pt>
                      <c:pt idx="4425">
                        <c:v>332.22000100000002</c:v>
                      </c:pt>
                      <c:pt idx="4426">
                        <c:v>336.89999399999999</c:v>
                      </c:pt>
                      <c:pt idx="4427">
                        <c:v>333.10000600000001</c:v>
                      </c:pt>
                      <c:pt idx="4428">
                        <c:v>333.20001200000002</c:v>
                      </c:pt>
                      <c:pt idx="4429">
                        <c:v>332.63000499999998</c:v>
                      </c:pt>
                      <c:pt idx="4430">
                        <c:v>329.08999599999999</c:v>
                      </c:pt>
                      <c:pt idx="4431">
                        <c:v>323.30999800000001</c:v>
                      </c:pt>
                      <c:pt idx="4432">
                        <c:v>323.57000699999998</c:v>
                      </c:pt>
                      <c:pt idx="4433">
                        <c:v>329.80999800000001</c:v>
                      </c:pt>
                      <c:pt idx="4434">
                        <c:v>325.89999399999999</c:v>
                      </c:pt>
                      <c:pt idx="4435">
                        <c:v>335.82998700000002</c:v>
                      </c:pt>
                      <c:pt idx="4436">
                        <c:v>330.75</c:v>
                      </c:pt>
                      <c:pt idx="4437">
                        <c:v>339.26001000000002</c:v>
                      </c:pt>
                      <c:pt idx="4438">
                        <c:v>335.66000400000001</c:v>
                      </c:pt>
                      <c:pt idx="4439">
                        <c:v>329.04998799999998</c:v>
                      </c:pt>
                      <c:pt idx="4440">
                        <c:v>338.92001299999998</c:v>
                      </c:pt>
                      <c:pt idx="4441">
                        <c:v>338.69000199999999</c:v>
                      </c:pt>
                      <c:pt idx="4442">
                        <c:v>339.07000699999998</c:v>
                      </c:pt>
                      <c:pt idx="4443">
                        <c:v>338.61999500000002</c:v>
                      </c:pt>
                      <c:pt idx="4444">
                        <c:v>339.67001299999998</c:v>
                      </c:pt>
                      <c:pt idx="4445">
                        <c:v>338.10998499999999</c:v>
                      </c:pt>
                      <c:pt idx="4446">
                        <c:v>326</c:v>
                      </c:pt>
                      <c:pt idx="4447">
                        <c:v>349.60000600000001</c:v>
                      </c:pt>
                      <c:pt idx="4448">
                        <c:v>353.16000400000001</c:v>
                      </c:pt>
                      <c:pt idx="4449">
                        <c:v>342.88000499999998</c:v>
                      </c:pt>
                      <c:pt idx="4450">
                        <c:v>348.51998900000001</c:v>
                      </c:pt>
                      <c:pt idx="4451">
                        <c:v>343.16000400000001</c:v>
                      </c:pt>
                      <c:pt idx="4452">
                        <c:v>347.73998999999998</c:v>
                      </c:pt>
                      <c:pt idx="4453">
                        <c:v>345.08999599999999</c:v>
                      </c:pt>
                      <c:pt idx="4454">
                        <c:v>358</c:v>
                      </c:pt>
                      <c:pt idx="4455">
                        <c:v>369.01001000000002</c:v>
                      </c:pt>
                      <c:pt idx="4456">
                        <c:v>369.67001299999998</c:v>
                      </c:pt>
                      <c:pt idx="4457">
                        <c:v>366.95001200000002</c:v>
                      </c:pt>
                      <c:pt idx="4458">
                        <c:v>366.76998900000001</c:v>
                      </c:pt>
                      <c:pt idx="4459">
                        <c:v>371.07000699999998</c:v>
                      </c:pt>
                      <c:pt idx="4460">
                        <c:v>373.69000199999999</c:v>
                      </c:pt>
                      <c:pt idx="4461">
                        <c:v>380.01001000000002</c:v>
                      </c:pt>
                      <c:pt idx="4462">
                        <c:v>381.39999399999999</c:v>
                      </c:pt>
                      <c:pt idx="4463">
                        <c:v>380.39999399999999</c:v>
                      </c:pt>
                      <c:pt idx="4464">
                        <c:v>387.77999899999998</c:v>
                      </c:pt>
                      <c:pt idx="4465">
                        <c:v>386.19000199999999</c:v>
                      </c:pt>
                      <c:pt idx="4466">
                        <c:v>386</c:v>
                      </c:pt>
                      <c:pt idx="4467">
                        <c:v>380.07000699999998</c:v>
                      </c:pt>
                      <c:pt idx="4468">
                        <c:v>368.70001200000002</c:v>
                      </c:pt>
                      <c:pt idx="4469">
                        <c:v>360.08999599999999</c:v>
                      </c:pt>
                      <c:pt idx="4470">
                        <c:v>379.23998999999998</c:v>
                      </c:pt>
                      <c:pt idx="4471">
                        <c:v>371.709991</c:v>
                      </c:pt>
                      <c:pt idx="4472">
                        <c:v>369.02999899999998</c:v>
                      </c:pt>
                      <c:pt idx="4473">
                        <c:v>381.04998799999998</c:v>
                      </c:pt>
                      <c:pt idx="4474">
                        <c:v>368.76998900000001</c:v>
                      </c:pt>
                      <c:pt idx="4475">
                        <c:v>383.790009</c:v>
                      </c:pt>
                      <c:pt idx="4476">
                        <c:v>372.77999899999998</c:v>
                      </c:pt>
                      <c:pt idx="4477">
                        <c:v>368.97000100000002</c:v>
                      </c:pt>
                      <c:pt idx="4478">
                        <c:v>346.48998999999998</c:v>
                      </c:pt>
                      <c:pt idx="4479">
                        <c:v>364.13000499999998</c:v>
                      </c:pt>
                      <c:pt idx="4480">
                        <c:v>349.92001299999998</c:v>
                      </c:pt>
                      <c:pt idx="4481">
                        <c:v>315.25</c:v>
                      </c:pt>
                      <c:pt idx="4482">
                        <c:v>336.29998799999998</c:v>
                      </c:pt>
                      <c:pt idx="4483">
                        <c:v>298.83999599999999</c:v>
                      </c:pt>
                      <c:pt idx="4484">
                        <c:v>319.75</c:v>
                      </c:pt>
                      <c:pt idx="4485">
                        <c:v>315.47000100000002</c:v>
                      </c:pt>
                      <c:pt idx="4486">
                        <c:v>332.02999899999998</c:v>
                      </c:pt>
                      <c:pt idx="4487">
                        <c:v>332.82998700000002</c:v>
                      </c:pt>
                      <c:pt idx="4488">
                        <c:v>360.26998900000001</c:v>
                      </c:pt>
                      <c:pt idx="4489">
                        <c:v>357.32000699999998</c:v>
                      </c:pt>
                      <c:pt idx="4490">
                        <c:v>342.39001500000001</c:v>
                      </c:pt>
                      <c:pt idx="4491">
                        <c:v>362.98998999999998</c:v>
                      </c:pt>
                      <c:pt idx="4492">
                        <c:v>357.11999500000002</c:v>
                      </c:pt>
                      <c:pt idx="4493">
                        <c:v>370.959991</c:v>
                      </c:pt>
                      <c:pt idx="4494">
                        <c:v>375.5</c:v>
                      </c:pt>
                      <c:pt idx="4495">
                        <c:v>364.07998700000002</c:v>
                      </c:pt>
                      <c:pt idx="4496">
                        <c:v>370.07998700000002</c:v>
                      </c:pt>
                      <c:pt idx="4497">
                        <c:v>361.76001000000002</c:v>
                      </c:pt>
                      <c:pt idx="4498">
                        <c:v>379.959991</c:v>
                      </c:pt>
                      <c:pt idx="4499">
                        <c:v>372.27999899999998</c:v>
                      </c:pt>
                      <c:pt idx="4500">
                        <c:v>371.11999500000002</c:v>
                      </c:pt>
                      <c:pt idx="4501">
                        <c:v>370.72000100000002</c:v>
                      </c:pt>
                      <c:pt idx="4502">
                        <c:v>396.72000100000002</c:v>
                      </c:pt>
                      <c:pt idx="4503">
                        <c:v>413.54998799999998</c:v>
                      </c:pt>
                      <c:pt idx="4504">
                        <c:v>426.75</c:v>
                      </c:pt>
                      <c:pt idx="4505">
                        <c:v>439.17001299999998</c:v>
                      </c:pt>
                      <c:pt idx="4506">
                        <c:v>422.959991</c:v>
                      </c:pt>
                      <c:pt idx="4507">
                        <c:v>437.48998999999998</c:v>
                      </c:pt>
                      <c:pt idx="4508">
                        <c:v>433.82998700000002</c:v>
                      </c:pt>
                      <c:pt idx="4509">
                        <c:v>421.42001299999998</c:v>
                      </c:pt>
                      <c:pt idx="4510">
                        <c:v>426.70001200000002</c:v>
                      </c:pt>
                      <c:pt idx="4511">
                        <c:v>424.98998999999998</c:v>
                      </c:pt>
                      <c:pt idx="4512">
                        <c:v>421.38000499999998</c:v>
                      </c:pt>
                      <c:pt idx="4513">
                        <c:v>403.82998700000002</c:v>
                      </c:pt>
                      <c:pt idx="4514">
                        <c:v>411.89001500000001</c:v>
                      </c:pt>
                      <c:pt idx="4515">
                        <c:v>419.85000600000001</c:v>
                      </c:pt>
                      <c:pt idx="4516">
                        <c:v>415.26998900000001</c:v>
                      </c:pt>
                      <c:pt idx="4517">
                        <c:v>428.14999399999999</c:v>
                      </c:pt>
                      <c:pt idx="4518">
                        <c:v>424.67999300000002</c:v>
                      </c:pt>
                      <c:pt idx="4519">
                        <c:v>434.26001000000002</c:v>
                      </c:pt>
                      <c:pt idx="4520">
                        <c:v>436.52999899999998</c:v>
                      </c:pt>
                      <c:pt idx="4521">
                        <c:v>435.54998799999998</c:v>
                      </c:pt>
                      <c:pt idx="4522">
                        <c:v>440.51998900000001</c:v>
                      </c:pt>
                      <c:pt idx="4523">
                        <c:v>431.82000699999998</c:v>
                      </c:pt>
                      <c:pt idx="4524">
                        <c:v>438.26998900000001</c:v>
                      </c:pt>
                      <c:pt idx="4525">
                        <c:v>441.95001200000002</c:v>
                      </c:pt>
                      <c:pt idx="4526">
                        <c:v>454.19000199999999</c:v>
                      </c:pt>
                      <c:pt idx="4527">
                        <c:v>452.57998700000002</c:v>
                      </c:pt>
                      <c:pt idx="4528">
                        <c:v>451.040009</c:v>
                      </c:pt>
                      <c:pt idx="4529">
                        <c:v>447.67001299999998</c:v>
                      </c:pt>
                      <c:pt idx="4530">
                        <c:v>436.25</c:v>
                      </c:pt>
                      <c:pt idx="4531">
                        <c:v>429.32000699999998</c:v>
                      </c:pt>
                      <c:pt idx="4532">
                        <c:v>414.76998900000001</c:v>
                      </c:pt>
                      <c:pt idx="4533">
                        <c:v>419.89001500000001</c:v>
                      </c:pt>
                      <c:pt idx="4534">
                        <c:v>413.44000199999999</c:v>
                      </c:pt>
                      <c:pt idx="4535">
                        <c:v>419.73001099999999</c:v>
                      </c:pt>
                      <c:pt idx="4536">
                        <c:v>425.92001299999998</c:v>
                      </c:pt>
                      <c:pt idx="4537">
                        <c:v>427.30999800000001</c:v>
                      </c:pt>
                      <c:pt idx="4538">
                        <c:v>421.97000100000002</c:v>
                      </c:pt>
                      <c:pt idx="4539">
                        <c:v>414.32998700000002</c:v>
                      </c:pt>
                      <c:pt idx="4540">
                        <c:v>419.60000600000001</c:v>
                      </c:pt>
                      <c:pt idx="4541">
                        <c:v>419.48998999999998</c:v>
                      </c:pt>
                      <c:pt idx="4542">
                        <c:v>434.04998799999998</c:v>
                      </c:pt>
                      <c:pt idx="4543">
                        <c:v>434.48001099999999</c:v>
                      </c:pt>
                      <c:pt idx="4544">
                        <c:v>425.55999800000001</c:v>
                      </c:pt>
                      <c:pt idx="4545">
                        <c:v>418.07000699999998</c:v>
                      </c:pt>
                      <c:pt idx="4546">
                        <c:v>425.5</c:v>
                      </c:pt>
                      <c:pt idx="4547">
                        <c:v>436.13000499999998</c:v>
                      </c:pt>
                      <c:pt idx="4548">
                        <c:v>447.76998900000001</c:v>
                      </c:pt>
                      <c:pt idx="4549">
                        <c:v>449.86999500000002</c:v>
                      </c:pt>
                      <c:pt idx="4550">
                        <c:v>453.72000100000002</c:v>
                      </c:pt>
                      <c:pt idx="4551">
                        <c:v>468.040009</c:v>
                      </c:pt>
                      <c:pt idx="4552">
                        <c:v>466.26001000000002</c:v>
                      </c:pt>
                      <c:pt idx="4553">
                        <c:v>457.85000600000001</c:v>
                      </c:pt>
                      <c:pt idx="4554">
                        <c:v>465.91000400000001</c:v>
                      </c:pt>
                      <c:pt idx="4555">
                        <c:v>443.39999399999999</c:v>
                      </c:pt>
                      <c:pt idx="4556">
                        <c:v>447.23998999999998</c:v>
                      </c:pt>
                      <c:pt idx="4557">
                        <c:v>455.040009</c:v>
                      </c:pt>
                      <c:pt idx="4558">
                        <c:v>485.64001500000001</c:v>
                      </c:pt>
                      <c:pt idx="4559">
                        <c:v>476.89001500000001</c:v>
                      </c:pt>
                      <c:pt idx="4560">
                        <c:v>493.80999800000001</c:v>
                      </c:pt>
                      <c:pt idx="4561">
                        <c:v>493.16000400000001</c:v>
                      </c:pt>
                      <c:pt idx="4562">
                        <c:v>502.77999899999998</c:v>
                      </c:pt>
                      <c:pt idx="4563">
                        <c:v>507.76001000000002</c:v>
                      </c:pt>
                      <c:pt idx="4564">
                        <c:v>548.72997999999995</c:v>
                      </c:pt>
                      <c:pt idx="4565">
                        <c:v>525.5</c:v>
                      </c:pt>
                      <c:pt idx="4566">
                        <c:v>524.88000499999998</c:v>
                      </c:pt>
                      <c:pt idx="4567">
                        <c:v>523.26000999999997</c:v>
                      </c:pt>
                      <c:pt idx="4568">
                        <c:v>527.39001499999995</c:v>
                      </c:pt>
                      <c:pt idx="4569">
                        <c:v>492.98998999999998</c:v>
                      </c:pt>
                      <c:pt idx="4570">
                        <c:v>502.41000400000001</c:v>
                      </c:pt>
                      <c:pt idx="4571">
                        <c:v>490.10000600000001</c:v>
                      </c:pt>
                      <c:pt idx="4572">
                        <c:v>489.82000699999998</c:v>
                      </c:pt>
                      <c:pt idx="4573">
                        <c:v>477.57998700000002</c:v>
                      </c:pt>
                      <c:pt idx="4574">
                        <c:v>480.45001200000002</c:v>
                      </c:pt>
                      <c:pt idx="4575">
                        <c:v>495.64999399999999</c:v>
                      </c:pt>
                      <c:pt idx="4576">
                        <c:v>488.51001000000002</c:v>
                      </c:pt>
                      <c:pt idx="4577">
                        <c:v>484.48001099999999</c:v>
                      </c:pt>
                      <c:pt idx="4578">
                        <c:v>485.79998799999998</c:v>
                      </c:pt>
                      <c:pt idx="4579">
                        <c:v>488.88000499999998</c:v>
                      </c:pt>
                      <c:pt idx="4580">
                        <c:v>498.61999500000002</c:v>
                      </c:pt>
                      <c:pt idx="4581">
                        <c:v>509.64001500000001</c:v>
                      </c:pt>
                      <c:pt idx="4582">
                        <c:v>502.10998499999999</c:v>
                      </c:pt>
                      <c:pt idx="4583">
                        <c:v>509.07998700000002</c:v>
                      </c:pt>
                      <c:pt idx="4584">
                        <c:v>494.73001099999999</c:v>
                      </c:pt>
                      <c:pt idx="4585">
                        <c:v>483.38000499999998</c:v>
                      </c:pt>
                      <c:pt idx="4586">
                        <c:v>466.92999300000002</c:v>
                      </c:pt>
                      <c:pt idx="4587">
                        <c:v>475.47000100000002</c:v>
                      </c:pt>
                      <c:pt idx="4588">
                        <c:v>481.32998700000002</c:v>
                      </c:pt>
                      <c:pt idx="4589">
                        <c:v>482.67999300000002</c:v>
                      </c:pt>
                      <c:pt idx="4590">
                        <c:v>482.35000600000001</c:v>
                      </c:pt>
                      <c:pt idx="4591">
                        <c:v>491.86999500000002</c:v>
                      </c:pt>
                      <c:pt idx="4592">
                        <c:v>484.52999899999998</c:v>
                      </c:pt>
                      <c:pt idx="4593">
                        <c:v>497.89999399999999</c:v>
                      </c:pt>
                      <c:pt idx="4594">
                        <c:v>492.30999800000001</c:v>
                      </c:pt>
                      <c:pt idx="4595">
                        <c:v>488.80999800000001</c:v>
                      </c:pt>
                      <c:pt idx="4596">
                        <c:v>490.57998700000002</c:v>
                      </c:pt>
                      <c:pt idx="4597">
                        <c:v>547.53002900000001</c:v>
                      </c:pt>
                      <c:pt idx="4598">
                        <c:v>526.27002000000005</c:v>
                      </c:pt>
                      <c:pt idx="4599">
                        <c:v>523.89001499999995</c:v>
                      </c:pt>
                      <c:pt idx="4600">
                        <c:v>529.55999799999995</c:v>
                      </c:pt>
                      <c:pt idx="4601">
                        <c:v>556.54998799999998</c:v>
                      </c:pt>
                      <c:pt idx="4602">
                        <c:v>552.84002699999996</c:v>
                      </c:pt>
                      <c:pt idx="4603">
                        <c:v>525.75</c:v>
                      </c:pt>
                      <c:pt idx="4604">
                        <c:v>516.04998799999998</c:v>
                      </c:pt>
                      <c:pt idx="4605">
                        <c:v>507.01998900000001</c:v>
                      </c:pt>
                      <c:pt idx="4606">
                        <c:v>500.19000199999999</c:v>
                      </c:pt>
                      <c:pt idx="4607">
                        <c:v>480.67001299999998</c:v>
                      </c:pt>
                      <c:pt idx="4608">
                        <c:v>482.02999899999998</c:v>
                      </c:pt>
                      <c:pt idx="4609">
                        <c:v>476.26001000000002</c:v>
                      </c:pt>
                      <c:pt idx="4610">
                        <c:v>495.98998999999998</c:v>
                      </c:pt>
                      <c:pt idx="4611">
                        <c:v>483.85998499999999</c:v>
                      </c:pt>
                      <c:pt idx="4612">
                        <c:v>470.20001200000002</c:v>
                      </c:pt>
                      <c:pt idx="4613">
                        <c:v>469.959991</c:v>
                      </c:pt>
                      <c:pt idx="4614">
                        <c:v>487.35000600000001</c:v>
                      </c:pt>
                      <c:pt idx="4615">
                        <c:v>491.17001299999998</c:v>
                      </c:pt>
                      <c:pt idx="4616">
                        <c:v>470.60998499999999</c:v>
                      </c:pt>
                      <c:pt idx="4617">
                        <c:v>473.07998700000002</c:v>
                      </c:pt>
                      <c:pt idx="4618">
                        <c:v>482.88000499999998</c:v>
                      </c:pt>
                      <c:pt idx="4619">
                        <c:v>490.64999399999999</c:v>
                      </c:pt>
                      <c:pt idx="4620">
                        <c:v>493.48001099999999</c:v>
                      </c:pt>
                      <c:pt idx="4621">
                        <c:v>500.02999899999998</c:v>
                      </c:pt>
                      <c:pt idx="4622">
                        <c:v>527.51000999999997</c:v>
                      </c:pt>
                      <c:pt idx="4623">
                        <c:v>503.05999800000001</c:v>
                      </c:pt>
                      <c:pt idx="4624">
                        <c:v>520.65002400000003</c:v>
                      </c:pt>
                      <c:pt idx="4625">
                        <c:v>505.86999500000002</c:v>
                      </c:pt>
                      <c:pt idx="4626">
                        <c:v>534.65997300000004</c:v>
                      </c:pt>
                      <c:pt idx="4627">
                        <c:v>531.78997800000002</c:v>
                      </c:pt>
                      <c:pt idx="4628">
                        <c:v>539.44000200000005</c:v>
                      </c:pt>
                      <c:pt idx="4629">
                        <c:v>539.80999799999995</c:v>
                      </c:pt>
                      <c:pt idx="4630">
                        <c:v>554.09002699999996</c:v>
                      </c:pt>
                      <c:pt idx="4631">
                        <c:v>541.45001200000002</c:v>
                      </c:pt>
                      <c:pt idx="4632">
                        <c:v>541.94000200000005</c:v>
                      </c:pt>
                      <c:pt idx="4633">
                        <c:v>530.78997800000002</c:v>
                      </c:pt>
                      <c:pt idx="4634">
                        <c:v>530.71997099999999</c:v>
                      </c:pt>
                      <c:pt idx="4635">
                        <c:v>525.419983</c:v>
                      </c:pt>
                      <c:pt idx="4636">
                        <c:v>489.04998799999998</c:v>
                      </c:pt>
                      <c:pt idx="4637">
                        <c:v>485.23001099999999</c:v>
                      </c:pt>
                      <c:pt idx="4638">
                        <c:v>488.27999899999998</c:v>
                      </c:pt>
                      <c:pt idx="4639">
                        <c:v>488.23998999999998</c:v>
                      </c:pt>
                      <c:pt idx="4640">
                        <c:v>488.92999300000002</c:v>
                      </c:pt>
                      <c:pt idx="4641">
                        <c:v>486.23998999999998</c:v>
                      </c:pt>
                      <c:pt idx="4642">
                        <c:v>504.209991</c:v>
                      </c:pt>
                      <c:pt idx="4643">
                        <c:v>475.73998999999998</c:v>
                      </c:pt>
                      <c:pt idx="4644">
                        <c:v>484.11999500000002</c:v>
                      </c:pt>
                      <c:pt idx="4645">
                        <c:v>487.22000100000002</c:v>
                      </c:pt>
                      <c:pt idx="4646">
                        <c:v>496.95001200000002</c:v>
                      </c:pt>
                      <c:pt idx="4647">
                        <c:v>513.76000999999997</c:v>
                      </c:pt>
                      <c:pt idx="4648">
                        <c:v>514.72997999999995</c:v>
                      </c:pt>
                      <c:pt idx="4649">
                        <c:v>470.5</c:v>
                      </c:pt>
                      <c:pt idx="4650">
                        <c:v>480.23998999999998</c:v>
                      </c:pt>
                      <c:pt idx="4651">
                        <c:v>490.76001000000002</c:v>
                      </c:pt>
                      <c:pt idx="4652">
                        <c:v>486.76998900000001</c:v>
                      </c:pt>
                      <c:pt idx="4653">
                        <c:v>482.83999599999999</c:v>
                      </c:pt>
                      <c:pt idx="4654">
                        <c:v>479.10000600000001</c:v>
                      </c:pt>
                      <c:pt idx="4655">
                        <c:v>480.63000499999998</c:v>
                      </c:pt>
                      <c:pt idx="4656">
                        <c:v>481.790009</c:v>
                      </c:pt>
                      <c:pt idx="4657">
                        <c:v>484.67001299999998</c:v>
                      </c:pt>
                      <c:pt idx="4658">
                        <c:v>488.23998999999998</c:v>
                      </c:pt>
                      <c:pt idx="4659">
                        <c:v>476.61999500000002</c:v>
                      </c:pt>
                      <c:pt idx="4660">
                        <c:v>482.88000499999998</c:v>
                      </c:pt>
                      <c:pt idx="4661">
                        <c:v>485</c:v>
                      </c:pt>
                      <c:pt idx="4662">
                        <c:v>491.35998499999999</c:v>
                      </c:pt>
                      <c:pt idx="4663">
                        <c:v>490.70001200000002</c:v>
                      </c:pt>
                      <c:pt idx="4664">
                        <c:v>504.57998700000002</c:v>
                      </c:pt>
                      <c:pt idx="4665">
                        <c:v>503.38000499999998</c:v>
                      </c:pt>
                      <c:pt idx="4666">
                        <c:v>497.51998900000001</c:v>
                      </c:pt>
                      <c:pt idx="4667">
                        <c:v>498.30999800000001</c:v>
                      </c:pt>
                      <c:pt idx="4668">
                        <c:v>515.78002900000001</c:v>
                      </c:pt>
                      <c:pt idx="4669">
                        <c:v>512.65997300000004</c:v>
                      </c:pt>
                      <c:pt idx="4670">
                        <c:v>493.60000600000001</c:v>
                      </c:pt>
                      <c:pt idx="4671">
                        <c:v>501.08999599999999</c:v>
                      </c:pt>
                      <c:pt idx="4672">
                        <c:v>503.22000100000002</c:v>
                      </c:pt>
                      <c:pt idx="4673">
                        <c:v>522.419983</c:v>
                      </c:pt>
                      <c:pt idx="4674">
                        <c:v>519.78002900000001</c:v>
                      </c:pt>
                      <c:pt idx="4675">
                        <c:v>524.830017</c:v>
                      </c:pt>
                      <c:pt idx="4676">
                        <c:v>532.90002400000003</c:v>
                      </c:pt>
                      <c:pt idx="4677">
                        <c:v>534.45001200000002</c:v>
                      </c:pt>
                      <c:pt idx="4678">
                        <c:v>528.90997300000004</c:v>
                      </c:pt>
                      <c:pt idx="4679">
                        <c:v>527.330017</c:v>
                      </c:pt>
                      <c:pt idx="4680">
                        <c:v>514.47997999999995</c:v>
                      </c:pt>
                      <c:pt idx="4681">
                        <c:v>513.96997099999999</c:v>
                      </c:pt>
                      <c:pt idx="4682">
                        <c:v>519.11999500000002</c:v>
                      </c:pt>
                      <c:pt idx="4683">
                        <c:v>530.86999500000002</c:v>
                      </c:pt>
                      <c:pt idx="4684">
                        <c:v>524.59002699999996</c:v>
                      </c:pt>
                      <c:pt idx="4685">
                        <c:v>540.72997999999995</c:v>
                      </c:pt>
                      <c:pt idx="4686">
                        <c:v>522.85998500000005</c:v>
                      </c:pt>
                      <c:pt idx="4687">
                        <c:v>520.79998799999998</c:v>
                      </c:pt>
                      <c:pt idx="4688">
                        <c:v>500.48998999999998</c:v>
                      </c:pt>
                      <c:pt idx="4689">
                        <c:v>508.89001500000001</c:v>
                      </c:pt>
                      <c:pt idx="4690">
                        <c:v>510.39999399999999</c:v>
                      </c:pt>
                      <c:pt idx="4691">
                        <c:v>499.10000600000001</c:v>
                      </c:pt>
                      <c:pt idx="4692">
                        <c:v>494.25</c:v>
                      </c:pt>
                      <c:pt idx="4693">
                        <c:v>507.790009</c:v>
                      </c:pt>
                      <c:pt idx="4694">
                        <c:v>500.85998499999999</c:v>
                      </c:pt>
                      <c:pt idx="4695">
                        <c:v>497.98001099999999</c:v>
                      </c:pt>
                      <c:pt idx="4696">
                        <c:v>501.76998900000001</c:v>
                      </c:pt>
                      <c:pt idx="4697">
                        <c:v>586.34002699999996</c:v>
                      </c:pt>
                      <c:pt idx="4698">
                        <c:v>579.84002699999996</c:v>
                      </c:pt>
                      <c:pt idx="4699">
                        <c:v>565.169983</c:v>
                      </c:pt>
                      <c:pt idx="4700">
                        <c:v>556.78002900000001</c:v>
                      </c:pt>
                      <c:pt idx="4701">
                        <c:v>561.92999299999997</c:v>
                      </c:pt>
                      <c:pt idx="4702">
                        <c:v>523.28002900000001</c:v>
                      </c:pt>
                      <c:pt idx="4703">
                        <c:v>538.59997599999997</c:v>
                      </c:pt>
                      <c:pt idx="4704">
                        <c:v>532.39001499999995</c:v>
                      </c:pt>
                      <c:pt idx="4705">
                        <c:v>539.03997800000002</c:v>
                      </c:pt>
                      <c:pt idx="4706">
                        <c:v>548.15997300000004</c:v>
                      </c:pt>
                      <c:pt idx="4707">
                        <c:v>539.45001200000002</c:v>
                      </c:pt>
                      <c:pt idx="4708">
                        <c:v>552.15997300000004</c:v>
                      </c:pt>
                      <c:pt idx="4709">
                        <c:v>550.78997800000002</c:v>
                      </c:pt>
                      <c:pt idx="4710">
                        <c:v>547.919983</c:v>
                      </c:pt>
                      <c:pt idx="4711">
                        <c:v>559.07000700000003</c:v>
                      </c:pt>
                      <c:pt idx="4712">
                        <c:v>563.59002699999996</c:v>
                      </c:pt>
                      <c:pt idx="4713">
                        <c:v>557.59002699999996</c:v>
                      </c:pt>
                      <c:pt idx="4714">
                        <c:v>556.52002000000005</c:v>
                      </c:pt>
                      <c:pt idx="4715">
                        <c:v>557.28002900000001</c:v>
                      </c:pt>
                      <c:pt idx="4716">
                        <c:v>551.34002699999996</c:v>
                      </c:pt>
                      <c:pt idx="4717">
                        <c:v>548.21997099999999</c:v>
                      </c:pt>
                      <c:pt idx="4718">
                        <c:v>540.21997099999999</c:v>
                      </c:pt>
                      <c:pt idx="4719">
                        <c:v>533.78002900000001</c:v>
                      </c:pt>
                      <c:pt idx="4720">
                        <c:v>546.15002400000003</c:v>
                      </c:pt>
                      <c:pt idx="4721">
                        <c:v>553.40997300000004</c:v>
                      </c:pt>
                      <c:pt idx="4722">
                        <c:v>546.70001200000002</c:v>
                      </c:pt>
                      <c:pt idx="4723">
                        <c:v>538.84997599999997</c:v>
                      </c:pt>
                      <c:pt idx="4724">
                        <c:v>550.64001499999995</c:v>
                      </c:pt>
                      <c:pt idx="4725">
                        <c:v>547.82000700000003</c:v>
                      </c:pt>
                      <c:pt idx="4726">
                        <c:v>520.70001200000002</c:v>
                      </c:pt>
                      <c:pt idx="4727">
                        <c:v>511.290009</c:v>
                      </c:pt>
                      <c:pt idx="4728">
                        <c:v>516.39001499999995</c:v>
                      </c:pt>
                      <c:pt idx="4729">
                        <c:v>493.32998700000002</c:v>
                      </c:pt>
                      <c:pt idx="4730">
                        <c:v>506.44000199999999</c:v>
                      </c:pt>
                      <c:pt idx="4731">
                        <c:v>504.540009</c:v>
                      </c:pt>
                      <c:pt idx="4732">
                        <c:v>523.05999799999995</c:v>
                      </c:pt>
                      <c:pt idx="4733">
                        <c:v>518.02002000000005</c:v>
                      </c:pt>
                      <c:pt idx="4734">
                        <c:v>520.25</c:v>
                      </c:pt>
                      <c:pt idx="4735">
                        <c:v>524.03002900000001</c:v>
                      </c:pt>
                      <c:pt idx="4736">
                        <c:v>524.44000200000005</c:v>
                      </c:pt>
                      <c:pt idx="4737">
                        <c:v>504.790009</c:v>
                      </c:pt>
                      <c:pt idx="4738">
                        <c:v>512.17999299999997</c:v>
                      </c:pt>
                      <c:pt idx="4739">
                        <c:v>523.10998500000005</c:v>
                      </c:pt>
                      <c:pt idx="4740">
                        <c:v>535.09002699999996</c:v>
                      </c:pt>
                      <c:pt idx="4741">
                        <c:v>520.80999799999995</c:v>
                      </c:pt>
                      <c:pt idx="4742">
                        <c:v>502.85998499999999</c:v>
                      </c:pt>
                      <c:pt idx="4743">
                        <c:v>508.04998799999998</c:v>
                      </c:pt>
                      <c:pt idx="4744">
                        <c:v>513.95001200000002</c:v>
                      </c:pt>
                      <c:pt idx="4745">
                        <c:v>513.39001499999995</c:v>
                      </c:pt>
                      <c:pt idx="4746">
                        <c:v>521.65997300000004</c:v>
                      </c:pt>
                      <c:pt idx="4747">
                        <c:v>539.419983</c:v>
                      </c:pt>
                      <c:pt idx="4748">
                        <c:v>540.669983</c:v>
                      </c:pt>
                      <c:pt idx="4749">
                        <c:v>544.53002900000001</c:v>
                      </c:pt>
                      <c:pt idx="4750">
                        <c:v>546.98999000000003</c:v>
                      </c:pt>
                      <c:pt idx="4751">
                        <c:v>554.580017</c:v>
                      </c:pt>
                      <c:pt idx="4752">
                        <c:v>555.30999799999995</c:v>
                      </c:pt>
                      <c:pt idx="4753">
                        <c:v>552.78002900000001</c:v>
                      </c:pt>
                      <c:pt idx="4754">
                        <c:v>553.72997999999995</c:v>
                      </c:pt>
                      <c:pt idx="4755">
                        <c:v>540.02002000000005</c:v>
                      </c:pt>
                      <c:pt idx="4756">
                        <c:v>549.21997099999999</c:v>
                      </c:pt>
                      <c:pt idx="4757">
                        <c:v>546.53997800000002</c:v>
                      </c:pt>
                      <c:pt idx="4758">
                        <c:v>554.44000200000005</c:v>
                      </c:pt>
                      <c:pt idx="4759">
                        <c:v>549.57000700000003</c:v>
                      </c:pt>
                      <c:pt idx="4760">
                        <c:v>508.89999399999999</c:v>
                      </c:pt>
                      <c:pt idx="4761">
                        <c:v>508.77999899999998</c:v>
                      </c:pt>
                      <c:pt idx="4762">
                        <c:v>505.54998799999998</c:v>
                      </c:pt>
                      <c:pt idx="4763">
                        <c:v>510.29998799999998</c:v>
                      </c:pt>
                      <c:pt idx="4764">
                        <c:v>505.54998799999998</c:v>
                      </c:pt>
                      <c:pt idx="4765">
                        <c:v>506.51998900000001</c:v>
                      </c:pt>
                      <c:pt idx="4766">
                        <c:v>509</c:v>
                      </c:pt>
                      <c:pt idx="4767">
                        <c:v>513.46997099999999</c:v>
                      </c:pt>
                      <c:pt idx="4768">
                        <c:v>509.10998499999999</c:v>
                      </c:pt>
                      <c:pt idx="4769">
                        <c:v>503.17999300000002</c:v>
                      </c:pt>
                      <c:pt idx="4770">
                        <c:v>496.07998700000002</c:v>
                      </c:pt>
                      <c:pt idx="4771">
                        <c:v>499.54998799999998</c:v>
                      </c:pt>
                      <c:pt idx="4772">
                        <c:v>503.83999599999999</c:v>
                      </c:pt>
                      <c:pt idx="4773">
                        <c:v>486.69000199999999</c:v>
                      </c:pt>
                      <c:pt idx="4774">
                        <c:v>495.07998700000002</c:v>
                      </c:pt>
                      <c:pt idx="4775">
                        <c:v>484.98001099999999</c:v>
                      </c:pt>
                      <c:pt idx="4776">
                        <c:v>486.66000400000001</c:v>
                      </c:pt>
                      <c:pt idx="4777">
                        <c:v>493.36999500000002</c:v>
                      </c:pt>
                      <c:pt idx="4778">
                        <c:v>488.94000199999999</c:v>
                      </c:pt>
                      <c:pt idx="4779">
                        <c:v>486.27999899999998</c:v>
                      </c:pt>
                      <c:pt idx="4780">
                        <c:v>487.70001200000002</c:v>
                      </c:pt>
                      <c:pt idx="4781">
                        <c:v>501.67001299999998</c:v>
                      </c:pt>
                      <c:pt idx="4782">
                        <c:v>497.89001500000001</c:v>
                      </c:pt>
                      <c:pt idx="4783">
                        <c:v>502.89999399999999</c:v>
                      </c:pt>
                      <c:pt idx="4784">
                        <c:v>501.33999599999999</c:v>
                      </c:pt>
                      <c:pt idx="4785">
                        <c:v>502.35998499999999</c:v>
                      </c:pt>
                      <c:pt idx="4786">
                        <c:v>503.85998499999999</c:v>
                      </c:pt>
                      <c:pt idx="4787">
                        <c:v>502.80999800000001</c:v>
                      </c:pt>
                      <c:pt idx="4788">
                        <c:v>499.07998700000002</c:v>
                      </c:pt>
                      <c:pt idx="4789">
                        <c:v>499.23998999999998</c:v>
                      </c:pt>
                      <c:pt idx="4790">
                        <c:v>489.42999300000002</c:v>
                      </c:pt>
                      <c:pt idx="4791">
                        <c:v>494.73998999999998</c:v>
                      </c:pt>
                      <c:pt idx="4792">
                        <c:v>494.66000400000001</c:v>
                      </c:pt>
                      <c:pt idx="4793">
                        <c:v>492.39001500000001</c:v>
                      </c:pt>
                      <c:pt idx="4794">
                        <c:v>485.80999800000001</c:v>
                      </c:pt>
                      <c:pt idx="4795">
                        <c:v>487.26998900000001</c:v>
                      </c:pt>
                      <c:pt idx="4796">
                        <c:v>488.76998900000001</c:v>
                      </c:pt>
                      <c:pt idx="4797">
                        <c:v>499.89001500000001</c:v>
                      </c:pt>
                      <c:pt idx="4798">
                        <c:v>491.89999399999999</c:v>
                      </c:pt>
                      <c:pt idx="4799">
                        <c:v>492.41000400000001</c:v>
                      </c:pt>
                      <c:pt idx="4800">
                        <c:v>498.33999599999999</c:v>
                      </c:pt>
                      <c:pt idx="4801">
                        <c:v>500.76998900000001</c:v>
                      </c:pt>
                      <c:pt idx="4802">
                        <c:v>497</c:v>
                      </c:pt>
                      <c:pt idx="4803">
                        <c:v>508.82000699999998</c:v>
                      </c:pt>
                      <c:pt idx="4804">
                        <c:v>512.73999000000003</c:v>
                      </c:pt>
                      <c:pt idx="4805">
                        <c:v>518.05999799999995</c:v>
                      </c:pt>
                      <c:pt idx="4806">
                        <c:v>527.07000700000003</c:v>
                      </c:pt>
                      <c:pt idx="4807">
                        <c:v>533.03002900000001</c:v>
                      </c:pt>
                      <c:pt idx="4808">
                        <c:v>533.5</c:v>
                      </c:pt>
                      <c:pt idx="4809">
                        <c:v>528.21002199999998</c:v>
                      </c:pt>
                      <c:pt idx="4810">
                        <c:v>533.53997800000002</c:v>
                      </c:pt>
                      <c:pt idx="4811">
                        <c:v>533.97997999999995</c:v>
                      </c:pt>
                      <c:pt idx="4812">
                        <c:v>541.64001499999995</c:v>
                      </c:pt>
                      <c:pt idx="4813">
                        <c:v>535.96002199999998</c:v>
                      </c:pt>
                      <c:pt idx="4814">
                        <c:v>530.76000999999997</c:v>
                      </c:pt>
                      <c:pt idx="4815">
                        <c:v>535.97997999999995</c:v>
                      </c:pt>
                      <c:pt idx="4816">
                        <c:v>537.30999799999995</c:v>
                      </c:pt>
                      <c:pt idx="4817">
                        <c:v>540.67999299999997</c:v>
                      </c:pt>
                      <c:pt idx="4818">
                        <c:v>547.95001200000002</c:v>
                      </c:pt>
                      <c:pt idx="4819">
                        <c:v>542.95001200000002</c:v>
                      </c:pt>
                      <c:pt idx="4820">
                        <c:v>530.30999799999995</c:v>
                      </c:pt>
                      <c:pt idx="4821">
                        <c:v>532.28002900000001</c:v>
                      </c:pt>
                      <c:pt idx="4822">
                        <c:v>531.04998799999998</c:v>
                      </c:pt>
                      <c:pt idx="4823">
                        <c:v>513.63000499999998</c:v>
                      </c:pt>
                      <c:pt idx="4824">
                        <c:v>511.76998900000001</c:v>
                      </c:pt>
                      <c:pt idx="4825">
                        <c:v>515.40997300000004</c:v>
                      </c:pt>
                      <c:pt idx="4826">
                        <c:v>516.48999000000003</c:v>
                      </c:pt>
                      <c:pt idx="4827">
                        <c:v>518.90997300000004</c:v>
                      </c:pt>
                      <c:pt idx="4828">
                        <c:v>519.29998799999998</c:v>
                      </c:pt>
                      <c:pt idx="4829">
                        <c:v>514.25</c:v>
                      </c:pt>
                      <c:pt idx="4830">
                        <c:v>517.57000700000003</c:v>
                      </c:pt>
                      <c:pt idx="4831">
                        <c:v>515.15002400000003</c:v>
                      </c:pt>
                      <c:pt idx="4832">
                        <c:v>510.82000699999998</c:v>
                      </c:pt>
                      <c:pt idx="4833">
                        <c:v>517.34997599999997</c:v>
                      </c:pt>
                      <c:pt idx="4834">
                        <c:v>524.89001499999995</c:v>
                      </c:pt>
                      <c:pt idx="4835">
                        <c:v>520.54998799999998</c:v>
                      </c:pt>
                      <c:pt idx="4836">
                        <c:v>519.96997099999999</c:v>
                      </c:pt>
                      <c:pt idx="4837">
                        <c:v>515.84002699999996</c:v>
                      </c:pt>
                      <c:pt idx="4838">
                        <c:v>512.40002400000003</c:v>
                      </c:pt>
                      <c:pt idx="4839">
                        <c:v>510.72000100000002</c:v>
                      </c:pt>
                      <c:pt idx="4840">
                        <c:v>515.919983</c:v>
                      </c:pt>
                      <c:pt idx="4841">
                        <c:v>517.919983</c:v>
                      </c:pt>
                      <c:pt idx="4842">
                        <c:v>518.90997300000004</c:v>
                      </c:pt>
                      <c:pt idx="4843">
                        <c:v>521.86999500000002</c:v>
                      </c:pt>
                      <c:pt idx="4844">
                        <c:v>543.71002199999998</c:v>
                      </c:pt>
                      <c:pt idx="4845">
                        <c:v>546.88000499999998</c:v>
                      </c:pt>
                      <c:pt idx="4846">
                        <c:v>553.330017</c:v>
                      </c:pt>
                      <c:pt idx="4847">
                        <c:v>553.40997300000004</c:v>
                      </c:pt>
                      <c:pt idx="4848">
                        <c:v>547.580017</c:v>
                      </c:pt>
                      <c:pt idx="4849">
                        <c:v>550.11999500000002</c:v>
                      </c:pt>
                      <c:pt idx="4850">
                        <c:v>558.919983</c:v>
                      </c:pt>
                      <c:pt idx="4851">
                        <c:v>566.17999299999997</c:v>
                      </c:pt>
                      <c:pt idx="4852">
                        <c:v>569.19000200000005</c:v>
                      </c:pt>
                      <c:pt idx="4853">
                        <c:v>582.07000700000003</c:v>
                      </c:pt>
                      <c:pt idx="4854">
                        <c:v>588.54998799999998</c:v>
                      </c:pt>
                      <c:pt idx="4855">
                        <c:v>590.53002900000001</c:v>
                      </c:pt>
                      <c:pt idx="4856">
                        <c:v>606.71002199999998</c:v>
                      </c:pt>
                      <c:pt idx="4857">
                        <c:v>606.04998799999998</c:v>
                      </c:pt>
                      <c:pt idx="4858">
                        <c:v>597.53997800000002</c:v>
                      </c:pt>
                      <c:pt idx="4859">
                        <c:v>598.71997099999999</c:v>
                      </c:pt>
                      <c:pt idx="4860">
                        <c:v>589.28997800000002</c:v>
                      </c:pt>
                      <c:pt idx="4861">
                        <c:v>577.76000999999997</c:v>
                      </c:pt>
                      <c:pt idx="4862">
                        <c:v>582.86999500000002</c:v>
                      </c:pt>
                      <c:pt idx="4863">
                        <c:v>586.5</c:v>
                      </c:pt>
                      <c:pt idx="4864">
                        <c:v>589.34997599999997</c:v>
                      </c:pt>
                      <c:pt idx="4865">
                        <c:v>575.42999299999997</c:v>
                      </c:pt>
                      <c:pt idx="4866">
                        <c:v>573.14001499999995</c:v>
                      </c:pt>
                      <c:pt idx="4867">
                        <c:v>590.65002400000003</c:v>
                      </c:pt>
                      <c:pt idx="4868">
                        <c:v>593.26000999999997</c:v>
                      </c:pt>
                      <c:pt idx="4869">
                        <c:v>592.39001499999995</c:v>
                      </c:pt>
                      <c:pt idx="4870">
                        <c:v>592.64001499999995</c:v>
                      </c:pt>
                      <c:pt idx="4871">
                        <c:v>583.84997599999997</c:v>
                      </c:pt>
                      <c:pt idx="4872">
                        <c:v>599.05999799999995</c:v>
                      </c:pt>
                      <c:pt idx="4873">
                        <c:v>610.34002699999996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48E-4B15-87E3-1DF221250FDA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Adj Close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shade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1.196429</c:v>
                      </c:pt>
                      <c:pt idx="1">
                        <c:v>1.21</c:v>
                      </c:pt>
                      <c:pt idx="2">
                        <c:v>1.157143</c:v>
                      </c:pt>
                      <c:pt idx="3">
                        <c:v>1.1035710000000001</c:v>
                      </c:pt>
                      <c:pt idx="4">
                        <c:v>1.071429</c:v>
                      </c:pt>
                      <c:pt idx="5">
                        <c:v>1.0764290000000001</c:v>
                      </c:pt>
                      <c:pt idx="6">
                        <c:v>1.128571</c:v>
                      </c:pt>
                      <c:pt idx="7">
                        <c:v>1.1178570000000001</c:v>
                      </c:pt>
                      <c:pt idx="8">
                        <c:v>1.147143</c:v>
                      </c:pt>
                      <c:pt idx="9">
                        <c:v>1.1821429999999999</c:v>
                      </c:pt>
                      <c:pt idx="10">
                        <c:v>1.118571</c:v>
                      </c:pt>
                      <c:pt idx="11">
                        <c:v>1.1564289999999999</c:v>
                      </c:pt>
                      <c:pt idx="12">
                        <c:v>1.1535709999999999</c:v>
                      </c:pt>
                      <c:pt idx="13">
                        <c:v>1.092857</c:v>
                      </c:pt>
                      <c:pt idx="14">
                        <c:v>1.082857</c:v>
                      </c:pt>
                      <c:pt idx="15">
                        <c:v>0.986429</c:v>
                      </c:pt>
                      <c:pt idx="16">
                        <c:v>0.92214300000000005</c:v>
                      </c:pt>
                      <c:pt idx="17">
                        <c:v>0.91071400000000002</c:v>
                      </c:pt>
                      <c:pt idx="18">
                        <c:v>0.95142899999999997</c:v>
                      </c:pt>
                      <c:pt idx="19">
                        <c:v>0.95714299999999997</c:v>
                      </c:pt>
                      <c:pt idx="20">
                        <c:v>0.97928599999999999</c:v>
                      </c:pt>
                      <c:pt idx="21">
                        <c:v>0.97857099999999997</c:v>
                      </c:pt>
                      <c:pt idx="22">
                        <c:v>0.96428599999999998</c:v>
                      </c:pt>
                      <c:pt idx="23">
                        <c:v>0.98857099999999998</c:v>
                      </c:pt>
                      <c:pt idx="24">
                        <c:v>0.94357100000000005</c:v>
                      </c:pt>
                      <c:pt idx="25">
                        <c:v>0.99928600000000001</c:v>
                      </c:pt>
                      <c:pt idx="26">
                        <c:v>1.027857</c:v>
                      </c:pt>
                      <c:pt idx="27">
                        <c:v>1.172857</c:v>
                      </c:pt>
                      <c:pt idx="28">
                        <c:v>1.214286</c:v>
                      </c:pt>
                      <c:pt idx="29">
                        <c:v>1.276429</c:v>
                      </c:pt>
                      <c:pt idx="30">
                        <c:v>1.1757139999999999</c:v>
                      </c:pt>
                      <c:pt idx="31">
                        <c:v>1.160714</c:v>
                      </c:pt>
                      <c:pt idx="32">
                        <c:v>1.1635709999999999</c:v>
                      </c:pt>
                      <c:pt idx="33">
                        <c:v>1.2692859999999999</c:v>
                      </c:pt>
                      <c:pt idx="34">
                        <c:v>1.207857</c:v>
                      </c:pt>
                      <c:pt idx="35">
                        <c:v>1.142857</c:v>
                      </c:pt>
                      <c:pt idx="36">
                        <c:v>1.1264289999999999</c:v>
                      </c:pt>
                      <c:pt idx="37">
                        <c:v>1.089286</c:v>
                      </c:pt>
                      <c:pt idx="38">
                        <c:v>1.149286</c:v>
                      </c:pt>
                      <c:pt idx="39">
                        <c:v>1.1599999999999999</c:v>
                      </c:pt>
                      <c:pt idx="40">
                        <c:v>1.170714</c:v>
                      </c:pt>
                      <c:pt idx="41">
                        <c:v>1.1464289999999999</c:v>
                      </c:pt>
                      <c:pt idx="42">
                        <c:v>1.1142860000000001</c:v>
                      </c:pt>
                      <c:pt idx="43">
                        <c:v>1.036429</c:v>
                      </c:pt>
                      <c:pt idx="44">
                        <c:v>0.87142900000000001</c:v>
                      </c:pt>
                      <c:pt idx="45">
                        <c:v>0.87642900000000001</c:v>
                      </c:pt>
                      <c:pt idx="46">
                        <c:v>0.91428600000000004</c:v>
                      </c:pt>
                      <c:pt idx="47">
                        <c:v>0.95357099999999995</c:v>
                      </c:pt>
                      <c:pt idx="48">
                        <c:v>0.89142900000000003</c:v>
                      </c:pt>
                      <c:pt idx="49">
                        <c:v>0.77785700000000002</c:v>
                      </c:pt>
                      <c:pt idx="50">
                        <c:v>0.77500000000000002</c:v>
                      </c:pt>
                      <c:pt idx="51">
                        <c:v>0.760714</c:v>
                      </c:pt>
                      <c:pt idx="52">
                        <c:v>0.79357100000000003</c:v>
                      </c:pt>
                      <c:pt idx="53">
                        <c:v>0.79642900000000005</c:v>
                      </c:pt>
                      <c:pt idx="54">
                        <c:v>0.78714300000000004</c:v>
                      </c:pt>
                      <c:pt idx="55">
                        <c:v>0.75714300000000001</c:v>
                      </c:pt>
                      <c:pt idx="56">
                        <c:v>0.77285700000000002</c:v>
                      </c:pt>
                      <c:pt idx="57">
                        <c:v>0.83357099999999995</c:v>
                      </c:pt>
                      <c:pt idx="58">
                        <c:v>0.882857</c:v>
                      </c:pt>
                      <c:pt idx="59">
                        <c:v>0.91285700000000003</c:v>
                      </c:pt>
                      <c:pt idx="60">
                        <c:v>0.98214299999999999</c:v>
                      </c:pt>
                      <c:pt idx="61">
                        <c:v>0.94642899999999996</c:v>
                      </c:pt>
                      <c:pt idx="62">
                        <c:v>0.96857099999999996</c:v>
                      </c:pt>
                      <c:pt idx="63">
                        <c:v>0.98357099999999997</c:v>
                      </c:pt>
                      <c:pt idx="64">
                        <c:v>0.99357099999999998</c:v>
                      </c:pt>
                      <c:pt idx="65">
                        <c:v>0.96785699999999997</c:v>
                      </c:pt>
                      <c:pt idx="66">
                        <c:v>0.87357099999999999</c:v>
                      </c:pt>
                      <c:pt idx="67">
                        <c:v>0.864286</c:v>
                      </c:pt>
                      <c:pt idx="68">
                        <c:v>0.90357100000000001</c:v>
                      </c:pt>
                      <c:pt idx="69">
                        <c:v>0.93642899999999996</c:v>
                      </c:pt>
                      <c:pt idx="70">
                        <c:v>0.92500000000000004</c:v>
                      </c:pt>
                      <c:pt idx="71">
                        <c:v>0.92857100000000004</c:v>
                      </c:pt>
                      <c:pt idx="72">
                        <c:v>0.91785700000000003</c:v>
                      </c:pt>
                      <c:pt idx="73">
                        <c:v>0.91428600000000004</c:v>
                      </c:pt>
                      <c:pt idx="74">
                        <c:v>0.90142900000000004</c:v>
                      </c:pt>
                      <c:pt idx="75">
                        <c:v>0.94499999999999995</c:v>
                      </c:pt>
                      <c:pt idx="76">
                        <c:v>0.96142899999999998</c:v>
                      </c:pt>
                      <c:pt idx="77">
                        <c:v>0.92500000000000004</c:v>
                      </c:pt>
                      <c:pt idx="78">
                        <c:v>0.87857099999999999</c:v>
                      </c:pt>
                      <c:pt idx="79">
                        <c:v>0.85714299999999999</c:v>
                      </c:pt>
                      <c:pt idx="80">
                        <c:v>0.83</c:v>
                      </c:pt>
                      <c:pt idx="81">
                        <c:v>0.78785700000000003</c:v>
                      </c:pt>
                      <c:pt idx="82">
                        <c:v>0.72428599999999999</c:v>
                      </c:pt>
                      <c:pt idx="83">
                        <c:v>0.70785699999999996</c:v>
                      </c:pt>
                      <c:pt idx="84">
                        <c:v>0.71142899999999998</c:v>
                      </c:pt>
                      <c:pt idx="85">
                        <c:v>0.71785699999999997</c:v>
                      </c:pt>
                      <c:pt idx="86">
                        <c:v>0.73214299999999999</c:v>
                      </c:pt>
                      <c:pt idx="87">
                        <c:v>0.78285700000000003</c:v>
                      </c:pt>
                      <c:pt idx="88">
                        <c:v>0.72</c:v>
                      </c:pt>
                      <c:pt idx="89">
                        <c:v>0.69285699999999995</c:v>
                      </c:pt>
                      <c:pt idx="90">
                        <c:v>0.67857100000000004</c:v>
                      </c:pt>
                      <c:pt idx="91">
                        <c:v>0.57857099999999995</c:v>
                      </c:pt>
                      <c:pt idx="92">
                        <c:v>0.51785700000000001</c:v>
                      </c:pt>
                      <c:pt idx="93">
                        <c:v>0.46857100000000002</c:v>
                      </c:pt>
                      <c:pt idx="94">
                        <c:v>0.41214299999999998</c:v>
                      </c:pt>
                      <c:pt idx="95">
                        <c:v>0.40500000000000003</c:v>
                      </c:pt>
                      <c:pt idx="96">
                        <c:v>0.37285699999999999</c:v>
                      </c:pt>
                      <c:pt idx="97">
                        <c:v>0.50642900000000002</c:v>
                      </c:pt>
                      <c:pt idx="98">
                        <c:v>0.47071400000000002</c:v>
                      </c:pt>
                      <c:pt idx="99">
                        <c:v>0.53428600000000004</c:v>
                      </c:pt>
                      <c:pt idx="100">
                        <c:v>0.55000000000000004</c:v>
                      </c:pt>
                      <c:pt idx="101">
                        <c:v>0.45928600000000003</c:v>
                      </c:pt>
                      <c:pt idx="102">
                        <c:v>0.55000000000000004</c:v>
                      </c:pt>
                      <c:pt idx="103">
                        <c:v>0.68285700000000005</c:v>
                      </c:pt>
                      <c:pt idx="104">
                        <c:v>0.63642900000000002</c:v>
                      </c:pt>
                      <c:pt idx="105">
                        <c:v>0.625</c:v>
                      </c:pt>
                      <c:pt idx="106">
                        <c:v>0.58928599999999998</c:v>
                      </c:pt>
                      <c:pt idx="107">
                        <c:v>0.57928599999999997</c:v>
                      </c:pt>
                      <c:pt idx="108">
                        <c:v>0.64285700000000001</c:v>
                      </c:pt>
                      <c:pt idx="109">
                        <c:v>0.68571400000000005</c:v>
                      </c:pt>
                      <c:pt idx="110">
                        <c:v>0.65714300000000003</c:v>
                      </c:pt>
                      <c:pt idx="111">
                        <c:v>0.64142900000000003</c:v>
                      </c:pt>
                      <c:pt idx="112">
                        <c:v>0.64071400000000001</c:v>
                      </c:pt>
                      <c:pt idx="113">
                        <c:v>0.638571</c:v>
                      </c:pt>
                      <c:pt idx="114">
                        <c:v>0.67142900000000005</c:v>
                      </c:pt>
                      <c:pt idx="115">
                        <c:v>0.65142900000000004</c:v>
                      </c:pt>
                      <c:pt idx="116">
                        <c:v>0.62928600000000001</c:v>
                      </c:pt>
                      <c:pt idx="117">
                        <c:v>0.59285699999999997</c:v>
                      </c:pt>
                      <c:pt idx="118">
                        <c:v>0.61071399999999998</c:v>
                      </c:pt>
                      <c:pt idx="119">
                        <c:v>0.60071399999999997</c:v>
                      </c:pt>
                      <c:pt idx="120">
                        <c:v>0.57785699999999995</c:v>
                      </c:pt>
                      <c:pt idx="121">
                        <c:v>0.64142900000000003</c:v>
                      </c:pt>
                      <c:pt idx="122">
                        <c:v>0.61857099999999998</c:v>
                      </c:pt>
                      <c:pt idx="123">
                        <c:v>0.65</c:v>
                      </c:pt>
                      <c:pt idx="124">
                        <c:v>0.77857100000000001</c:v>
                      </c:pt>
                      <c:pt idx="125">
                        <c:v>0.66428600000000004</c:v>
                      </c:pt>
                      <c:pt idx="126">
                        <c:v>0.71714299999999997</c:v>
                      </c:pt>
                      <c:pt idx="127">
                        <c:v>0.78571400000000002</c:v>
                      </c:pt>
                      <c:pt idx="128">
                        <c:v>0.78642900000000004</c:v>
                      </c:pt>
                      <c:pt idx="129">
                        <c:v>0.79285700000000003</c:v>
                      </c:pt>
                      <c:pt idx="130">
                        <c:v>0.74928600000000001</c:v>
                      </c:pt>
                      <c:pt idx="131">
                        <c:v>0.75142900000000001</c:v>
                      </c:pt>
                      <c:pt idx="132">
                        <c:v>0.77500000000000002</c:v>
                      </c:pt>
                      <c:pt idx="133">
                        <c:v>0.76142900000000002</c:v>
                      </c:pt>
                      <c:pt idx="134">
                        <c:v>0.77071400000000001</c:v>
                      </c:pt>
                      <c:pt idx="135">
                        <c:v>0.71</c:v>
                      </c:pt>
                      <c:pt idx="136">
                        <c:v>0.78571400000000002</c:v>
                      </c:pt>
                      <c:pt idx="137">
                        <c:v>0.78214300000000003</c:v>
                      </c:pt>
                      <c:pt idx="138">
                        <c:v>0.79928600000000005</c:v>
                      </c:pt>
                      <c:pt idx="139">
                        <c:v>0.87142900000000001</c:v>
                      </c:pt>
                      <c:pt idx="140">
                        <c:v>0.89714300000000002</c:v>
                      </c:pt>
                      <c:pt idx="141">
                        <c:v>0.90071400000000001</c:v>
                      </c:pt>
                      <c:pt idx="142">
                        <c:v>0.89285700000000001</c:v>
                      </c:pt>
                      <c:pt idx="143">
                        <c:v>0.91357100000000002</c:v>
                      </c:pt>
                      <c:pt idx="144">
                        <c:v>0.90642900000000004</c:v>
                      </c:pt>
                      <c:pt idx="145">
                        <c:v>0.78500000000000003</c:v>
                      </c:pt>
                      <c:pt idx="146">
                        <c:v>0.77142900000000003</c:v>
                      </c:pt>
                      <c:pt idx="147">
                        <c:v>0.76428600000000002</c:v>
                      </c:pt>
                      <c:pt idx="148">
                        <c:v>0.73214299999999999</c:v>
                      </c:pt>
                      <c:pt idx="149">
                        <c:v>0.70714299999999997</c:v>
                      </c:pt>
                      <c:pt idx="150">
                        <c:v>0.69642899999999996</c:v>
                      </c:pt>
                      <c:pt idx="151">
                        <c:v>0.69071400000000005</c:v>
                      </c:pt>
                      <c:pt idx="152">
                        <c:v>0.71357099999999996</c:v>
                      </c:pt>
                      <c:pt idx="153">
                        <c:v>0.78642900000000004</c:v>
                      </c:pt>
                      <c:pt idx="154">
                        <c:v>0.81785699999999995</c:v>
                      </c:pt>
                      <c:pt idx="155">
                        <c:v>0.77285700000000002</c:v>
                      </c:pt>
                      <c:pt idx="156">
                        <c:v>0.79285700000000003</c:v>
                      </c:pt>
                      <c:pt idx="157">
                        <c:v>0.78357100000000002</c:v>
                      </c:pt>
                      <c:pt idx="158">
                        <c:v>0.81499999999999995</c:v>
                      </c:pt>
                      <c:pt idx="159">
                        <c:v>0.83857099999999996</c:v>
                      </c:pt>
                      <c:pt idx="160">
                        <c:v>0.88642900000000002</c:v>
                      </c:pt>
                      <c:pt idx="161">
                        <c:v>0.867143</c:v>
                      </c:pt>
                      <c:pt idx="162">
                        <c:v>0.86</c:v>
                      </c:pt>
                      <c:pt idx="163">
                        <c:v>0.87142900000000001</c:v>
                      </c:pt>
                      <c:pt idx="164">
                        <c:v>0.85714299999999999</c:v>
                      </c:pt>
                      <c:pt idx="165">
                        <c:v>0.81714299999999995</c:v>
                      </c:pt>
                      <c:pt idx="166">
                        <c:v>0.81428599999999995</c:v>
                      </c:pt>
                      <c:pt idx="167">
                        <c:v>0.82857099999999995</c:v>
                      </c:pt>
                      <c:pt idx="168">
                        <c:v>0.87</c:v>
                      </c:pt>
                      <c:pt idx="169">
                        <c:v>0.880714</c:v>
                      </c:pt>
                      <c:pt idx="170">
                        <c:v>0.87714300000000001</c:v>
                      </c:pt>
                      <c:pt idx="171">
                        <c:v>0.89642900000000003</c:v>
                      </c:pt>
                      <c:pt idx="172">
                        <c:v>0.88142900000000002</c:v>
                      </c:pt>
                      <c:pt idx="173">
                        <c:v>0.90214300000000003</c:v>
                      </c:pt>
                      <c:pt idx="174">
                        <c:v>0.94285699999999995</c:v>
                      </c:pt>
                      <c:pt idx="175">
                        <c:v>0.91428600000000004</c:v>
                      </c:pt>
                      <c:pt idx="176">
                        <c:v>0.87857099999999999</c:v>
                      </c:pt>
                      <c:pt idx="177">
                        <c:v>0.85285699999999998</c:v>
                      </c:pt>
                      <c:pt idx="178">
                        <c:v>0.83214299999999997</c:v>
                      </c:pt>
                      <c:pt idx="179">
                        <c:v>0.87</c:v>
                      </c:pt>
                      <c:pt idx="180">
                        <c:v>0.89071400000000001</c:v>
                      </c:pt>
                      <c:pt idx="181">
                        <c:v>0.92714300000000005</c:v>
                      </c:pt>
                      <c:pt idx="182">
                        <c:v>0.94857100000000005</c:v>
                      </c:pt>
                      <c:pt idx="183">
                        <c:v>0.94428599999999996</c:v>
                      </c:pt>
                      <c:pt idx="184">
                        <c:v>1.0171429999999999</c:v>
                      </c:pt>
                      <c:pt idx="185">
                        <c:v>1.0471429999999999</c:v>
                      </c:pt>
                      <c:pt idx="186">
                        <c:v>1.081429</c:v>
                      </c:pt>
                      <c:pt idx="187">
                        <c:v>1.098571</c:v>
                      </c:pt>
                      <c:pt idx="188">
                        <c:v>1.0642860000000001</c:v>
                      </c:pt>
                      <c:pt idx="189">
                        <c:v>1.0028570000000001</c:v>
                      </c:pt>
                      <c:pt idx="190">
                        <c:v>1.0464290000000001</c:v>
                      </c:pt>
                      <c:pt idx="191">
                        <c:v>1.0392859999999999</c:v>
                      </c:pt>
                      <c:pt idx="192">
                        <c:v>1.178571</c:v>
                      </c:pt>
                      <c:pt idx="193">
                        <c:v>1.222143</c:v>
                      </c:pt>
                      <c:pt idx="194">
                        <c:v>1.1399999999999999</c:v>
                      </c:pt>
                      <c:pt idx="195">
                        <c:v>1.1678569999999999</c:v>
                      </c:pt>
                      <c:pt idx="196">
                        <c:v>1.1535709999999999</c:v>
                      </c:pt>
                      <c:pt idx="197">
                        <c:v>1.1642859999999999</c:v>
                      </c:pt>
                      <c:pt idx="198">
                        <c:v>1.149286</c:v>
                      </c:pt>
                      <c:pt idx="199">
                        <c:v>1.1235710000000001</c:v>
                      </c:pt>
                      <c:pt idx="200">
                        <c:v>1.107143</c:v>
                      </c:pt>
                      <c:pt idx="201">
                        <c:v>1.0757140000000001</c:v>
                      </c:pt>
                      <c:pt idx="202">
                        <c:v>1.160714</c:v>
                      </c:pt>
                      <c:pt idx="203">
                        <c:v>1.1821429999999999</c:v>
                      </c:pt>
                      <c:pt idx="204">
                        <c:v>1.285714</c:v>
                      </c:pt>
                      <c:pt idx="205">
                        <c:v>1.339286</c:v>
                      </c:pt>
                      <c:pt idx="206">
                        <c:v>1.3742859999999999</c:v>
                      </c:pt>
                      <c:pt idx="207">
                        <c:v>1.345</c:v>
                      </c:pt>
                      <c:pt idx="208">
                        <c:v>1.325</c:v>
                      </c:pt>
                      <c:pt idx="209">
                        <c:v>1.285714</c:v>
                      </c:pt>
                      <c:pt idx="210">
                        <c:v>1.375</c:v>
                      </c:pt>
                      <c:pt idx="211">
                        <c:v>1.4714290000000001</c:v>
                      </c:pt>
                      <c:pt idx="212">
                        <c:v>1.5521430000000001</c:v>
                      </c:pt>
                      <c:pt idx="213">
                        <c:v>1.504286</c:v>
                      </c:pt>
                      <c:pt idx="214">
                        <c:v>1.4535709999999999</c:v>
                      </c:pt>
                      <c:pt idx="215">
                        <c:v>1.3542860000000001</c:v>
                      </c:pt>
                      <c:pt idx="216">
                        <c:v>1.417143</c:v>
                      </c:pt>
                      <c:pt idx="217">
                        <c:v>1.428571</c:v>
                      </c:pt>
                      <c:pt idx="218">
                        <c:v>1.3964289999999999</c:v>
                      </c:pt>
                      <c:pt idx="219">
                        <c:v>1.425</c:v>
                      </c:pt>
                      <c:pt idx="220">
                        <c:v>1.4414290000000001</c:v>
                      </c:pt>
                      <c:pt idx="221">
                        <c:v>1.4571430000000001</c:v>
                      </c:pt>
                      <c:pt idx="222">
                        <c:v>1.5014289999999999</c:v>
                      </c:pt>
                      <c:pt idx="223">
                        <c:v>1.483571</c:v>
                      </c:pt>
                      <c:pt idx="224">
                        <c:v>1.4428570000000001</c:v>
                      </c:pt>
                      <c:pt idx="225">
                        <c:v>1.4392860000000001</c:v>
                      </c:pt>
                      <c:pt idx="226">
                        <c:v>1.4692860000000001</c:v>
                      </c:pt>
                      <c:pt idx="227">
                        <c:v>1.5685709999999999</c:v>
                      </c:pt>
                      <c:pt idx="228">
                        <c:v>1.7592859999999999</c:v>
                      </c:pt>
                      <c:pt idx="229">
                        <c:v>1.640714</c:v>
                      </c:pt>
                      <c:pt idx="230">
                        <c:v>1.48</c:v>
                      </c:pt>
                      <c:pt idx="231">
                        <c:v>1.5728569999999999</c:v>
                      </c:pt>
                      <c:pt idx="232">
                        <c:v>1.5107139999999999</c:v>
                      </c:pt>
                      <c:pt idx="233">
                        <c:v>1.582857</c:v>
                      </c:pt>
                      <c:pt idx="234">
                        <c:v>1.628571</c:v>
                      </c:pt>
                      <c:pt idx="235">
                        <c:v>1.628571</c:v>
                      </c:pt>
                      <c:pt idx="236">
                        <c:v>1.607143</c:v>
                      </c:pt>
                      <c:pt idx="237">
                        <c:v>1.6164289999999999</c:v>
                      </c:pt>
                      <c:pt idx="238">
                        <c:v>1.669286</c:v>
                      </c:pt>
                      <c:pt idx="239">
                        <c:v>1.658571</c:v>
                      </c:pt>
                      <c:pt idx="240">
                        <c:v>1.6878569999999999</c:v>
                      </c:pt>
                      <c:pt idx="241">
                        <c:v>1.6342859999999999</c:v>
                      </c:pt>
                      <c:pt idx="242">
                        <c:v>1.6157140000000001</c:v>
                      </c:pt>
                      <c:pt idx="243">
                        <c:v>1.680714</c:v>
                      </c:pt>
                      <c:pt idx="244">
                        <c:v>1.7964290000000001</c:v>
                      </c:pt>
                      <c:pt idx="245">
                        <c:v>1.7485710000000001</c:v>
                      </c:pt>
                      <c:pt idx="246">
                        <c:v>1.7471429999999999</c:v>
                      </c:pt>
                      <c:pt idx="247">
                        <c:v>1.6992860000000001</c:v>
                      </c:pt>
                      <c:pt idx="248">
                        <c:v>1.4850000000000001</c:v>
                      </c:pt>
                      <c:pt idx="249">
                        <c:v>1.553571</c:v>
                      </c:pt>
                      <c:pt idx="250">
                        <c:v>1.513571</c:v>
                      </c:pt>
                      <c:pt idx="251">
                        <c:v>1.6135710000000001</c:v>
                      </c:pt>
                      <c:pt idx="252">
                        <c:v>1.58</c:v>
                      </c:pt>
                      <c:pt idx="253">
                        <c:v>1.620714</c:v>
                      </c:pt>
                      <c:pt idx="254">
                        <c:v>1.6142860000000001</c:v>
                      </c:pt>
                      <c:pt idx="255">
                        <c:v>1.628571</c:v>
                      </c:pt>
                      <c:pt idx="256">
                        <c:v>1.607143</c:v>
                      </c:pt>
                      <c:pt idx="257">
                        <c:v>1.6642859999999999</c:v>
                      </c:pt>
                      <c:pt idx="258">
                        <c:v>1.704286</c:v>
                      </c:pt>
                      <c:pt idx="259">
                        <c:v>1.7428570000000001</c:v>
                      </c:pt>
                      <c:pt idx="260">
                        <c:v>1.8149999999999999</c:v>
                      </c:pt>
                      <c:pt idx="261">
                        <c:v>1.686429</c:v>
                      </c:pt>
                      <c:pt idx="262">
                        <c:v>1.642857</c:v>
                      </c:pt>
                      <c:pt idx="263">
                        <c:v>1.621429</c:v>
                      </c:pt>
                      <c:pt idx="264">
                        <c:v>1.6035710000000001</c:v>
                      </c:pt>
                      <c:pt idx="265">
                        <c:v>1.5657140000000001</c:v>
                      </c:pt>
                      <c:pt idx="266">
                        <c:v>1.371429</c:v>
                      </c:pt>
                      <c:pt idx="267">
                        <c:v>1.553571</c:v>
                      </c:pt>
                      <c:pt idx="268">
                        <c:v>1.5149999999999999</c:v>
                      </c:pt>
                      <c:pt idx="269">
                        <c:v>1.5328569999999999</c:v>
                      </c:pt>
                      <c:pt idx="270">
                        <c:v>1.569286</c:v>
                      </c:pt>
                      <c:pt idx="271">
                        <c:v>1.55</c:v>
                      </c:pt>
                      <c:pt idx="272">
                        <c:v>1.535714</c:v>
                      </c:pt>
                      <c:pt idx="273">
                        <c:v>1.6321429999999999</c:v>
                      </c:pt>
                      <c:pt idx="274">
                        <c:v>1.651429</c:v>
                      </c:pt>
                      <c:pt idx="275">
                        <c:v>1.7771429999999999</c:v>
                      </c:pt>
                      <c:pt idx="276">
                        <c:v>1.7785709999999999</c:v>
                      </c:pt>
                      <c:pt idx="277">
                        <c:v>1.825</c:v>
                      </c:pt>
                      <c:pt idx="278">
                        <c:v>1.767857</c:v>
                      </c:pt>
                      <c:pt idx="279">
                        <c:v>1.94</c:v>
                      </c:pt>
                      <c:pt idx="280">
                        <c:v>1.982143</c:v>
                      </c:pt>
                      <c:pt idx="281">
                        <c:v>1.9142859999999999</c:v>
                      </c:pt>
                      <c:pt idx="282">
                        <c:v>1.9592860000000001</c:v>
                      </c:pt>
                      <c:pt idx="283">
                        <c:v>1.9685710000000001</c:v>
                      </c:pt>
                      <c:pt idx="284">
                        <c:v>1.9221429999999999</c:v>
                      </c:pt>
                      <c:pt idx="285">
                        <c:v>1.8921429999999999</c:v>
                      </c:pt>
                      <c:pt idx="286">
                        <c:v>2.0099999999999998</c:v>
                      </c:pt>
                      <c:pt idx="287">
                        <c:v>1.8842859999999999</c:v>
                      </c:pt>
                      <c:pt idx="288">
                        <c:v>1.82</c:v>
                      </c:pt>
                      <c:pt idx="289">
                        <c:v>1.805714</c:v>
                      </c:pt>
                      <c:pt idx="290">
                        <c:v>1.7250000000000001</c:v>
                      </c:pt>
                      <c:pt idx="291">
                        <c:v>1.680714</c:v>
                      </c:pt>
                      <c:pt idx="292">
                        <c:v>1.764286</c:v>
                      </c:pt>
                      <c:pt idx="293">
                        <c:v>1.905</c:v>
                      </c:pt>
                      <c:pt idx="294">
                        <c:v>1.8857139999999999</c:v>
                      </c:pt>
                      <c:pt idx="295">
                        <c:v>1.93</c:v>
                      </c:pt>
                      <c:pt idx="296">
                        <c:v>1.901429</c:v>
                      </c:pt>
                      <c:pt idx="297">
                        <c:v>1.9064289999999999</c:v>
                      </c:pt>
                      <c:pt idx="298">
                        <c:v>1.8535710000000001</c:v>
                      </c:pt>
                      <c:pt idx="299">
                        <c:v>1.871429</c:v>
                      </c:pt>
                      <c:pt idx="300">
                        <c:v>1.782143</c:v>
                      </c:pt>
                      <c:pt idx="301">
                        <c:v>1.782143</c:v>
                      </c:pt>
                      <c:pt idx="302">
                        <c:v>1.736429</c:v>
                      </c:pt>
                      <c:pt idx="303">
                        <c:v>1.668571</c:v>
                      </c:pt>
                      <c:pt idx="304">
                        <c:v>1.649286</c:v>
                      </c:pt>
                      <c:pt idx="305">
                        <c:v>1.6778569999999999</c:v>
                      </c:pt>
                      <c:pt idx="306">
                        <c:v>1.7728569999999999</c:v>
                      </c:pt>
                      <c:pt idx="307">
                        <c:v>1.776429</c:v>
                      </c:pt>
                      <c:pt idx="308">
                        <c:v>1.73</c:v>
                      </c:pt>
                      <c:pt idx="309">
                        <c:v>1.7814289999999999</c:v>
                      </c:pt>
                      <c:pt idx="310">
                        <c:v>1.7849999999999999</c:v>
                      </c:pt>
                      <c:pt idx="311">
                        <c:v>1.7749999999999999</c:v>
                      </c:pt>
                      <c:pt idx="312">
                        <c:v>1.8457140000000001</c:v>
                      </c:pt>
                      <c:pt idx="313">
                        <c:v>1.98</c:v>
                      </c:pt>
                      <c:pt idx="314">
                        <c:v>2.06</c:v>
                      </c:pt>
                      <c:pt idx="315">
                        <c:v>2.0571429999999999</c:v>
                      </c:pt>
                      <c:pt idx="316">
                        <c:v>2.0049999999999999</c:v>
                      </c:pt>
                      <c:pt idx="317">
                        <c:v>2.1278570000000001</c:v>
                      </c:pt>
                      <c:pt idx="318">
                        <c:v>2.3121429999999998</c:v>
                      </c:pt>
                      <c:pt idx="319">
                        <c:v>2.2599999999999998</c:v>
                      </c:pt>
                      <c:pt idx="320">
                        <c:v>2.3807140000000002</c:v>
                      </c:pt>
                      <c:pt idx="321">
                        <c:v>2.4035709999999999</c:v>
                      </c:pt>
                      <c:pt idx="322">
                        <c:v>2.378571</c:v>
                      </c:pt>
                      <c:pt idx="323">
                        <c:v>2.3921429999999999</c:v>
                      </c:pt>
                      <c:pt idx="324">
                        <c:v>2.467857</c:v>
                      </c:pt>
                      <c:pt idx="325">
                        <c:v>2.48</c:v>
                      </c:pt>
                      <c:pt idx="326">
                        <c:v>2.536429</c:v>
                      </c:pt>
                      <c:pt idx="327">
                        <c:v>2.4221430000000002</c:v>
                      </c:pt>
                      <c:pt idx="328">
                        <c:v>2.3478569999999999</c:v>
                      </c:pt>
                      <c:pt idx="329">
                        <c:v>2.4692859999999999</c:v>
                      </c:pt>
                      <c:pt idx="330">
                        <c:v>2.536429</c:v>
                      </c:pt>
                      <c:pt idx="331">
                        <c:v>2.5642860000000001</c:v>
                      </c:pt>
                      <c:pt idx="332">
                        <c:v>2.5535709999999998</c:v>
                      </c:pt>
                      <c:pt idx="333">
                        <c:v>2.61</c:v>
                      </c:pt>
                      <c:pt idx="334">
                        <c:v>2.6428569999999998</c:v>
                      </c:pt>
                      <c:pt idx="335">
                        <c:v>2.7707139999999999</c:v>
                      </c:pt>
                      <c:pt idx="336">
                        <c:v>2.7949999999999999</c:v>
                      </c:pt>
                      <c:pt idx="337">
                        <c:v>2.714286</c:v>
                      </c:pt>
                      <c:pt idx="338">
                        <c:v>2.4864289999999998</c:v>
                      </c:pt>
                      <c:pt idx="339">
                        <c:v>2.3921429999999999</c:v>
                      </c:pt>
                      <c:pt idx="340">
                        <c:v>2.391429</c:v>
                      </c:pt>
                      <c:pt idx="341">
                        <c:v>2.3971429999999998</c:v>
                      </c:pt>
                      <c:pt idx="342">
                        <c:v>2.4649999999999999</c:v>
                      </c:pt>
                      <c:pt idx="343">
                        <c:v>2.9264290000000002</c:v>
                      </c:pt>
                      <c:pt idx="344">
                        <c:v>2.8678569999999999</c:v>
                      </c:pt>
                      <c:pt idx="345">
                        <c:v>2.9542860000000002</c:v>
                      </c:pt>
                      <c:pt idx="346">
                        <c:v>3.1464289999999999</c:v>
                      </c:pt>
                      <c:pt idx="347">
                        <c:v>3.0714290000000002</c:v>
                      </c:pt>
                      <c:pt idx="348">
                        <c:v>3.0764290000000001</c:v>
                      </c:pt>
                      <c:pt idx="349">
                        <c:v>3.1892860000000001</c:v>
                      </c:pt>
                      <c:pt idx="350">
                        <c:v>3.3450000000000002</c:v>
                      </c:pt>
                      <c:pt idx="351">
                        <c:v>3.3728570000000002</c:v>
                      </c:pt>
                      <c:pt idx="352">
                        <c:v>3.1928570000000001</c:v>
                      </c:pt>
                      <c:pt idx="353">
                        <c:v>3.7035710000000002</c:v>
                      </c:pt>
                      <c:pt idx="354">
                        <c:v>3.7235710000000002</c:v>
                      </c:pt>
                      <c:pt idx="355">
                        <c:v>3.91</c:v>
                      </c:pt>
                      <c:pt idx="356">
                        <c:v>3.8928569999999998</c:v>
                      </c:pt>
                      <c:pt idx="357">
                        <c:v>3.746429</c:v>
                      </c:pt>
                      <c:pt idx="358">
                        <c:v>3.7235710000000002</c:v>
                      </c:pt>
                      <c:pt idx="359">
                        <c:v>3.713571</c:v>
                      </c:pt>
                      <c:pt idx="360">
                        <c:v>3.839286</c:v>
                      </c:pt>
                      <c:pt idx="361">
                        <c:v>4.0342859999999998</c:v>
                      </c:pt>
                      <c:pt idx="362">
                        <c:v>4.2185709999999998</c:v>
                      </c:pt>
                      <c:pt idx="363">
                        <c:v>4.165</c:v>
                      </c:pt>
                      <c:pt idx="364">
                        <c:v>4.0928570000000004</c:v>
                      </c:pt>
                      <c:pt idx="365">
                        <c:v>4.1749999999999998</c:v>
                      </c:pt>
                      <c:pt idx="366">
                        <c:v>4.2571430000000001</c:v>
                      </c:pt>
                      <c:pt idx="367">
                        <c:v>4.194286</c:v>
                      </c:pt>
                      <c:pt idx="368">
                        <c:v>3.6307140000000002</c:v>
                      </c:pt>
                      <c:pt idx="369">
                        <c:v>3.3485710000000002</c:v>
                      </c:pt>
                      <c:pt idx="370">
                        <c:v>3.3285710000000002</c:v>
                      </c:pt>
                      <c:pt idx="371">
                        <c:v>3.359286</c:v>
                      </c:pt>
                      <c:pt idx="372">
                        <c:v>3.588571</c:v>
                      </c:pt>
                      <c:pt idx="373">
                        <c:v>3.464286</c:v>
                      </c:pt>
                      <c:pt idx="374">
                        <c:v>3.3407140000000002</c:v>
                      </c:pt>
                      <c:pt idx="375">
                        <c:v>3.19</c:v>
                      </c:pt>
                      <c:pt idx="376">
                        <c:v>3.3264290000000001</c:v>
                      </c:pt>
                      <c:pt idx="377">
                        <c:v>3.3171430000000002</c:v>
                      </c:pt>
                      <c:pt idx="378">
                        <c:v>3.254286</c:v>
                      </c:pt>
                      <c:pt idx="379">
                        <c:v>3.2607140000000001</c:v>
                      </c:pt>
                      <c:pt idx="380">
                        <c:v>3.342857</c:v>
                      </c:pt>
                      <c:pt idx="381">
                        <c:v>3.4292859999999998</c:v>
                      </c:pt>
                      <c:pt idx="382">
                        <c:v>3.4507140000000001</c:v>
                      </c:pt>
                      <c:pt idx="383">
                        <c:v>3.5</c:v>
                      </c:pt>
                      <c:pt idx="384">
                        <c:v>3.621429</c:v>
                      </c:pt>
                      <c:pt idx="385">
                        <c:v>3.6357140000000001</c:v>
                      </c:pt>
                      <c:pt idx="386">
                        <c:v>3.5550000000000002</c:v>
                      </c:pt>
                      <c:pt idx="387">
                        <c:v>3.4314290000000001</c:v>
                      </c:pt>
                      <c:pt idx="388">
                        <c:v>3.390714</c:v>
                      </c:pt>
                      <c:pt idx="389">
                        <c:v>3.3721429999999999</c:v>
                      </c:pt>
                      <c:pt idx="390">
                        <c:v>3.245714</c:v>
                      </c:pt>
                      <c:pt idx="391">
                        <c:v>3.217857</c:v>
                      </c:pt>
                      <c:pt idx="392">
                        <c:v>3.3885710000000002</c:v>
                      </c:pt>
                      <c:pt idx="393">
                        <c:v>3.3435709999999998</c:v>
                      </c:pt>
                      <c:pt idx="394">
                        <c:v>3.2371430000000001</c:v>
                      </c:pt>
                      <c:pt idx="395">
                        <c:v>3.2</c:v>
                      </c:pt>
                      <c:pt idx="396">
                        <c:v>3.6064289999999999</c:v>
                      </c:pt>
                      <c:pt idx="397">
                        <c:v>3.6549999999999998</c:v>
                      </c:pt>
                      <c:pt idx="398">
                        <c:v>3.6478570000000001</c:v>
                      </c:pt>
                      <c:pt idx="399">
                        <c:v>3.7121430000000002</c:v>
                      </c:pt>
                      <c:pt idx="400">
                        <c:v>3.919286</c:v>
                      </c:pt>
                      <c:pt idx="401">
                        <c:v>4.07</c:v>
                      </c:pt>
                      <c:pt idx="402">
                        <c:v>4.1571429999999996</c:v>
                      </c:pt>
                      <c:pt idx="403">
                        <c:v>4.165</c:v>
                      </c:pt>
                      <c:pt idx="404">
                        <c:v>4.0564289999999996</c:v>
                      </c:pt>
                      <c:pt idx="405">
                        <c:v>3.9064290000000002</c:v>
                      </c:pt>
                      <c:pt idx="406">
                        <c:v>3.9164289999999999</c:v>
                      </c:pt>
                      <c:pt idx="407">
                        <c:v>3.9928569999999999</c:v>
                      </c:pt>
                      <c:pt idx="408">
                        <c:v>4.2578569999999996</c:v>
                      </c:pt>
                      <c:pt idx="409">
                        <c:v>4.4457139999999997</c:v>
                      </c:pt>
                      <c:pt idx="410">
                        <c:v>4.4328570000000003</c:v>
                      </c:pt>
                      <c:pt idx="411">
                        <c:v>4.4285709999999998</c:v>
                      </c:pt>
                      <c:pt idx="412">
                        <c:v>4.5750000000000002</c:v>
                      </c:pt>
                      <c:pt idx="413">
                        <c:v>4.665</c:v>
                      </c:pt>
                      <c:pt idx="414">
                        <c:v>4.6500000000000004</c:v>
                      </c:pt>
                      <c:pt idx="415">
                        <c:v>4.6278569999999997</c:v>
                      </c:pt>
                      <c:pt idx="416">
                        <c:v>4.6828570000000003</c:v>
                      </c:pt>
                      <c:pt idx="417">
                        <c:v>4.8392860000000004</c:v>
                      </c:pt>
                      <c:pt idx="418">
                        <c:v>4.7</c:v>
                      </c:pt>
                      <c:pt idx="419">
                        <c:v>5.5471430000000002</c:v>
                      </c:pt>
                      <c:pt idx="420">
                        <c:v>5.5357139999999996</c:v>
                      </c:pt>
                      <c:pt idx="421">
                        <c:v>5.4471429999999996</c:v>
                      </c:pt>
                      <c:pt idx="422">
                        <c:v>5.3707140000000004</c:v>
                      </c:pt>
                      <c:pt idx="423">
                        <c:v>5.1357140000000001</c:v>
                      </c:pt>
                      <c:pt idx="424">
                        <c:v>5.0535709999999998</c:v>
                      </c:pt>
                      <c:pt idx="425">
                        <c:v>5.2435710000000002</c:v>
                      </c:pt>
                      <c:pt idx="426">
                        <c:v>5.1950000000000003</c:v>
                      </c:pt>
                      <c:pt idx="427">
                        <c:v>5.1357140000000001</c:v>
                      </c:pt>
                      <c:pt idx="428">
                        <c:v>4.9749999999999996</c:v>
                      </c:pt>
                      <c:pt idx="429">
                        <c:v>5.225714</c:v>
                      </c:pt>
                      <c:pt idx="430">
                        <c:v>5.4735709999999997</c:v>
                      </c:pt>
                      <c:pt idx="431">
                        <c:v>5.4685709999999998</c:v>
                      </c:pt>
                      <c:pt idx="432">
                        <c:v>5.2</c:v>
                      </c:pt>
                      <c:pt idx="433">
                        <c:v>5.14</c:v>
                      </c:pt>
                      <c:pt idx="434">
                        <c:v>5.3285710000000002</c:v>
                      </c:pt>
                      <c:pt idx="435">
                        <c:v>5.0771430000000004</c:v>
                      </c:pt>
                      <c:pt idx="436">
                        <c:v>5.04</c:v>
                      </c:pt>
                      <c:pt idx="437">
                        <c:v>5.0342859999999998</c:v>
                      </c:pt>
                      <c:pt idx="438">
                        <c:v>4.878571</c:v>
                      </c:pt>
                      <c:pt idx="439">
                        <c:v>5.0542860000000003</c:v>
                      </c:pt>
                      <c:pt idx="440">
                        <c:v>5.0028569999999997</c:v>
                      </c:pt>
                      <c:pt idx="441">
                        <c:v>4.4571430000000003</c:v>
                      </c:pt>
                      <c:pt idx="442">
                        <c:v>4.444286</c:v>
                      </c:pt>
                      <c:pt idx="443">
                        <c:v>4.8</c:v>
                      </c:pt>
                      <c:pt idx="444">
                        <c:v>4.9142859999999997</c:v>
                      </c:pt>
                      <c:pt idx="445">
                        <c:v>4.9642860000000004</c:v>
                      </c:pt>
                      <c:pt idx="446">
                        <c:v>4.9228569999999996</c:v>
                      </c:pt>
                      <c:pt idx="447">
                        <c:v>4.7171430000000001</c:v>
                      </c:pt>
                      <c:pt idx="448">
                        <c:v>4.668571</c:v>
                      </c:pt>
                      <c:pt idx="449">
                        <c:v>4.7528569999999997</c:v>
                      </c:pt>
                      <c:pt idx="450">
                        <c:v>4.5685710000000004</c:v>
                      </c:pt>
                      <c:pt idx="451">
                        <c:v>4.45</c:v>
                      </c:pt>
                      <c:pt idx="452">
                        <c:v>4.3728569999999998</c:v>
                      </c:pt>
                      <c:pt idx="453">
                        <c:v>4.2885710000000001</c:v>
                      </c:pt>
                      <c:pt idx="454">
                        <c:v>4.3957139999999999</c:v>
                      </c:pt>
                      <c:pt idx="455">
                        <c:v>4.2214289999999997</c:v>
                      </c:pt>
                      <c:pt idx="456">
                        <c:v>4.1500000000000004</c:v>
                      </c:pt>
                      <c:pt idx="457">
                        <c:v>4.3600000000000003</c:v>
                      </c:pt>
                      <c:pt idx="458">
                        <c:v>4.4142859999999997</c:v>
                      </c:pt>
                      <c:pt idx="459">
                        <c:v>4.3899999999999997</c:v>
                      </c:pt>
                      <c:pt idx="460">
                        <c:v>4.1785709999999998</c:v>
                      </c:pt>
                      <c:pt idx="461">
                        <c:v>4.0714290000000002</c:v>
                      </c:pt>
                      <c:pt idx="462">
                        <c:v>4.0471430000000002</c:v>
                      </c:pt>
                      <c:pt idx="463">
                        <c:v>4.2285709999999996</c:v>
                      </c:pt>
                      <c:pt idx="464">
                        <c:v>4.1385709999999998</c:v>
                      </c:pt>
                      <c:pt idx="465">
                        <c:v>4.7699999999999996</c:v>
                      </c:pt>
                      <c:pt idx="466">
                        <c:v>4.91</c:v>
                      </c:pt>
                      <c:pt idx="467">
                        <c:v>4.8742859999999997</c:v>
                      </c:pt>
                      <c:pt idx="468">
                        <c:v>5.0514289999999997</c:v>
                      </c:pt>
                      <c:pt idx="469">
                        <c:v>5.0257139999999998</c:v>
                      </c:pt>
                      <c:pt idx="470">
                        <c:v>5.0999999999999996</c:v>
                      </c:pt>
                      <c:pt idx="471">
                        <c:v>5.0857140000000003</c:v>
                      </c:pt>
                      <c:pt idx="472">
                        <c:v>5.09</c:v>
                      </c:pt>
                      <c:pt idx="473">
                        <c:v>5.378571</c:v>
                      </c:pt>
                      <c:pt idx="474">
                        <c:v>5.387143</c:v>
                      </c:pt>
                      <c:pt idx="475">
                        <c:v>5.2271429999999999</c:v>
                      </c:pt>
                      <c:pt idx="476">
                        <c:v>5.2142860000000004</c:v>
                      </c:pt>
                      <c:pt idx="477">
                        <c:v>5.2885710000000001</c:v>
                      </c:pt>
                      <c:pt idx="478">
                        <c:v>4.3928570000000002</c:v>
                      </c:pt>
                      <c:pt idx="479">
                        <c:v>4.378571</c:v>
                      </c:pt>
                      <c:pt idx="480">
                        <c:v>4.1571429999999996</c:v>
                      </c:pt>
                      <c:pt idx="481">
                        <c:v>4.1442860000000001</c:v>
                      </c:pt>
                      <c:pt idx="482">
                        <c:v>4.2542859999999996</c:v>
                      </c:pt>
                      <c:pt idx="483">
                        <c:v>4.2300000000000004</c:v>
                      </c:pt>
                      <c:pt idx="484">
                        <c:v>4.0871430000000002</c:v>
                      </c:pt>
                      <c:pt idx="485">
                        <c:v>4.0057140000000002</c:v>
                      </c:pt>
                      <c:pt idx="486">
                        <c:v>3.9542860000000002</c:v>
                      </c:pt>
                      <c:pt idx="487">
                        <c:v>3.7214290000000001</c:v>
                      </c:pt>
                      <c:pt idx="488">
                        <c:v>3.6228570000000002</c:v>
                      </c:pt>
                      <c:pt idx="489">
                        <c:v>3.842857</c:v>
                      </c:pt>
                      <c:pt idx="490">
                        <c:v>3.8528570000000002</c:v>
                      </c:pt>
                      <c:pt idx="491">
                        <c:v>4.112857</c:v>
                      </c:pt>
                      <c:pt idx="492">
                        <c:v>4.03</c:v>
                      </c:pt>
                      <c:pt idx="493">
                        <c:v>3.9057140000000001</c:v>
                      </c:pt>
                      <c:pt idx="494">
                        <c:v>3.8557139999999999</c:v>
                      </c:pt>
                      <c:pt idx="495">
                        <c:v>4.2</c:v>
                      </c:pt>
                      <c:pt idx="496">
                        <c:v>4.2157140000000002</c:v>
                      </c:pt>
                      <c:pt idx="497">
                        <c:v>4.3842860000000003</c:v>
                      </c:pt>
                      <c:pt idx="498">
                        <c:v>4.3914289999999996</c:v>
                      </c:pt>
                      <c:pt idx="499">
                        <c:v>4.3571429999999998</c:v>
                      </c:pt>
                      <c:pt idx="500">
                        <c:v>4.4285709999999998</c:v>
                      </c:pt>
                      <c:pt idx="501">
                        <c:v>4.4785709999999996</c:v>
                      </c:pt>
                      <c:pt idx="502">
                        <c:v>4.42</c:v>
                      </c:pt>
                      <c:pt idx="503">
                        <c:v>4.4657140000000002</c:v>
                      </c:pt>
                      <c:pt idx="504">
                        <c:v>4.5642860000000001</c:v>
                      </c:pt>
                      <c:pt idx="505">
                        <c:v>4.5857140000000003</c:v>
                      </c:pt>
                      <c:pt idx="506">
                        <c:v>4.6485709999999996</c:v>
                      </c:pt>
                      <c:pt idx="507">
                        <c:v>4.7428569999999999</c:v>
                      </c:pt>
                      <c:pt idx="508">
                        <c:v>4.7028569999999998</c:v>
                      </c:pt>
                      <c:pt idx="509">
                        <c:v>4.6571429999999996</c:v>
                      </c:pt>
                      <c:pt idx="510">
                        <c:v>4.6385709999999998</c:v>
                      </c:pt>
                      <c:pt idx="511">
                        <c:v>4.45</c:v>
                      </c:pt>
                      <c:pt idx="512">
                        <c:v>4.4857139999999998</c:v>
                      </c:pt>
                      <c:pt idx="513">
                        <c:v>4.5857140000000003</c:v>
                      </c:pt>
                      <c:pt idx="514">
                        <c:v>4.5728569999999999</c:v>
                      </c:pt>
                      <c:pt idx="515">
                        <c:v>4.4714289999999997</c:v>
                      </c:pt>
                      <c:pt idx="516">
                        <c:v>4.4557140000000004</c:v>
                      </c:pt>
                      <c:pt idx="517">
                        <c:v>4.2214289999999997</c:v>
                      </c:pt>
                      <c:pt idx="518">
                        <c:v>4.2471430000000003</c:v>
                      </c:pt>
                      <c:pt idx="519">
                        <c:v>4.32</c:v>
                      </c:pt>
                      <c:pt idx="520">
                        <c:v>4.26</c:v>
                      </c:pt>
                      <c:pt idx="521">
                        <c:v>4.2214289999999997</c:v>
                      </c:pt>
                      <c:pt idx="522">
                        <c:v>4.1314289999999998</c:v>
                      </c:pt>
                      <c:pt idx="523">
                        <c:v>4.1414289999999996</c:v>
                      </c:pt>
                      <c:pt idx="524">
                        <c:v>4.3842860000000003</c:v>
                      </c:pt>
                      <c:pt idx="525">
                        <c:v>4.4414290000000003</c:v>
                      </c:pt>
                      <c:pt idx="526">
                        <c:v>4.57</c:v>
                      </c:pt>
                      <c:pt idx="527">
                        <c:v>4.8571429999999998</c:v>
                      </c:pt>
                      <c:pt idx="528">
                        <c:v>4.8828569999999996</c:v>
                      </c:pt>
                      <c:pt idx="529">
                        <c:v>5.1428570000000002</c:v>
                      </c:pt>
                      <c:pt idx="530">
                        <c:v>5.1357140000000001</c:v>
                      </c:pt>
                      <c:pt idx="531">
                        <c:v>4.6157139999999997</c:v>
                      </c:pt>
                      <c:pt idx="532">
                        <c:v>4.7885710000000001</c:v>
                      </c:pt>
                      <c:pt idx="533">
                        <c:v>4.7642860000000002</c:v>
                      </c:pt>
                      <c:pt idx="534">
                        <c:v>4.5585709999999997</c:v>
                      </c:pt>
                      <c:pt idx="535">
                        <c:v>4.7757139999999998</c:v>
                      </c:pt>
                      <c:pt idx="536">
                        <c:v>4.6542859999999999</c:v>
                      </c:pt>
                      <c:pt idx="537">
                        <c:v>4.5485709999999999</c:v>
                      </c:pt>
                      <c:pt idx="538">
                        <c:v>4.58</c:v>
                      </c:pt>
                      <c:pt idx="539">
                        <c:v>4.5714290000000002</c:v>
                      </c:pt>
                      <c:pt idx="540">
                        <c:v>3.2885710000000001</c:v>
                      </c:pt>
                      <c:pt idx="541">
                        <c:v>2.8814289999999998</c:v>
                      </c:pt>
                      <c:pt idx="542">
                        <c:v>3.08</c:v>
                      </c:pt>
                      <c:pt idx="543">
                        <c:v>2.8571430000000002</c:v>
                      </c:pt>
                      <c:pt idx="544">
                        <c:v>2.891429</c:v>
                      </c:pt>
                      <c:pt idx="545">
                        <c:v>2.8957139999999999</c:v>
                      </c:pt>
                      <c:pt idx="546">
                        <c:v>2.7228569999999999</c:v>
                      </c:pt>
                      <c:pt idx="547">
                        <c:v>2.9085709999999998</c:v>
                      </c:pt>
                      <c:pt idx="548">
                        <c:v>2.89</c:v>
                      </c:pt>
                      <c:pt idx="549">
                        <c:v>2.9</c:v>
                      </c:pt>
                      <c:pt idx="550">
                        <c:v>2.9285709999999998</c:v>
                      </c:pt>
                      <c:pt idx="551">
                        <c:v>2.88</c:v>
                      </c:pt>
                      <c:pt idx="552">
                        <c:v>2.75</c:v>
                      </c:pt>
                      <c:pt idx="553">
                        <c:v>2.504286</c:v>
                      </c:pt>
                      <c:pt idx="554">
                        <c:v>2.4428570000000001</c:v>
                      </c:pt>
                      <c:pt idx="555">
                        <c:v>2.4157139999999999</c:v>
                      </c:pt>
                      <c:pt idx="556">
                        <c:v>2.3457140000000001</c:v>
                      </c:pt>
                      <c:pt idx="557">
                        <c:v>2.4485709999999998</c:v>
                      </c:pt>
                      <c:pt idx="558">
                        <c:v>2.3014290000000002</c:v>
                      </c:pt>
                      <c:pt idx="559">
                        <c:v>2.1971430000000001</c:v>
                      </c:pt>
                      <c:pt idx="560">
                        <c:v>2.14</c:v>
                      </c:pt>
                      <c:pt idx="561">
                        <c:v>2.1971430000000001</c:v>
                      </c:pt>
                      <c:pt idx="562">
                        <c:v>2.2242860000000002</c:v>
                      </c:pt>
                      <c:pt idx="563">
                        <c:v>2.2485710000000001</c:v>
                      </c:pt>
                      <c:pt idx="564">
                        <c:v>2.2642859999999998</c:v>
                      </c:pt>
                      <c:pt idx="565">
                        <c:v>2.2628569999999999</c:v>
                      </c:pt>
                      <c:pt idx="566">
                        <c:v>2.2728570000000001</c:v>
                      </c:pt>
                      <c:pt idx="567">
                        <c:v>2.2085710000000001</c:v>
                      </c:pt>
                      <c:pt idx="568">
                        <c:v>2.2385709999999999</c:v>
                      </c:pt>
                      <c:pt idx="569">
                        <c:v>2.1771430000000001</c:v>
                      </c:pt>
                      <c:pt idx="570">
                        <c:v>2.1642860000000002</c:v>
                      </c:pt>
                      <c:pt idx="571">
                        <c:v>2.0642860000000001</c:v>
                      </c:pt>
                      <c:pt idx="572">
                        <c:v>1.9928570000000001</c:v>
                      </c:pt>
                      <c:pt idx="573">
                        <c:v>2.0385710000000001</c:v>
                      </c:pt>
                      <c:pt idx="574">
                        <c:v>2.121429</c:v>
                      </c:pt>
                      <c:pt idx="575">
                        <c:v>2.0514290000000002</c:v>
                      </c:pt>
                      <c:pt idx="576">
                        <c:v>2.2014290000000001</c:v>
                      </c:pt>
                      <c:pt idx="577">
                        <c:v>2.152857</c:v>
                      </c:pt>
                      <c:pt idx="578">
                        <c:v>2.1542859999999999</c:v>
                      </c:pt>
                      <c:pt idx="579">
                        <c:v>2.1342859999999999</c:v>
                      </c:pt>
                      <c:pt idx="580">
                        <c:v>2.2599999999999998</c:v>
                      </c:pt>
                      <c:pt idx="581">
                        <c:v>2.331429</c:v>
                      </c:pt>
                      <c:pt idx="582">
                        <c:v>2.2714289999999999</c:v>
                      </c:pt>
                      <c:pt idx="583">
                        <c:v>2.4414289999999998</c:v>
                      </c:pt>
                      <c:pt idx="584">
                        <c:v>2.4271430000000001</c:v>
                      </c:pt>
                      <c:pt idx="585">
                        <c:v>2.5371429999999999</c:v>
                      </c:pt>
                      <c:pt idx="586">
                        <c:v>2.5014289999999999</c:v>
                      </c:pt>
                      <c:pt idx="587">
                        <c:v>2.407143</c:v>
                      </c:pt>
                      <c:pt idx="588">
                        <c:v>2.4</c:v>
                      </c:pt>
                      <c:pt idx="589">
                        <c:v>2.378571</c:v>
                      </c:pt>
                      <c:pt idx="590">
                        <c:v>2.3342860000000001</c:v>
                      </c:pt>
                      <c:pt idx="591">
                        <c:v>2.3414290000000002</c:v>
                      </c:pt>
                      <c:pt idx="592">
                        <c:v>2.34</c:v>
                      </c:pt>
                      <c:pt idx="593">
                        <c:v>2.2028569999999998</c:v>
                      </c:pt>
                      <c:pt idx="594">
                        <c:v>2.3328570000000002</c:v>
                      </c:pt>
                      <c:pt idx="595">
                        <c:v>2.464286</c:v>
                      </c:pt>
                      <c:pt idx="596">
                        <c:v>2.5785710000000002</c:v>
                      </c:pt>
                      <c:pt idx="597">
                        <c:v>2.5642860000000001</c:v>
                      </c:pt>
                      <c:pt idx="598">
                        <c:v>2.5057140000000002</c:v>
                      </c:pt>
                      <c:pt idx="599">
                        <c:v>2.3942860000000001</c:v>
                      </c:pt>
                      <c:pt idx="600">
                        <c:v>2.4900000000000002</c:v>
                      </c:pt>
                      <c:pt idx="601">
                        <c:v>2.4685709999999998</c:v>
                      </c:pt>
                      <c:pt idx="602">
                        <c:v>2.4785710000000001</c:v>
                      </c:pt>
                      <c:pt idx="603">
                        <c:v>2.4900000000000002</c:v>
                      </c:pt>
                      <c:pt idx="604">
                        <c:v>1.4714290000000001</c:v>
                      </c:pt>
                      <c:pt idx="605">
                        <c:v>1.41</c:v>
                      </c:pt>
                      <c:pt idx="606">
                        <c:v>1.418571</c:v>
                      </c:pt>
                      <c:pt idx="607">
                        <c:v>1.4428570000000001</c:v>
                      </c:pt>
                      <c:pt idx="608">
                        <c:v>1.438571</c:v>
                      </c:pt>
                      <c:pt idx="609">
                        <c:v>1.4</c:v>
                      </c:pt>
                      <c:pt idx="610">
                        <c:v>1.4271430000000001</c:v>
                      </c:pt>
                      <c:pt idx="611">
                        <c:v>1.372857</c:v>
                      </c:pt>
                      <c:pt idx="612">
                        <c:v>1.382857</c:v>
                      </c:pt>
                      <c:pt idx="613">
                        <c:v>1.37</c:v>
                      </c:pt>
                      <c:pt idx="614">
                        <c:v>1.352857</c:v>
                      </c:pt>
                      <c:pt idx="615">
                        <c:v>1.347143</c:v>
                      </c:pt>
                      <c:pt idx="616">
                        <c:v>1.4157139999999999</c:v>
                      </c:pt>
                      <c:pt idx="617">
                        <c:v>1.4457139999999999</c:v>
                      </c:pt>
                      <c:pt idx="618">
                        <c:v>1.51</c:v>
                      </c:pt>
                      <c:pt idx="619">
                        <c:v>1.56</c:v>
                      </c:pt>
                      <c:pt idx="620">
                        <c:v>1.5514289999999999</c:v>
                      </c:pt>
                      <c:pt idx="621">
                        <c:v>1.5228569999999999</c:v>
                      </c:pt>
                      <c:pt idx="622">
                        <c:v>1.4828570000000001</c:v>
                      </c:pt>
                      <c:pt idx="623">
                        <c:v>1.535714</c:v>
                      </c:pt>
                      <c:pt idx="624">
                        <c:v>1.5514289999999999</c:v>
                      </c:pt>
                      <c:pt idx="625">
                        <c:v>1.6042860000000001</c:v>
                      </c:pt>
                      <c:pt idx="626">
                        <c:v>1.545714</c:v>
                      </c:pt>
                      <c:pt idx="627">
                        <c:v>1.494286</c:v>
                      </c:pt>
                      <c:pt idx="628">
                        <c:v>1.7028570000000001</c:v>
                      </c:pt>
                      <c:pt idx="629">
                        <c:v>1.607143</c:v>
                      </c:pt>
                      <c:pt idx="630">
                        <c:v>1.6157140000000001</c:v>
                      </c:pt>
                      <c:pt idx="631">
                        <c:v>1.5642860000000001</c:v>
                      </c:pt>
                      <c:pt idx="632">
                        <c:v>1.622857</c:v>
                      </c:pt>
                      <c:pt idx="633">
                        <c:v>1.621429</c:v>
                      </c:pt>
                      <c:pt idx="634">
                        <c:v>1.631429</c:v>
                      </c:pt>
                      <c:pt idx="635">
                        <c:v>1.6257140000000001</c:v>
                      </c:pt>
                      <c:pt idx="636">
                        <c:v>1.607143</c:v>
                      </c:pt>
                      <c:pt idx="637">
                        <c:v>1.621429</c:v>
                      </c:pt>
                      <c:pt idx="638">
                        <c:v>1.6142860000000001</c:v>
                      </c:pt>
                      <c:pt idx="639">
                        <c:v>1.6</c:v>
                      </c:pt>
                      <c:pt idx="640">
                        <c:v>1.667143</c:v>
                      </c:pt>
                      <c:pt idx="641">
                        <c:v>1.6157140000000001</c:v>
                      </c:pt>
                      <c:pt idx="642">
                        <c:v>1.6757139999999999</c:v>
                      </c:pt>
                      <c:pt idx="643">
                        <c:v>1.6771430000000001</c:v>
                      </c:pt>
                      <c:pt idx="644">
                        <c:v>1.8257140000000001</c:v>
                      </c:pt>
                      <c:pt idx="645">
                        <c:v>1.8</c:v>
                      </c:pt>
                      <c:pt idx="646">
                        <c:v>1.831429</c:v>
                      </c:pt>
                      <c:pt idx="647">
                        <c:v>1.908571</c:v>
                      </c:pt>
                      <c:pt idx="648">
                        <c:v>1.8542860000000001</c:v>
                      </c:pt>
                      <c:pt idx="649">
                        <c:v>1.8142860000000001</c:v>
                      </c:pt>
                      <c:pt idx="650">
                        <c:v>1.8</c:v>
                      </c:pt>
                      <c:pt idx="651">
                        <c:v>1.6714290000000001</c:v>
                      </c:pt>
                      <c:pt idx="652">
                        <c:v>1.647143</c:v>
                      </c:pt>
                      <c:pt idx="653">
                        <c:v>1.657143</c:v>
                      </c:pt>
                      <c:pt idx="654">
                        <c:v>1.7285710000000001</c:v>
                      </c:pt>
                      <c:pt idx="655">
                        <c:v>1.8042860000000001</c:v>
                      </c:pt>
                      <c:pt idx="656">
                        <c:v>1.811429</c:v>
                      </c:pt>
                      <c:pt idx="657">
                        <c:v>1.7614289999999999</c:v>
                      </c:pt>
                      <c:pt idx="658">
                        <c:v>1.7028570000000001</c:v>
                      </c:pt>
                      <c:pt idx="659">
                        <c:v>1.6657139999999999</c:v>
                      </c:pt>
                      <c:pt idx="660">
                        <c:v>1.6</c:v>
                      </c:pt>
                      <c:pt idx="661">
                        <c:v>1.5785709999999999</c:v>
                      </c:pt>
                      <c:pt idx="662">
                        <c:v>1.588571</c:v>
                      </c:pt>
                      <c:pt idx="663">
                        <c:v>1.61</c:v>
                      </c:pt>
                      <c:pt idx="664">
                        <c:v>1.5728569999999999</c:v>
                      </c:pt>
                      <c:pt idx="665">
                        <c:v>1.535714</c:v>
                      </c:pt>
                      <c:pt idx="666">
                        <c:v>1.5514289999999999</c:v>
                      </c:pt>
                      <c:pt idx="667">
                        <c:v>1.618571</c:v>
                      </c:pt>
                      <c:pt idx="668">
                        <c:v>1.6142860000000001</c:v>
                      </c:pt>
                      <c:pt idx="669">
                        <c:v>1.581429</c:v>
                      </c:pt>
                      <c:pt idx="670">
                        <c:v>1.5842860000000001</c:v>
                      </c:pt>
                      <c:pt idx="671">
                        <c:v>1.577143</c:v>
                      </c:pt>
                      <c:pt idx="672">
                        <c:v>1.591429</c:v>
                      </c:pt>
                      <c:pt idx="673">
                        <c:v>1.618571</c:v>
                      </c:pt>
                      <c:pt idx="674">
                        <c:v>1.5757140000000001</c:v>
                      </c:pt>
                      <c:pt idx="675">
                        <c:v>1.601429</c:v>
                      </c:pt>
                      <c:pt idx="676">
                        <c:v>1.6342859999999999</c:v>
                      </c:pt>
                      <c:pt idx="677">
                        <c:v>1.642857</c:v>
                      </c:pt>
                      <c:pt idx="678">
                        <c:v>1.64</c:v>
                      </c:pt>
                      <c:pt idx="679">
                        <c:v>1.602857</c:v>
                      </c:pt>
                      <c:pt idx="680">
                        <c:v>1.7</c:v>
                      </c:pt>
                      <c:pt idx="681">
                        <c:v>1.7171430000000001</c:v>
                      </c:pt>
                      <c:pt idx="682">
                        <c:v>1.647143</c:v>
                      </c:pt>
                      <c:pt idx="683">
                        <c:v>1.642857</c:v>
                      </c:pt>
                      <c:pt idx="684">
                        <c:v>1.638571</c:v>
                      </c:pt>
                      <c:pt idx="685">
                        <c:v>1.618571</c:v>
                      </c:pt>
                      <c:pt idx="686">
                        <c:v>1.592857</c:v>
                      </c:pt>
                      <c:pt idx="687">
                        <c:v>1.5942860000000001</c:v>
                      </c:pt>
                      <c:pt idx="688">
                        <c:v>1.607143</c:v>
                      </c:pt>
                      <c:pt idx="689">
                        <c:v>1.5642860000000001</c:v>
                      </c:pt>
                      <c:pt idx="690">
                        <c:v>1.5</c:v>
                      </c:pt>
                      <c:pt idx="691">
                        <c:v>1.525714</c:v>
                      </c:pt>
                      <c:pt idx="692">
                        <c:v>1.4585710000000001</c:v>
                      </c:pt>
                      <c:pt idx="693">
                        <c:v>1.455714</c:v>
                      </c:pt>
                      <c:pt idx="694">
                        <c:v>1.485714</c:v>
                      </c:pt>
                      <c:pt idx="695">
                        <c:v>1.57</c:v>
                      </c:pt>
                      <c:pt idx="696">
                        <c:v>1.5285709999999999</c:v>
                      </c:pt>
                      <c:pt idx="697">
                        <c:v>1.5414289999999999</c:v>
                      </c:pt>
                      <c:pt idx="698">
                        <c:v>1.525714</c:v>
                      </c:pt>
                      <c:pt idx="699">
                        <c:v>1.5085710000000001</c:v>
                      </c:pt>
                      <c:pt idx="700">
                        <c:v>1.5285709999999999</c:v>
                      </c:pt>
                      <c:pt idx="701">
                        <c:v>1.5128569999999999</c:v>
                      </c:pt>
                      <c:pt idx="702">
                        <c:v>1.4457139999999999</c:v>
                      </c:pt>
                      <c:pt idx="703">
                        <c:v>1.43</c:v>
                      </c:pt>
                      <c:pt idx="704">
                        <c:v>1.412857</c:v>
                      </c:pt>
                      <c:pt idx="705">
                        <c:v>1.347143</c:v>
                      </c:pt>
                      <c:pt idx="706">
                        <c:v>1.357143</c:v>
                      </c:pt>
                      <c:pt idx="707">
                        <c:v>1.3142860000000001</c:v>
                      </c:pt>
                      <c:pt idx="708">
                        <c:v>1.31</c:v>
                      </c:pt>
                      <c:pt idx="709">
                        <c:v>1.3142860000000001</c:v>
                      </c:pt>
                      <c:pt idx="710">
                        <c:v>1.3142860000000001</c:v>
                      </c:pt>
                      <c:pt idx="711">
                        <c:v>1.33</c:v>
                      </c:pt>
                      <c:pt idx="712">
                        <c:v>1.3071429999999999</c:v>
                      </c:pt>
                      <c:pt idx="713">
                        <c:v>1.3128569999999999</c:v>
                      </c:pt>
                      <c:pt idx="714">
                        <c:v>1.29</c:v>
                      </c:pt>
                      <c:pt idx="715">
                        <c:v>1.397143</c:v>
                      </c:pt>
                      <c:pt idx="716">
                        <c:v>1.4428570000000001</c:v>
                      </c:pt>
                      <c:pt idx="717">
                        <c:v>1.464286</c:v>
                      </c:pt>
                      <c:pt idx="718">
                        <c:v>1.55</c:v>
                      </c:pt>
                      <c:pt idx="719">
                        <c:v>1.5471429999999999</c:v>
                      </c:pt>
                      <c:pt idx="720">
                        <c:v>1.5657140000000001</c:v>
                      </c:pt>
                      <c:pt idx="721">
                        <c:v>1.545714</c:v>
                      </c:pt>
                      <c:pt idx="722">
                        <c:v>1.5857140000000001</c:v>
                      </c:pt>
                      <c:pt idx="723">
                        <c:v>1.6057140000000001</c:v>
                      </c:pt>
                      <c:pt idx="724">
                        <c:v>1.715714</c:v>
                      </c:pt>
                      <c:pt idx="725">
                        <c:v>1.6985710000000001</c:v>
                      </c:pt>
                      <c:pt idx="726">
                        <c:v>1.667143</c:v>
                      </c:pt>
                      <c:pt idx="727">
                        <c:v>1.73</c:v>
                      </c:pt>
                      <c:pt idx="728">
                        <c:v>1.7114290000000001</c:v>
                      </c:pt>
                      <c:pt idx="729">
                        <c:v>1.67</c:v>
                      </c:pt>
                      <c:pt idx="730">
                        <c:v>1.618571</c:v>
                      </c:pt>
                      <c:pt idx="731">
                        <c:v>1.66</c:v>
                      </c:pt>
                      <c:pt idx="732">
                        <c:v>1.6357139999999999</c:v>
                      </c:pt>
                      <c:pt idx="733">
                        <c:v>1.735714</c:v>
                      </c:pt>
                      <c:pt idx="734">
                        <c:v>1.6</c:v>
                      </c:pt>
                      <c:pt idx="735">
                        <c:v>1.642857</c:v>
                      </c:pt>
                      <c:pt idx="736">
                        <c:v>1.6142860000000001</c:v>
                      </c:pt>
                      <c:pt idx="737">
                        <c:v>1.642857</c:v>
                      </c:pt>
                      <c:pt idx="738">
                        <c:v>1.6442859999999999</c:v>
                      </c:pt>
                      <c:pt idx="739">
                        <c:v>1.65</c:v>
                      </c:pt>
                      <c:pt idx="740">
                        <c:v>1.652857</c:v>
                      </c:pt>
                      <c:pt idx="741">
                        <c:v>1.648571</c:v>
                      </c:pt>
                      <c:pt idx="742">
                        <c:v>1.657143</c:v>
                      </c:pt>
                      <c:pt idx="743">
                        <c:v>1.6342859999999999</c:v>
                      </c:pt>
                      <c:pt idx="744">
                        <c:v>1.652857</c:v>
                      </c:pt>
                      <c:pt idx="745">
                        <c:v>1.658571</c:v>
                      </c:pt>
                      <c:pt idx="746">
                        <c:v>1.6542859999999999</c:v>
                      </c:pt>
                      <c:pt idx="747">
                        <c:v>1.85</c:v>
                      </c:pt>
                      <c:pt idx="748">
                        <c:v>1.975714</c:v>
                      </c:pt>
                      <c:pt idx="749">
                        <c:v>2.04</c:v>
                      </c:pt>
                      <c:pt idx="750">
                        <c:v>2.121429</c:v>
                      </c:pt>
                      <c:pt idx="751">
                        <c:v>2.0685709999999999</c:v>
                      </c:pt>
                      <c:pt idx="752">
                        <c:v>2.214286</c:v>
                      </c:pt>
                      <c:pt idx="753">
                        <c:v>2.3042859999999998</c:v>
                      </c:pt>
                      <c:pt idx="754">
                        <c:v>2.2757139999999998</c:v>
                      </c:pt>
                      <c:pt idx="755">
                        <c:v>2.2214290000000001</c:v>
                      </c:pt>
                      <c:pt idx="756">
                        <c:v>2.0628570000000002</c:v>
                      </c:pt>
                      <c:pt idx="757">
                        <c:v>2.077143</c:v>
                      </c:pt>
                      <c:pt idx="758">
                        <c:v>2.0914290000000002</c:v>
                      </c:pt>
                      <c:pt idx="759">
                        <c:v>2.0785710000000002</c:v>
                      </c:pt>
                      <c:pt idx="760">
                        <c:v>2.0414289999999999</c:v>
                      </c:pt>
                      <c:pt idx="761">
                        <c:v>2.0714290000000002</c:v>
                      </c:pt>
                      <c:pt idx="762">
                        <c:v>2.1257139999999999</c:v>
                      </c:pt>
                      <c:pt idx="763">
                        <c:v>2.0957140000000001</c:v>
                      </c:pt>
                      <c:pt idx="764">
                        <c:v>2.1742859999999999</c:v>
                      </c:pt>
                      <c:pt idx="765">
                        <c:v>2.1428569999999998</c:v>
                      </c:pt>
                      <c:pt idx="766">
                        <c:v>2.1228570000000002</c:v>
                      </c:pt>
                      <c:pt idx="767">
                        <c:v>2.2357140000000002</c:v>
                      </c:pt>
                      <c:pt idx="768">
                        <c:v>2.4157139999999999</c:v>
                      </c:pt>
                      <c:pt idx="769">
                        <c:v>2.38</c:v>
                      </c:pt>
                      <c:pt idx="770">
                        <c:v>2.4285709999999998</c:v>
                      </c:pt>
                      <c:pt idx="771">
                        <c:v>2.4500000000000002</c:v>
                      </c:pt>
                      <c:pt idx="772">
                        <c:v>2.5185710000000001</c:v>
                      </c:pt>
                      <c:pt idx="773">
                        <c:v>2.46</c:v>
                      </c:pt>
                      <c:pt idx="774">
                        <c:v>2.455714</c:v>
                      </c:pt>
                      <c:pt idx="775">
                        <c:v>2.38</c:v>
                      </c:pt>
                      <c:pt idx="776">
                        <c:v>2.36</c:v>
                      </c:pt>
                      <c:pt idx="777">
                        <c:v>2.2928570000000001</c:v>
                      </c:pt>
                      <c:pt idx="778">
                        <c:v>2.2528570000000001</c:v>
                      </c:pt>
                      <c:pt idx="779">
                        <c:v>2.2842859999999998</c:v>
                      </c:pt>
                      <c:pt idx="780">
                        <c:v>2.2971430000000002</c:v>
                      </c:pt>
                      <c:pt idx="781">
                        <c:v>2.3342860000000001</c:v>
                      </c:pt>
                      <c:pt idx="782">
                        <c:v>2.3442859999999999</c:v>
                      </c:pt>
                      <c:pt idx="783">
                        <c:v>2.3642859999999999</c:v>
                      </c:pt>
                      <c:pt idx="784">
                        <c:v>2.3485710000000002</c:v>
                      </c:pt>
                      <c:pt idx="785">
                        <c:v>2.39</c:v>
                      </c:pt>
                      <c:pt idx="786">
                        <c:v>2.418571</c:v>
                      </c:pt>
                      <c:pt idx="787">
                        <c:v>2.387143</c:v>
                      </c:pt>
                      <c:pt idx="788">
                        <c:v>2.4585710000000001</c:v>
                      </c:pt>
                      <c:pt idx="789">
                        <c:v>2.407143</c:v>
                      </c:pt>
                      <c:pt idx="790">
                        <c:v>2.3614289999999998</c:v>
                      </c:pt>
                      <c:pt idx="791">
                        <c:v>2.3571430000000002</c:v>
                      </c:pt>
                      <c:pt idx="792">
                        <c:v>2.342857</c:v>
                      </c:pt>
                      <c:pt idx="793">
                        <c:v>2.3257140000000001</c:v>
                      </c:pt>
                      <c:pt idx="794">
                        <c:v>2.3414290000000002</c:v>
                      </c:pt>
                      <c:pt idx="795">
                        <c:v>2.4128569999999998</c:v>
                      </c:pt>
                      <c:pt idx="796">
                        <c:v>2.378571</c:v>
                      </c:pt>
                      <c:pt idx="797">
                        <c:v>2.342857</c:v>
                      </c:pt>
                      <c:pt idx="798">
                        <c:v>2.422857</c:v>
                      </c:pt>
                      <c:pt idx="799">
                        <c:v>2.7157140000000002</c:v>
                      </c:pt>
                      <c:pt idx="800">
                        <c:v>2.7885710000000001</c:v>
                      </c:pt>
                      <c:pt idx="801">
                        <c:v>2.7014290000000001</c:v>
                      </c:pt>
                      <c:pt idx="802">
                        <c:v>2.6514289999999998</c:v>
                      </c:pt>
                      <c:pt idx="803">
                        <c:v>2.7628569999999999</c:v>
                      </c:pt>
                      <c:pt idx="804">
                        <c:v>2.7957139999999998</c:v>
                      </c:pt>
                      <c:pt idx="805">
                        <c:v>2.984286</c:v>
                      </c:pt>
                      <c:pt idx="806">
                        <c:v>2.9485709999999998</c:v>
                      </c:pt>
                      <c:pt idx="807">
                        <c:v>2.995714</c:v>
                      </c:pt>
                      <c:pt idx="808">
                        <c:v>3.108571</c:v>
                      </c:pt>
                      <c:pt idx="809">
                        <c:v>3.0485709999999999</c:v>
                      </c:pt>
                      <c:pt idx="810">
                        <c:v>2.9814289999999999</c:v>
                      </c:pt>
                      <c:pt idx="811">
                        <c:v>3</c:v>
                      </c:pt>
                      <c:pt idx="812">
                        <c:v>3.157143</c:v>
                      </c:pt>
                      <c:pt idx="813">
                        <c:v>3.1385710000000002</c:v>
                      </c:pt>
                      <c:pt idx="814">
                        <c:v>3.1771430000000001</c:v>
                      </c:pt>
                      <c:pt idx="815">
                        <c:v>3.1271429999999998</c:v>
                      </c:pt>
                      <c:pt idx="816">
                        <c:v>3.0585710000000002</c:v>
                      </c:pt>
                      <c:pt idx="817">
                        <c:v>3.0542859999999998</c:v>
                      </c:pt>
                      <c:pt idx="818">
                        <c:v>3.0642860000000001</c:v>
                      </c:pt>
                      <c:pt idx="819">
                        <c:v>3.0142859999999998</c:v>
                      </c:pt>
                      <c:pt idx="820">
                        <c:v>3.0057140000000002</c:v>
                      </c:pt>
                      <c:pt idx="821">
                        <c:v>3.0085709999999999</c:v>
                      </c:pt>
                      <c:pt idx="822">
                        <c:v>3.0271430000000001</c:v>
                      </c:pt>
                      <c:pt idx="823">
                        <c:v>3.1342859999999999</c:v>
                      </c:pt>
                      <c:pt idx="824">
                        <c:v>3.0571429999999999</c:v>
                      </c:pt>
                      <c:pt idx="825">
                        <c:v>3.08</c:v>
                      </c:pt>
                      <c:pt idx="826">
                        <c:v>3.0642860000000001</c:v>
                      </c:pt>
                      <c:pt idx="827">
                        <c:v>3.077143</c:v>
                      </c:pt>
                      <c:pt idx="828">
                        <c:v>3.2514289999999999</c:v>
                      </c:pt>
                      <c:pt idx="829">
                        <c:v>3.2271429999999999</c:v>
                      </c:pt>
                      <c:pt idx="830">
                        <c:v>3.4414289999999998</c:v>
                      </c:pt>
                      <c:pt idx="831">
                        <c:v>3.5671430000000002</c:v>
                      </c:pt>
                      <c:pt idx="832">
                        <c:v>3.601429</c:v>
                      </c:pt>
                      <c:pt idx="833">
                        <c:v>3.4814289999999999</c:v>
                      </c:pt>
                      <c:pt idx="834">
                        <c:v>3.3814289999999998</c:v>
                      </c:pt>
                      <c:pt idx="835">
                        <c:v>3.3457140000000001</c:v>
                      </c:pt>
                      <c:pt idx="836">
                        <c:v>3.4571429999999999</c:v>
                      </c:pt>
                      <c:pt idx="837">
                        <c:v>3.3242859999999999</c:v>
                      </c:pt>
                      <c:pt idx="838">
                        <c:v>3.311429</c:v>
                      </c:pt>
                      <c:pt idx="839">
                        <c:v>3.2385709999999999</c:v>
                      </c:pt>
                      <c:pt idx="840">
                        <c:v>3.3742860000000001</c:v>
                      </c:pt>
                      <c:pt idx="841">
                        <c:v>3.4528569999999998</c:v>
                      </c:pt>
                      <c:pt idx="842">
                        <c:v>3.4242859999999999</c:v>
                      </c:pt>
                      <c:pt idx="843">
                        <c:v>3.4714290000000001</c:v>
                      </c:pt>
                      <c:pt idx="844">
                        <c:v>3.4628570000000001</c:v>
                      </c:pt>
                      <c:pt idx="845">
                        <c:v>3.4857140000000002</c:v>
                      </c:pt>
                      <c:pt idx="846">
                        <c:v>3.7128570000000001</c:v>
                      </c:pt>
                      <c:pt idx="847">
                        <c:v>3.805714</c:v>
                      </c:pt>
                      <c:pt idx="848">
                        <c:v>3.8557139999999999</c:v>
                      </c:pt>
                      <c:pt idx="849">
                        <c:v>3.7128570000000001</c:v>
                      </c:pt>
                      <c:pt idx="850">
                        <c:v>3.668571</c:v>
                      </c:pt>
                      <c:pt idx="851">
                        <c:v>3.8928569999999998</c:v>
                      </c:pt>
                      <c:pt idx="852">
                        <c:v>4.0985709999999997</c:v>
                      </c:pt>
                      <c:pt idx="853">
                        <c:v>4.03</c:v>
                      </c:pt>
                      <c:pt idx="854">
                        <c:v>3.93</c:v>
                      </c:pt>
                      <c:pt idx="855">
                        <c:v>3.9857140000000002</c:v>
                      </c:pt>
                      <c:pt idx="856">
                        <c:v>4.1085710000000004</c:v>
                      </c:pt>
                      <c:pt idx="857">
                        <c:v>4.1571429999999996</c:v>
                      </c:pt>
                      <c:pt idx="858">
                        <c:v>3.9214289999999998</c:v>
                      </c:pt>
                      <c:pt idx="859">
                        <c:v>4.05</c:v>
                      </c:pt>
                      <c:pt idx="860">
                        <c:v>3.661429</c:v>
                      </c:pt>
                      <c:pt idx="861">
                        <c:v>3.7357140000000002</c:v>
                      </c:pt>
                      <c:pt idx="862">
                        <c:v>3.8528570000000002</c:v>
                      </c:pt>
                      <c:pt idx="863">
                        <c:v>3.9157139999999999</c:v>
                      </c:pt>
                      <c:pt idx="864">
                        <c:v>3.5685709999999999</c:v>
                      </c:pt>
                      <c:pt idx="865">
                        <c:v>3.7</c:v>
                      </c:pt>
                      <c:pt idx="866">
                        <c:v>3.754286</c:v>
                      </c:pt>
                      <c:pt idx="867">
                        <c:v>3.7728570000000001</c:v>
                      </c:pt>
                      <c:pt idx="868">
                        <c:v>3.668571</c:v>
                      </c:pt>
                      <c:pt idx="869">
                        <c:v>3.8742860000000001</c:v>
                      </c:pt>
                      <c:pt idx="870">
                        <c:v>3.8685710000000002</c:v>
                      </c:pt>
                      <c:pt idx="871">
                        <c:v>3.9414289999999998</c:v>
                      </c:pt>
                      <c:pt idx="872">
                        <c:v>3.9728569999999999</c:v>
                      </c:pt>
                      <c:pt idx="873">
                        <c:v>4.08</c:v>
                      </c:pt>
                      <c:pt idx="874">
                        <c:v>4.0214290000000004</c:v>
                      </c:pt>
                      <c:pt idx="875">
                        <c:v>4.2214289999999997</c:v>
                      </c:pt>
                      <c:pt idx="876">
                        <c:v>4.2957140000000003</c:v>
                      </c:pt>
                      <c:pt idx="877">
                        <c:v>4.1457139999999999</c:v>
                      </c:pt>
                      <c:pt idx="878">
                        <c:v>3.9928569999999999</c:v>
                      </c:pt>
                      <c:pt idx="879">
                        <c:v>3.9628570000000001</c:v>
                      </c:pt>
                      <c:pt idx="880">
                        <c:v>4.1071429999999998</c:v>
                      </c:pt>
                      <c:pt idx="881">
                        <c:v>4.0599999999999996</c:v>
                      </c:pt>
                      <c:pt idx="882">
                        <c:v>4.1014290000000004</c:v>
                      </c:pt>
                      <c:pt idx="883">
                        <c:v>4.1714289999999998</c:v>
                      </c:pt>
                      <c:pt idx="884">
                        <c:v>4.1457139999999999</c:v>
                      </c:pt>
                      <c:pt idx="885">
                        <c:v>4.1785709999999998</c:v>
                      </c:pt>
                      <c:pt idx="886">
                        <c:v>3.94</c:v>
                      </c:pt>
                      <c:pt idx="887">
                        <c:v>3.8571430000000002</c:v>
                      </c:pt>
                      <c:pt idx="888">
                        <c:v>3.9342860000000002</c:v>
                      </c:pt>
                      <c:pt idx="889">
                        <c:v>3.8728570000000002</c:v>
                      </c:pt>
                      <c:pt idx="890">
                        <c:v>3.955714</c:v>
                      </c:pt>
                      <c:pt idx="891">
                        <c:v>3.9571429999999999</c:v>
                      </c:pt>
                      <c:pt idx="892">
                        <c:v>3.964286</c:v>
                      </c:pt>
                      <c:pt idx="893">
                        <c:v>3.911429</c:v>
                      </c:pt>
                      <c:pt idx="894">
                        <c:v>3.9285709999999998</c:v>
                      </c:pt>
                      <c:pt idx="895">
                        <c:v>3.6771430000000001</c:v>
                      </c:pt>
                      <c:pt idx="896">
                        <c:v>3.5857139999999998</c:v>
                      </c:pt>
                      <c:pt idx="897">
                        <c:v>3.4357139999999999</c:v>
                      </c:pt>
                      <c:pt idx="898">
                        <c:v>3.49</c:v>
                      </c:pt>
                      <c:pt idx="899">
                        <c:v>3.705714</c:v>
                      </c:pt>
                      <c:pt idx="900">
                        <c:v>3.7571430000000001</c:v>
                      </c:pt>
                      <c:pt idx="901">
                        <c:v>3.66</c:v>
                      </c:pt>
                      <c:pt idx="902">
                        <c:v>3.5871430000000002</c:v>
                      </c:pt>
                      <c:pt idx="903">
                        <c:v>3.9128569999999998</c:v>
                      </c:pt>
                      <c:pt idx="904">
                        <c:v>3.9428570000000001</c:v>
                      </c:pt>
                      <c:pt idx="905">
                        <c:v>3.9614289999999999</c:v>
                      </c:pt>
                      <c:pt idx="906">
                        <c:v>3.8542860000000001</c:v>
                      </c:pt>
                      <c:pt idx="907">
                        <c:v>3.8857140000000001</c:v>
                      </c:pt>
                      <c:pt idx="908">
                        <c:v>3.8928569999999998</c:v>
                      </c:pt>
                      <c:pt idx="909">
                        <c:v>3.8657140000000001</c:v>
                      </c:pt>
                      <c:pt idx="910">
                        <c:v>3.7214290000000001</c:v>
                      </c:pt>
                      <c:pt idx="911">
                        <c:v>3.5714290000000002</c:v>
                      </c:pt>
                      <c:pt idx="912">
                        <c:v>3.561429</c:v>
                      </c:pt>
                      <c:pt idx="913">
                        <c:v>3.5757140000000001</c:v>
                      </c:pt>
                      <c:pt idx="914">
                        <c:v>3.5714290000000002</c:v>
                      </c:pt>
                      <c:pt idx="915">
                        <c:v>3.632857</c:v>
                      </c:pt>
                      <c:pt idx="916">
                        <c:v>3.55</c:v>
                      </c:pt>
                      <c:pt idx="917">
                        <c:v>3.6742859999999999</c:v>
                      </c:pt>
                      <c:pt idx="918">
                        <c:v>3.6514289999999998</c:v>
                      </c:pt>
                      <c:pt idx="919">
                        <c:v>3.68</c:v>
                      </c:pt>
                      <c:pt idx="920">
                        <c:v>3.55</c:v>
                      </c:pt>
                      <c:pt idx="921">
                        <c:v>3.6314289999999998</c:v>
                      </c:pt>
                      <c:pt idx="922">
                        <c:v>3.3528570000000002</c:v>
                      </c:pt>
                      <c:pt idx="923">
                        <c:v>3.3257140000000001</c:v>
                      </c:pt>
                      <c:pt idx="924">
                        <c:v>3.5342859999999998</c:v>
                      </c:pt>
                      <c:pt idx="925">
                        <c:v>4.0842859999999996</c:v>
                      </c:pt>
                      <c:pt idx="926">
                        <c:v>4.1428570000000002</c:v>
                      </c:pt>
                      <c:pt idx="927">
                        <c:v>3.9742860000000002</c:v>
                      </c:pt>
                      <c:pt idx="928">
                        <c:v>3.9428570000000001</c:v>
                      </c:pt>
                      <c:pt idx="929">
                        <c:v>3.9357139999999999</c:v>
                      </c:pt>
                      <c:pt idx="930">
                        <c:v>3.8728570000000002</c:v>
                      </c:pt>
                      <c:pt idx="931">
                        <c:v>3.7285710000000001</c:v>
                      </c:pt>
                      <c:pt idx="932">
                        <c:v>3.73</c:v>
                      </c:pt>
                      <c:pt idx="933">
                        <c:v>3.754286</c:v>
                      </c:pt>
                      <c:pt idx="934">
                        <c:v>3.7028569999999998</c:v>
                      </c:pt>
                      <c:pt idx="935">
                        <c:v>3.5914290000000002</c:v>
                      </c:pt>
                      <c:pt idx="936">
                        <c:v>3.5114290000000001</c:v>
                      </c:pt>
                      <c:pt idx="937">
                        <c:v>3.632857</c:v>
                      </c:pt>
                      <c:pt idx="938">
                        <c:v>3.6042860000000001</c:v>
                      </c:pt>
                      <c:pt idx="939">
                        <c:v>3.5128569999999999</c:v>
                      </c:pt>
                      <c:pt idx="940">
                        <c:v>3.5642860000000001</c:v>
                      </c:pt>
                      <c:pt idx="941">
                        <c:v>3.592857</c:v>
                      </c:pt>
                      <c:pt idx="942">
                        <c:v>3.5685709999999999</c:v>
                      </c:pt>
                      <c:pt idx="943">
                        <c:v>3.6771430000000001</c:v>
                      </c:pt>
                      <c:pt idx="944">
                        <c:v>3.7671429999999999</c:v>
                      </c:pt>
                      <c:pt idx="945">
                        <c:v>3.672857</c:v>
                      </c:pt>
                      <c:pt idx="946">
                        <c:v>3.7114289999999999</c:v>
                      </c:pt>
                      <c:pt idx="947">
                        <c:v>3.79</c:v>
                      </c:pt>
                      <c:pt idx="948">
                        <c:v>3.83</c:v>
                      </c:pt>
                      <c:pt idx="949">
                        <c:v>3.8357139999999998</c:v>
                      </c:pt>
                      <c:pt idx="950">
                        <c:v>3.83</c:v>
                      </c:pt>
                      <c:pt idx="951">
                        <c:v>3.8228569999999999</c:v>
                      </c:pt>
                      <c:pt idx="952">
                        <c:v>3.66</c:v>
                      </c:pt>
                      <c:pt idx="953">
                        <c:v>3.637143</c:v>
                      </c:pt>
                      <c:pt idx="954">
                        <c:v>3.59</c:v>
                      </c:pt>
                      <c:pt idx="955">
                        <c:v>3.6071430000000002</c:v>
                      </c:pt>
                      <c:pt idx="956">
                        <c:v>3.65</c:v>
                      </c:pt>
                      <c:pt idx="957">
                        <c:v>3.5857139999999998</c:v>
                      </c:pt>
                      <c:pt idx="958">
                        <c:v>3.6314289999999998</c:v>
                      </c:pt>
                      <c:pt idx="959">
                        <c:v>3.5871430000000002</c:v>
                      </c:pt>
                      <c:pt idx="960">
                        <c:v>3.6385710000000002</c:v>
                      </c:pt>
                      <c:pt idx="961">
                        <c:v>3.7385709999999999</c:v>
                      </c:pt>
                      <c:pt idx="962">
                        <c:v>3.8685710000000002</c:v>
                      </c:pt>
                      <c:pt idx="963">
                        <c:v>3.8814289999999998</c:v>
                      </c:pt>
                      <c:pt idx="964">
                        <c:v>4.0071430000000001</c:v>
                      </c:pt>
                      <c:pt idx="965">
                        <c:v>4.0414289999999999</c:v>
                      </c:pt>
                      <c:pt idx="966">
                        <c:v>4.0957140000000001</c:v>
                      </c:pt>
                      <c:pt idx="967">
                        <c:v>4.1271430000000002</c:v>
                      </c:pt>
                      <c:pt idx="968">
                        <c:v>4.0042859999999996</c:v>
                      </c:pt>
                      <c:pt idx="969">
                        <c:v>4.1728569999999996</c:v>
                      </c:pt>
                      <c:pt idx="970">
                        <c:v>4.0914289999999998</c:v>
                      </c:pt>
                      <c:pt idx="971">
                        <c:v>4.1414289999999996</c:v>
                      </c:pt>
                      <c:pt idx="972">
                        <c:v>4.0185709999999997</c:v>
                      </c:pt>
                      <c:pt idx="973">
                        <c:v>3.9157139999999999</c:v>
                      </c:pt>
                      <c:pt idx="974">
                        <c:v>4.0942860000000003</c:v>
                      </c:pt>
                      <c:pt idx="975">
                        <c:v>4.0357139999999996</c:v>
                      </c:pt>
                      <c:pt idx="976">
                        <c:v>3.9914290000000001</c:v>
                      </c:pt>
                      <c:pt idx="977">
                        <c:v>4.0357139999999996</c:v>
                      </c:pt>
                      <c:pt idx="978">
                        <c:v>4.0742859999999999</c:v>
                      </c:pt>
                      <c:pt idx="979">
                        <c:v>4.1028570000000002</c:v>
                      </c:pt>
                      <c:pt idx="980">
                        <c:v>4.17</c:v>
                      </c:pt>
                      <c:pt idx="981">
                        <c:v>4.1714289999999998</c:v>
                      </c:pt>
                      <c:pt idx="982">
                        <c:v>4.2571430000000001</c:v>
                      </c:pt>
                      <c:pt idx="983">
                        <c:v>4.4400000000000004</c:v>
                      </c:pt>
                      <c:pt idx="984">
                        <c:v>4.444286</c:v>
                      </c:pt>
                      <c:pt idx="985">
                        <c:v>4.4000000000000004</c:v>
                      </c:pt>
                      <c:pt idx="986">
                        <c:v>4.4628569999999996</c:v>
                      </c:pt>
                      <c:pt idx="987">
                        <c:v>4.5257139999999998</c:v>
                      </c:pt>
                      <c:pt idx="988">
                        <c:v>4.4971430000000003</c:v>
                      </c:pt>
                      <c:pt idx="989">
                        <c:v>4.47</c:v>
                      </c:pt>
                      <c:pt idx="990">
                        <c:v>4.234286</c:v>
                      </c:pt>
                      <c:pt idx="991">
                        <c:v>4.2285709999999996</c:v>
                      </c:pt>
                      <c:pt idx="992">
                        <c:v>4.3142860000000001</c:v>
                      </c:pt>
                      <c:pt idx="993">
                        <c:v>4.2442859999999998</c:v>
                      </c:pt>
                      <c:pt idx="994">
                        <c:v>4.2842859999999998</c:v>
                      </c:pt>
                      <c:pt idx="995">
                        <c:v>4.3285710000000002</c:v>
                      </c:pt>
                      <c:pt idx="996">
                        <c:v>4.2857139999999996</c:v>
                      </c:pt>
                      <c:pt idx="997">
                        <c:v>4.3885709999999998</c:v>
                      </c:pt>
                      <c:pt idx="998">
                        <c:v>4.4157140000000004</c:v>
                      </c:pt>
                      <c:pt idx="999">
                        <c:v>4.2514289999999999</c:v>
                      </c:pt>
                      <c:pt idx="1000">
                        <c:v>4.2271429999999999</c:v>
                      </c:pt>
                      <c:pt idx="1001">
                        <c:v>4.0642860000000001</c:v>
                      </c:pt>
                      <c:pt idx="1002">
                        <c:v>4.0942860000000003</c:v>
                      </c:pt>
                      <c:pt idx="1003">
                        <c:v>4.0128570000000003</c:v>
                      </c:pt>
                      <c:pt idx="1004">
                        <c:v>3.9585710000000001</c:v>
                      </c:pt>
                      <c:pt idx="1005">
                        <c:v>3.9814289999999999</c:v>
                      </c:pt>
                      <c:pt idx="1006">
                        <c:v>4</c:v>
                      </c:pt>
                      <c:pt idx="1007">
                        <c:v>3.99</c:v>
                      </c:pt>
                      <c:pt idx="1008">
                        <c:v>3.9914290000000001</c:v>
                      </c:pt>
                      <c:pt idx="1009">
                        <c:v>4.1071429999999998</c:v>
                      </c:pt>
                      <c:pt idx="1010">
                        <c:v>4.1185710000000002</c:v>
                      </c:pt>
                      <c:pt idx="1011">
                        <c:v>3.9285709999999998</c:v>
                      </c:pt>
                      <c:pt idx="1012">
                        <c:v>3.955714</c:v>
                      </c:pt>
                      <c:pt idx="1013">
                        <c:v>4.0728569999999999</c:v>
                      </c:pt>
                      <c:pt idx="1014">
                        <c:v>3.9928569999999999</c:v>
                      </c:pt>
                      <c:pt idx="1015">
                        <c:v>3.8971429999999998</c:v>
                      </c:pt>
                      <c:pt idx="1016">
                        <c:v>3.8414290000000002</c:v>
                      </c:pt>
                      <c:pt idx="1017">
                        <c:v>3.7714289999999999</c:v>
                      </c:pt>
                      <c:pt idx="1018">
                        <c:v>3.9685709999999998</c:v>
                      </c:pt>
                      <c:pt idx="1019">
                        <c:v>3.9328569999999998</c:v>
                      </c:pt>
                      <c:pt idx="1020">
                        <c:v>3.8685710000000002</c:v>
                      </c:pt>
                      <c:pt idx="1021">
                        <c:v>3.9342860000000002</c:v>
                      </c:pt>
                      <c:pt idx="1022">
                        <c:v>3.9985710000000001</c:v>
                      </c:pt>
                      <c:pt idx="1023">
                        <c:v>3.9571429999999999</c:v>
                      </c:pt>
                      <c:pt idx="1024">
                        <c:v>3.8742860000000001</c:v>
                      </c:pt>
                      <c:pt idx="1025">
                        <c:v>4.0028569999999997</c:v>
                      </c:pt>
                      <c:pt idx="1026">
                        <c:v>3.8685710000000002</c:v>
                      </c:pt>
                      <c:pt idx="1027">
                        <c:v>3.8814289999999998</c:v>
                      </c:pt>
                      <c:pt idx="1028">
                        <c:v>3.9528569999999998</c:v>
                      </c:pt>
                      <c:pt idx="1029">
                        <c:v>3.9057140000000001</c:v>
                      </c:pt>
                      <c:pt idx="1030">
                        <c:v>3.9571429999999999</c:v>
                      </c:pt>
                      <c:pt idx="1031">
                        <c:v>3.8442859999999999</c:v>
                      </c:pt>
                      <c:pt idx="1032">
                        <c:v>3.794286</c:v>
                      </c:pt>
                      <c:pt idx="1033">
                        <c:v>3.88</c:v>
                      </c:pt>
                      <c:pt idx="1034">
                        <c:v>3.887143</c:v>
                      </c:pt>
                      <c:pt idx="1035">
                        <c:v>3.891429</c:v>
                      </c:pt>
                      <c:pt idx="1036">
                        <c:v>3.805714</c:v>
                      </c:pt>
                      <c:pt idx="1037">
                        <c:v>3.8028569999999999</c:v>
                      </c:pt>
                      <c:pt idx="1038">
                        <c:v>3.8071429999999999</c:v>
                      </c:pt>
                      <c:pt idx="1039">
                        <c:v>3.7785709999999999</c:v>
                      </c:pt>
                      <c:pt idx="1040">
                        <c:v>3.6185710000000002</c:v>
                      </c:pt>
                      <c:pt idx="1041">
                        <c:v>3.5128569999999999</c:v>
                      </c:pt>
                      <c:pt idx="1042">
                        <c:v>3.5571429999999999</c:v>
                      </c:pt>
                      <c:pt idx="1043">
                        <c:v>3.455714</c:v>
                      </c:pt>
                      <c:pt idx="1044">
                        <c:v>3.4014289999999998</c:v>
                      </c:pt>
                      <c:pt idx="1045">
                        <c:v>3.342857</c:v>
                      </c:pt>
                      <c:pt idx="1046">
                        <c:v>3.3842859999999999</c:v>
                      </c:pt>
                      <c:pt idx="1047">
                        <c:v>3.3357139999999998</c:v>
                      </c:pt>
                      <c:pt idx="1048">
                        <c:v>3.2928570000000001</c:v>
                      </c:pt>
                      <c:pt idx="1049">
                        <c:v>3.3942860000000001</c:v>
                      </c:pt>
                      <c:pt idx="1050">
                        <c:v>2.6828569999999998</c:v>
                      </c:pt>
                      <c:pt idx="1051">
                        <c:v>2.7185709999999998</c:v>
                      </c:pt>
                      <c:pt idx="1052">
                        <c:v>2.8885710000000002</c:v>
                      </c:pt>
                      <c:pt idx="1053">
                        <c:v>2.9785710000000001</c:v>
                      </c:pt>
                      <c:pt idx="1054">
                        <c:v>2.955714</c:v>
                      </c:pt>
                      <c:pt idx="1055">
                        <c:v>2.9285709999999998</c:v>
                      </c:pt>
                      <c:pt idx="1056">
                        <c:v>2.9771429999999999</c:v>
                      </c:pt>
                      <c:pt idx="1057">
                        <c:v>2.9128569999999998</c:v>
                      </c:pt>
                      <c:pt idx="1058">
                        <c:v>2.9942859999999998</c:v>
                      </c:pt>
                      <c:pt idx="1059">
                        <c:v>2.9542860000000002</c:v>
                      </c:pt>
                      <c:pt idx="1060">
                        <c:v>2.9</c:v>
                      </c:pt>
                      <c:pt idx="1061">
                        <c:v>2.88</c:v>
                      </c:pt>
                      <c:pt idx="1062">
                        <c:v>2.878571</c:v>
                      </c:pt>
                      <c:pt idx="1063">
                        <c:v>2.84</c:v>
                      </c:pt>
                      <c:pt idx="1064">
                        <c:v>2.8442859999999999</c:v>
                      </c:pt>
                      <c:pt idx="1065">
                        <c:v>2.85</c:v>
                      </c:pt>
                      <c:pt idx="1066">
                        <c:v>2.8242859999999999</c:v>
                      </c:pt>
                      <c:pt idx="1067">
                        <c:v>2.8614289999999998</c:v>
                      </c:pt>
                      <c:pt idx="1068">
                        <c:v>2.8357139999999998</c:v>
                      </c:pt>
                      <c:pt idx="1069">
                        <c:v>2.7885710000000001</c:v>
                      </c:pt>
                      <c:pt idx="1070">
                        <c:v>2.6771430000000001</c:v>
                      </c:pt>
                      <c:pt idx="1071">
                        <c:v>2.668571</c:v>
                      </c:pt>
                      <c:pt idx="1072">
                        <c:v>2.652857</c:v>
                      </c:pt>
                      <c:pt idx="1073">
                        <c:v>2.6742859999999999</c:v>
                      </c:pt>
                      <c:pt idx="1074">
                        <c:v>2.75</c:v>
                      </c:pt>
                      <c:pt idx="1075">
                        <c:v>2.765714</c:v>
                      </c:pt>
                      <c:pt idx="1076">
                        <c:v>2.87</c:v>
                      </c:pt>
                      <c:pt idx="1077">
                        <c:v>2.86</c:v>
                      </c:pt>
                      <c:pt idx="1078">
                        <c:v>2.86</c:v>
                      </c:pt>
                      <c:pt idx="1079">
                        <c:v>2.89</c:v>
                      </c:pt>
                      <c:pt idx="1080">
                        <c:v>3.0028570000000001</c:v>
                      </c:pt>
                      <c:pt idx="1081">
                        <c:v>2.902857</c:v>
                      </c:pt>
                      <c:pt idx="1082">
                        <c:v>2.891429</c:v>
                      </c:pt>
                      <c:pt idx="1083">
                        <c:v>2.9457140000000002</c:v>
                      </c:pt>
                      <c:pt idx="1084">
                        <c:v>3.1071430000000002</c:v>
                      </c:pt>
                      <c:pt idx="1085">
                        <c:v>3.18</c:v>
                      </c:pt>
                      <c:pt idx="1086">
                        <c:v>3.2114289999999999</c:v>
                      </c:pt>
                      <c:pt idx="1087">
                        <c:v>3.245714</c:v>
                      </c:pt>
                      <c:pt idx="1088">
                        <c:v>3.19</c:v>
                      </c:pt>
                      <c:pt idx="1089">
                        <c:v>3.1357140000000001</c:v>
                      </c:pt>
                      <c:pt idx="1090">
                        <c:v>3.21</c:v>
                      </c:pt>
                      <c:pt idx="1091">
                        <c:v>3.2757139999999998</c:v>
                      </c:pt>
                      <c:pt idx="1092">
                        <c:v>3.2871429999999999</c:v>
                      </c:pt>
                      <c:pt idx="1093">
                        <c:v>3.3</c:v>
                      </c:pt>
                      <c:pt idx="1094">
                        <c:v>3.2828569999999999</c:v>
                      </c:pt>
                      <c:pt idx="1095">
                        <c:v>3.3128570000000002</c:v>
                      </c:pt>
                      <c:pt idx="1096">
                        <c:v>3.3014290000000002</c:v>
                      </c:pt>
                      <c:pt idx="1097">
                        <c:v>3.254286</c:v>
                      </c:pt>
                      <c:pt idx="1098">
                        <c:v>3.2585709999999999</c:v>
                      </c:pt>
                      <c:pt idx="1099">
                        <c:v>3.2914289999999999</c:v>
                      </c:pt>
                      <c:pt idx="1100">
                        <c:v>3.3142860000000001</c:v>
                      </c:pt>
                      <c:pt idx="1101">
                        <c:v>3.407143</c:v>
                      </c:pt>
                      <c:pt idx="1102">
                        <c:v>3.444286</c:v>
                      </c:pt>
                      <c:pt idx="1103">
                        <c:v>3.4285709999999998</c:v>
                      </c:pt>
                      <c:pt idx="1104">
                        <c:v>3.3742860000000001</c:v>
                      </c:pt>
                      <c:pt idx="1105">
                        <c:v>3.34</c:v>
                      </c:pt>
                      <c:pt idx="1106">
                        <c:v>3.3442859999999999</c:v>
                      </c:pt>
                      <c:pt idx="1107">
                        <c:v>3.3142860000000001</c:v>
                      </c:pt>
                      <c:pt idx="1108">
                        <c:v>3.3171430000000002</c:v>
                      </c:pt>
                      <c:pt idx="1109">
                        <c:v>3.2471429999999999</c:v>
                      </c:pt>
                      <c:pt idx="1110">
                        <c:v>3.1985709999999998</c:v>
                      </c:pt>
                      <c:pt idx="1111">
                        <c:v>3.1628569999999998</c:v>
                      </c:pt>
                      <c:pt idx="1112">
                        <c:v>3.1771430000000001</c:v>
                      </c:pt>
                      <c:pt idx="1113">
                        <c:v>3.2971430000000002</c:v>
                      </c:pt>
                      <c:pt idx="1114">
                        <c:v>3.91</c:v>
                      </c:pt>
                      <c:pt idx="1115">
                        <c:v>3.9628570000000001</c:v>
                      </c:pt>
                      <c:pt idx="1116">
                        <c:v>3.964286</c:v>
                      </c:pt>
                      <c:pt idx="1117">
                        <c:v>3.9414289999999998</c:v>
                      </c:pt>
                      <c:pt idx="1118">
                        <c:v>3.9871430000000001</c:v>
                      </c:pt>
                      <c:pt idx="1119">
                        <c:v>3.9514290000000001</c:v>
                      </c:pt>
                      <c:pt idx="1120">
                        <c:v>3.9357139999999999</c:v>
                      </c:pt>
                      <c:pt idx="1121">
                        <c:v>3.8142860000000001</c:v>
                      </c:pt>
                      <c:pt idx="1122">
                        <c:v>3.8142860000000001</c:v>
                      </c:pt>
                      <c:pt idx="1123">
                        <c:v>3.8942860000000001</c:v>
                      </c:pt>
                      <c:pt idx="1124">
                        <c:v>3.9485709999999998</c:v>
                      </c:pt>
                      <c:pt idx="1125">
                        <c:v>4.1257140000000003</c:v>
                      </c:pt>
                      <c:pt idx="1126">
                        <c:v>4.1314289999999998</c:v>
                      </c:pt>
                      <c:pt idx="1127">
                        <c:v>4.1971429999999996</c:v>
                      </c:pt>
                      <c:pt idx="1128">
                        <c:v>4.2128569999999996</c:v>
                      </c:pt>
                      <c:pt idx="1129">
                        <c:v>4.1557139999999997</c:v>
                      </c:pt>
                      <c:pt idx="1130">
                        <c:v>4.25</c:v>
                      </c:pt>
                      <c:pt idx="1131">
                        <c:v>4.1814289999999996</c:v>
                      </c:pt>
                      <c:pt idx="1132">
                        <c:v>4.1314289999999998</c:v>
                      </c:pt>
                      <c:pt idx="1133">
                        <c:v>4.1542859999999999</c:v>
                      </c:pt>
                      <c:pt idx="1134">
                        <c:v>4.1814289999999996</c:v>
                      </c:pt>
                      <c:pt idx="1135">
                        <c:v>4.2271429999999999</c:v>
                      </c:pt>
                      <c:pt idx="1136">
                        <c:v>4.194286</c:v>
                      </c:pt>
                      <c:pt idx="1137">
                        <c:v>4.1385709999999998</c:v>
                      </c:pt>
                      <c:pt idx="1138">
                        <c:v>4.12</c:v>
                      </c:pt>
                      <c:pt idx="1139">
                        <c:v>4.17</c:v>
                      </c:pt>
                      <c:pt idx="1140">
                        <c:v>4.1828570000000003</c:v>
                      </c:pt>
                      <c:pt idx="1141">
                        <c:v>4.2085710000000001</c:v>
                      </c:pt>
                      <c:pt idx="1142">
                        <c:v>4.1328569999999996</c:v>
                      </c:pt>
                      <c:pt idx="1143">
                        <c:v>4.1414289999999996</c:v>
                      </c:pt>
                      <c:pt idx="1144">
                        <c:v>4.0685710000000004</c:v>
                      </c:pt>
                      <c:pt idx="1145">
                        <c:v>3.9614289999999999</c:v>
                      </c:pt>
                      <c:pt idx="1146">
                        <c:v>3.95</c:v>
                      </c:pt>
                      <c:pt idx="1147">
                        <c:v>4.0671429999999997</c:v>
                      </c:pt>
                      <c:pt idx="1148">
                        <c:v>4.0528570000000004</c:v>
                      </c:pt>
                      <c:pt idx="1149">
                        <c:v>4.0571429999999999</c:v>
                      </c:pt>
                      <c:pt idx="1150">
                        <c:v>3.9657140000000002</c:v>
                      </c:pt>
                      <c:pt idx="1151">
                        <c:v>3.9428570000000001</c:v>
                      </c:pt>
                      <c:pt idx="1152">
                        <c:v>3.805714</c:v>
                      </c:pt>
                      <c:pt idx="1153">
                        <c:v>3.8657140000000001</c:v>
                      </c:pt>
                      <c:pt idx="1154">
                        <c:v>3.9085709999999998</c:v>
                      </c:pt>
                      <c:pt idx="1155">
                        <c:v>3.827143</c:v>
                      </c:pt>
                      <c:pt idx="1156">
                        <c:v>3.7428569999999999</c:v>
                      </c:pt>
                      <c:pt idx="1157">
                        <c:v>3.8342860000000001</c:v>
                      </c:pt>
                      <c:pt idx="1158">
                        <c:v>3.7842859999999998</c:v>
                      </c:pt>
                      <c:pt idx="1159">
                        <c:v>3.7285710000000001</c:v>
                      </c:pt>
                      <c:pt idx="1160">
                        <c:v>3.694286</c:v>
                      </c:pt>
                      <c:pt idx="1161">
                        <c:v>3.8014290000000002</c:v>
                      </c:pt>
                      <c:pt idx="1162">
                        <c:v>3.621429</c:v>
                      </c:pt>
                      <c:pt idx="1163">
                        <c:v>3.544286</c:v>
                      </c:pt>
                      <c:pt idx="1164">
                        <c:v>3.4042859999999999</c:v>
                      </c:pt>
                      <c:pt idx="1165">
                        <c:v>3.4271430000000001</c:v>
                      </c:pt>
                      <c:pt idx="1166">
                        <c:v>3.438571</c:v>
                      </c:pt>
                      <c:pt idx="1167">
                        <c:v>3.4628570000000001</c:v>
                      </c:pt>
                      <c:pt idx="1168">
                        <c:v>3.2442859999999998</c:v>
                      </c:pt>
                      <c:pt idx="1169">
                        <c:v>3.2485710000000001</c:v>
                      </c:pt>
                      <c:pt idx="1170">
                        <c:v>3.2614290000000001</c:v>
                      </c:pt>
                      <c:pt idx="1171">
                        <c:v>3.1785709999999998</c:v>
                      </c:pt>
                      <c:pt idx="1172">
                        <c:v>3.2228569999999999</c:v>
                      </c:pt>
                      <c:pt idx="1173">
                        <c:v>3.128571</c:v>
                      </c:pt>
                      <c:pt idx="1174">
                        <c:v>3.108571</c:v>
                      </c:pt>
                      <c:pt idx="1175">
                        <c:v>3.25</c:v>
                      </c:pt>
                      <c:pt idx="1176">
                        <c:v>3.3214290000000002</c:v>
                      </c:pt>
                      <c:pt idx="1177">
                        <c:v>3.3071429999999999</c:v>
                      </c:pt>
                      <c:pt idx="1178">
                        <c:v>3.2214290000000001</c:v>
                      </c:pt>
                      <c:pt idx="1179">
                        <c:v>3.2757139999999998</c:v>
                      </c:pt>
                      <c:pt idx="1180">
                        <c:v>3.2585709999999999</c:v>
                      </c:pt>
                      <c:pt idx="1181">
                        <c:v>3.2471429999999999</c:v>
                      </c:pt>
                      <c:pt idx="1182">
                        <c:v>3.2628569999999999</c:v>
                      </c:pt>
                      <c:pt idx="1183">
                        <c:v>3.2285710000000001</c:v>
                      </c:pt>
                      <c:pt idx="1184">
                        <c:v>3.188571</c:v>
                      </c:pt>
                      <c:pt idx="1185">
                        <c:v>3.2714289999999999</c:v>
                      </c:pt>
                      <c:pt idx="1186">
                        <c:v>3.3928569999999998</c:v>
                      </c:pt>
                      <c:pt idx="1187">
                        <c:v>3.3014290000000002</c:v>
                      </c:pt>
                      <c:pt idx="1188">
                        <c:v>3.3042859999999998</c:v>
                      </c:pt>
                      <c:pt idx="1189">
                        <c:v>3.2714289999999999</c:v>
                      </c:pt>
                      <c:pt idx="1190">
                        <c:v>3.2285710000000001</c:v>
                      </c:pt>
                      <c:pt idx="1191">
                        <c:v>3.214286</c:v>
                      </c:pt>
                      <c:pt idx="1192">
                        <c:v>3.2671429999999999</c:v>
                      </c:pt>
                      <c:pt idx="1193">
                        <c:v>3.358571</c:v>
                      </c:pt>
                      <c:pt idx="1194">
                        <c:v>3.3414290000000002</c:v>
                      </c:pt>
                      <c:pt idx="1195">
                        <c:v>3.3928569999999998</c:v>
                      </c:pt>
                      <c:pt idx="1196">
                        <c:v>3.3614289999999998</c:v>
                      </c:pt>
                      <c:pt idx="1197">
                        <c:v>3.3042859999999998</c:v>
                      </c:pt>
                      <c:pt idx="1198">
                        <c:v>3.157143</c:v>
                      </c:pt>
                      <c:pt idx="1199">
                        <c:v>3.2185709999999998</c:v>
                      </c:pt>
                      <c:pt idx="1200">
                        <c:v>3.2614290000000001</c:v>
                      </c:pt>
                      <c:pt idx="1201">
                        <c:v>3.1842860000000002</c:v>
                      </c:pt>
                      <c:pt idx="1202">
                        <c:v>3.0085709999999999</c:v>
                      </c:pt>
                      <c:pt idx="1203">
                        <c:v>3.0628570000000002</c:v>
                      </c:pt>
                      <c:pt idx="1204">
                        <c:v>3.0257139999999998</c:v>
                      </c:pt>
                      <c:pt idx="1205">
                        <c:v>3.0342859999999998</c:v>
                      </c:pt>
                      <c:pt idx="1206">
                        <c:v>3.0085709999999999</c:v>
                      </c:pt>
                      <c:pt idx="1207">
                        <c:v>3.0114290000000001</c:v>
                      </c:pt>
                      <c:pt idx="1208">
                        <c:v>2.9357139999999999</c:v>
                      </c:pt>
                      <c:pt idx="1209">
                        <c:v>3.015714</c:v>
                      </c:pt>
                      <c:pt idx="1210">
                        <c:v>3.0228570000000001</c:v>
                      </c:pt>
                      <c:pt idx="1211">
                        <c:v>3.0028570000000001</c:v>
                      </c:pt>
                      <c:pt idx="1212">
                        <c:v>3.0514290000000002</c:v>
                      </c:pt>
                      <c:pt idx="1213">
                        <c:v>3.2114289999999999</c:v>
                      </c:pt>
                      <c:pt idx="1214">
                        <c:v>3.2928570000000001</c:v>
                      </c:pt>
                      <c:pt idx="1215">
                        <c:v>3.3</c:v>
                      </c:pt>
                      <c:pt idx="1216">
                        <c:v>3.39</c:v>
                      </c:pt>
                      <c:pt idx="1217">
                        <c:v>3.3228569999999999</c:v>
                      </c:pt>
                      <c:pt idx="1218">
                        <c:v>3.3685710000000002</c:v>
                      </c:pt>
                      <c:pt idx="1219">
                        <c:v>3.34</c:v>
                      </c:pt>
                      <c:pt idx="1220">
                        <c:v>3.35</c:v>
                      </c:pt>
                      <c:pt idx="1221">
                        <c:v>3.3128570000000002</c:v>
                      </c:pt>
                      <c:pt idx="1222">
                        <c:v>3.3542860000000001</c:v>
                      </c:pt>
                      <c:pt idx="1223">
                        <c:v>3.3971429999999998</c:v>
                      </c:pt>
                      <c:pt idx="1224">
                        <c:v>3.504286</c:v>
                      </c:pt>
                      <c:pt idx="1225">
                        <c:v>3.4571429999999999</c:v>
                      </c:pt>
                      <c:pt idx="1226">
                        <c:v>3.4771429999999999</c:v>
                      </c:pt>
                      <c:pt idx="1227">
                        <c:v>3.5514290000000002</c:v>
                      </c:pt>
                      <c:pt idx="1228">
                        <c:v>3.5142859999999998</c:v>
                      </c:pt>
                      <c:pt idx="1229">
                        <c:v>3.5142859999999998</c:v>
                      </c:pt>
                      <c:pt idx="1230">
                        <c:v>3.5142859999999998</c:v>
                      </c:pt>
                      <c:pt idx="1231">
                        <c:v>3.5028570000000001</c:v>
                      </c:pt>
                      <c:pt idx="1232">
                        <c:v>3.422857</c:v>
                      </c:pt>
                      <c:pt idx="1233">
                        <c:v>3.1</c:v>
                      </c:pt>
                      <c:pt idx="1234">
                        <c:v>3.0728569999999999</c:v>
                      </c:pt>
                      <c:pt idx="1235">
                        <c:v>3.157143</c:v>
                      </c:pt>
                      <c:pt idx="1236">
                        <c:v>3.1042860000000001</c:v>
                      </c:pt>
                      <c:pt idx="1237">
                        <c:v>3.088571</c:v>
                      </c:pt>
                      <c:pt idx="1238">
                        <c:v>3.08</c:v>
                      </c:pt>
                      <c:pt idx="1239">
                        <c:v>3.161429</c:v>
                      </c:pt>
                      <c:pt idx="1240">
                        <c:v>3.172857</c:v>
                      </c:pt>
                      <c:pt idx="1241">
                        <c:v>3.1671429999999998</c:v>
                      </c:pt>
                      <c:pt idx="1242">
                        <c:v>3.1642860000000002</c:v>
                      </c:pt>
                      <c:pt idx="1243">
                        <c:v>3.1585709999999998</c:v>
                      </c:pt>
                      <c:pt idx="1244">
                        <c:v>3.1842860000000002</c:v>
                      </c:pt>
                      <c:pt idx="1245">
                        <c:v>3.1657139999999999</c:v>
                      </c:pt>
                      <c:pt idx="1246">
                        <c:v>3.1742859999999999</c:v>
                      </c:pt>
                      <c:pt idx="1247">
                        <c:v>3.1628569999999998</c:v>
                      </c:pt>
                      <c:pt idx="1248">
                        <c:v>3.1585709999999998</c:v>
                      </c:pt>
                      <c:pt idx="1249">
                        <c:v>3.13</c:v>
                      </c:pt>
                      <c:pt idx="1250">
                        <c:v>3.1514289999999998</c:v>
                      </c:pt>
                      <c:pt idx="1251">
                        <c:v>3.137143</c:v>
                      </c:pt>
                      <c:pt idx="1252">
                        <c:v>3.1071430000000002</c:v>
                      </c:pt>
                      <c:pt idx="1253">
                        <c:v>3.1028570000000002</c:v>
                      </c:pt>
                      <c:pt idx="1254">
                        <c:v>3.117143</c:v>
                      </c:pt>
                      <c:pt idx="1255">
                        <c:v>3.1342859999999999</c:v>
                      </c:pt>
                      <c:pt idx="1256">
                        <c:v>3.214286</c:v>
                      </c:pt>
                      <c:pt idx="1257">
                        <c:v>3.285714</c:v>
                      </c:pt>
                      <c:pt idx="1258">
                        <c:v>3.3128570000000002</c:v>
                      </c:pt>
                      <c:pt idx="1259">
                        <c:v>3.22</c:v>
                      </c:pt>
                      <c:pt idx="1260">
                        <c:v>3.2171430000000001</c:v>
                      </c:pt>
                      <c:pt idx="1261">
                        <c:v>3.121429</c:v>
                      </c:pt>
                      <c:pt idx="1262">
                        <c:v>3.1514289999999998</c:v>
                      </c:pt>
                      <c:pt idx="1263">
                        <c:v>3.128571</c:v>
                      </c:pt>
                      <c:pt idx="1264">
                        <c:v>3.081429</c:v>
                      </c:pt>
                      <c:pt idx="1265">
                        <c:v>3.0685709999999999</c:v>
                      </c:pt>
                      <c:pt idx="1266">
                        <c:v>3.055714</c:v>
                      </c:pt>
                      <c:pt idx="1267">
                        <c:v>3.2285710000000001</c:v>
                      </c:pt>
                      <c:pt idx="1268">
                        <c:v>3.418571</c:v>
                      </c:pt>
                      <c:pt idx="1269">
                        <c:v>3.347143</c:v>
                      </c:pt>
                      <c:pt idx="1270">
                        <c:v>3.132857</c:v>
                      </c:pt>
                      <c:pt idx="1271">
                        <c:v>2.8685710000000002</c:v>
                      </c:pt>
                      <c:pt idx="1272">
                        <c:v>2.774286</c:v>
                      </c:pt>
                      <c:pt idx="1273">
                        <c:v>2.74</c:v>
                      </c:pt>
                      <c:pt idx="1274">
                        <c:v>2.8157139999999998</c:v>
                      </c:pt>
                      <c:pt idx="1275">
                        <c:v>2.86</c:v>
                      </c:pt>
                      <c:pt idx="1276">
                        <c:v>2.847143</c:v>
                      </c:pt>
                      <c:pt idx="1277">
                        <c:v>2.7928570000000001</c:v>
                      </c:pt>
                      <c:pt idx="1278">
                        <c:v>2.8557139999999999</c:v>
                      </c:pt>
                      <c:pt idx="1279">
                        <c:v>2.811429</c:v>
                      </c:pt>
                      <c:pt idx="1280">
                        <c:v>2.8028569999999999</c:v>
                      </c:pt>
                      <c:pt idx="1281">
                        <c:v>2.7885710000000001</c:v>
                      </c:pt>
                      <c:pt idx="1282">
                        <c:v>2.9685709999999998</c:v>
                      </c:pt>
                      <c:pt idx="1283">
                        <c:v>2.8357139999999998</c:v>
                      </c:pt>
                      <c:pt idx="1284">
                        <c:v>2.77</c:v>
                      </c:pt>
                      <c:pt idx="1285">
                        <c:v>2.7828569999999999</c:v>
                      </c:pt>
                      <c:pt idx="1286">
                        <c:v>2.8242859999999999</c:v>
                      </c:pt>
                      <c:pt idx="1287">
                        <c:v>2.831429</c:v>
                      </c:pt>
                      <c:pt idx="1288">
                        <c:v>2.9128569999999998</c:v>
                      </c:pt>
                      <c:pt idx="1289">
                        <c:v>2.918571</c:v>
                      </c:pt>
                      <c:pt idx="1290">
                        <c:v>2.8742860000000001</c:v>
                      </c:pt>
                      <c:pt idx="1291">
                        <c:v>2.858571</c:v>
                      </c:pt>
                      <c:pt idx="1292">
                        <c:v>2.8728570000000002</c:v>
                      </c:pt>
                      <c:pt idx="1293">
                        <c:v>2.8771429999999998</c:v>
                      </c:pt>
                      <c:pt idx="1294">
                        <c:v>2.8657140000000001</c:v>
                      </c:pt>
                      <c:pt idx="1295">
                        <c:v>2.887143</c:v>
                      </c:pt>
                      <c:pt idx="1296">
                        <c:v>2.8742860000000001</c:v>
                      </c:pt>
                      <c:pt idx="1297">
                        <c:v>2.8485710000000002</c:v>
                      </c:pt>
                      <c:pt idx="1298">
                        <c:v>2.8042859999999998</c:v>
                      </c:pt>
                      <c:pt idx="1299">
                        <c:v>2.4671430000000001</c:v>
                      </c:pt>
                      <c:pt idx="1300">
                        <c:v>2.2957139999999998</c:v>
                      </c:pt>
                      <c:pt idx="1301">
                        <c:v>2.3857140000000001</c:v>
                      </c:pt>
                      <c:pt idx="1302">
                        <c:v>2.5485709999999999</c:v>
                      </c:pt>
                      <c:pt idx="1303">
                        <c:v>2.4428570000000001</c:v>
                      </c:pt>
                      <c:pt idx="1304">
                        <c:v>2.484286</c:v>
                      </c:pt>
                      <c:pt idx="1305">
                        <c:v>2.4614289999999999</c:v>
                      </c:pt>
                      <c:pt idx="1306">
                        <c:v>2.4514290000000001</c:v>
                      </c:pt>
                      <c:pt idx="1307">
                        <c:v>2.444286</c:v>
                      </c:pt>
                      <c:pt idx="1308">
                        <c:v>2.367143</c:v>
                      </c:pt>
                      <c:pt idx="1309">
                        <c:v>2.422857</c:v>
                      </c:pt>
                      <c:pt idx="1310">
                        <c:v>2.4785710000000001</c:v>
                      </c:pt>
                      <c:pt idx="1311">
                        <c:v>2.5671430000000002</c:v>
                      </c:pt>
                      <c:pt idx="1312">
                        <c:v>2.5385710000000001</c:v>
                      </c:pt>
                      <c:pt idx="1313">
                        <c:v>2.555714</c:v>
                      </c:pt>
                      <c:pt idx="1314">
                        <c:v>2.48</c:v>
                      </c:pt>
                      <c:pt idx="1315">
                        <c:v>2.4942859999999998</c:v>
                      </c:pt>
                      <c:pt idx="1316">
                        <c:v>2.4914290000000001</c:v>
                      </c:pt>
                      <c:pt idx="1317">
                        <c:v>2.4142860000000002</c:v>
                      </c:pt>
                      <c:pt idx="1318">
                        <c:v>2.4628570000000001</c:v>
                      </c:pt>
                      <c:pt idx="1319">
                        <c:v>2.4528569999999998</c:v>
                      </c:pt>
                      <c:pt idx="1320">
                        <c:v>2.4714290000000001</c:v>
                      </c:pt>
                      <c:pt idx="1321">
                        <c:v>2.4900000000000002</c:v>
                      </c:pt>
                      <c:pt idx="1322">
                        <c:v>2.464286</c:v>
                      </c:pt>
                      <c:pt idx="1323">
                        <c:v>2.5428570000000001</c:v>
                      </c:pt>
                      <c:pt idx="1324">
                        <c:v>2.4485709999999998</c:v>
                      </c:pt>
                      <c:pt idx="1325">
                        <c:v>2.4257140000000001</c:v>
                      </c:pt>
                      <c:pt idx="1326">
                        <c:v>2.5</c:v>
                      </c:pt>
                      <c:pt idx="1327">
                        <c:v>2.4571429999999999</c:v>
                      </c:pt>
                      <c:pt idx="1328">
                        <c:v>2.5028570000000001</c:v>
                      </c:pt>
                      <c:pt idx="1329">
                        <c:v>2.5914290000000002</c:v>
                      </c:pt>
                      <c:pt idx="1330">
                        <c:v>2.56</c:v>
                      </c:pt>
                      <c:pt idx="1331">
                        <c:v>2.57</c:v>
                      </c:pt>
                      <c:pt idx="1332">
                        <c:v>2.577143</c:v>
                      </c:pt>
                      <c:pt idx="1333">
                        <c:v>2.4857140000000002</c:v>
                      </c:pt>
                      <c:pt idx="1334">
                        <c:v>2.524286</c:v>
                      </c:pt>
                      <c:pt idx="1335">
                        <c:v>2.48</c:v>
                      </c:pt>
                      <c:pt idx="1336">
                        <c:v>2.4771429999999999</c:v>
                      </c:pt>
                      <c:pt idx="1337">
                        <c:v>2.5314290000000002</c:v>
                      </c:pt>
                      <c:pt idx="1338">
                        <c:v>2.63</c:v>
                      </c:pt>
                      <c:pt idx="1339">
                        <c:v>2.7471429999999999</c:v>
                      </c:pt>
                      <c:pt idx="1340">
                        <c:v>2.805714</c:v>
                      </c:pt>
                      <c:pt idx="1341">
                        <c:v>2.7828569999999999</c:v>
                      </c:pt>
                      <c:pt idx="1342">
                        <c:v>2.7414290000000001</c:v>
                      </c:pt>
                      <c:pt idx="1343">
                        <c:v>2.7557140000000002</c:v>
                      </c:pt>
                      <c:pt idx="1344">
                        <c:v>3.0014289999999999</c:v>
                      </c:pt>
                      <c:pt idx="1345">
                        <c:v>3.1342859999999999</c:v>
                      </c:pt>
                      <c:pt idx="1346">
                        <c:v>3.0514290000000002</c:v>
                      </c:pt>
                      <c:pt idx="1347">
                        <c:v>2.964286</c:v>
                      </c:pt>
                      <c:pt idx="1348">
                        <c:v>3.0314290000000002</c:v>
                      </c:pt>
                      <c:pt idx="1349">
                        <c:v>3.0285709999999999</c:v>
                      </c:pt>
                      <c:pt idx="1350">
                        <c:v>3.0114290000000001</c:v>
                      </c:pt>
                      <c:pt idx="1351">
                        <c:v>3.02</c:v>
                      </c:pt>
                      <c:pt idx="1352">
                        <c:v>3.1428569999999998</c:v>
                      </c:pt>
                      <c:pt idx="1353">
                        <c:v>3.1814290000000001</c:v>
                      </c:pt>
                      <c:pt idx="1354">
                        <c:v>3.2557140000000002</c:v>
                      </c:pt>
                      <c:pt idx="1355">
                        <c:v>3.3457140000000001</c:v>
                      </c:pt>
                      <c:pt idx="1356">
                        <c:v>3.2728570000000001</c:v>
                      </c:pt>
                      <c:pt idx="1357">
                        <c:v>3.285714</c:v>
                      </c:pt>
                      <c:pt idx="1358">
                        <c:v>3.422857</c:v>
                      </c:pt>
                      <c:pt idx="1359">
                        <c:v>3.4242859999999999</c:v>
                      </c:pt>
                      <c:pt idx="1360">
                        <c:v>3.4685709999999998</c:v>
                      </c:pt>
                      <c:pt idx="1361">
                        <c:v>3.4328569999999998</c:v>
                      </c:pt>
                      <c:pt idx="1362">
                        <c:v>3.32</c:v>
                      </c:pt>
                      <c:pt idx="1363">
                        <c:v>3.2871429999999999</c:v>
                      </c:pt>
                      <c:pt idx="1364">
                        <c:v>3.7128570000000001</c:v>
                      </c:pt>
                      <c:pt idx="1365">
                        <c:v>3.6071430000000002</c:v>
                      </c:pt>
                      <c:pt idx="1366">
                        <c:v>3.6185710000000002</c:v>
                      </c:pt>
                      <c:pt idx="1367">
                        <c:v>3.6028570000000002</c:v>
                      </c:pt>
                      <c:pt idx="1368">
                        <c:v>3.7671429999999999</c:v>
                      </c:pt>
                      <c:pt idx="1369">
                        <c:v>3.7771430000000001</c:v>
                      </c:pt>
                      <c:pt idx="1370">
                        <c:v>3.7814290000000002</c:v>
                      </c:pt>
                      <c:pt idx="1371">
                        <c:v>3.7557140000000002</c:v>
                      </c:pt>
                      <c:pt idx="1372">
                        <c:v>3.7514289999999999</c:v>
                      </c:pt>
                      <c:pt idx="1373">
                        <c:v>3.7871429999999999</c:v>
                      </c:pt>
                      <c:pt idx="1374">
                        <c:v>3.89</c:v>
                      </c:pt>
                      <c:pt idx="1375">
                        <c:v>3.84</c:v>
                      </c:pt>
                      <c:pt idx="1376">
                        <c:v>3.8842859999999999</c:v>
                      </c:pt>
                      <c:pt idx="1377">
                        <c:v>3.6071430000000002</c:v>
                      </c:pt>
                      <c:pt idx="1378">
                        <c:v>3.5014289999999999</c:v>
                      </c:pt>
                      <c:pt idx="1379">
                        <c:v>3.63</c:v>
                      </c:pt>
                      <c:pt idx="1380">
                        <c:v>3.5485709999999999</c:v>
                      </c:pt>
                      <c:pt idx="1381">
                        <c:v>3.4371429999999998</c:v>
                      </c:pt>
                      <c:pt idx="1382">
                        <c:v>3.4</c:v>
                      </c:pt>
                      <c:pt idx="1383">
                        <c:v>3.3157139999999998</c:v>
                      </c:pt>
                      <c:pt idx="1384">
                        <c:v>3.2328570000000001</c:v>
                      </c:pt>
                      <c:pt idx="1385">
                        <c:v>3.0785710000000002</c:v>
                      </c:pt>
                      <c:pt idx="1386">
                        <c:v>3.1071430000000002</c:v>
                      </c:pt>
                      <c:pt idx="1387">
                        <c:v>3.0671430000000002</c:v>
                      </c:pt>
                      <c:pt idx="1388">
                        <c:v>3.1914289999999998</c:v>
                      </c:pt>
                      <c:pt idx="1389">
                        <c:v>3.2871429999999999</c:v>
                      </c:pt>
                      <c:pt idx="1390">
                        <c:v>3.3028569999999999</c:v>
                      </c:pt>
                      <c:pt idx="1391">
                        <c:v>3.3</c:v>
                      </c:pt>
                      <c:pt idx="1392">
                        <c:v>3.3971429999999998</c:v>
                      </c:pt>
                      <c:pt idx="1393">
                        <c:v>3.3928569999999998</c:v>
                      </c:pt>
                      <c:pt idx="1394">
                        <c:v>3.418571</c:v>
                      </c:pt>
                      <c:pt idx="1395">
                        <c:v>3.4142860000000002</c:v>
                      </c:pt>
                      <c:pt idx="1396">
                        <c:v>3.367143</c:v>
                      </c:pt>
                      <c:pt idx="1397">
                        <c:v>3.3557139999999999</c:v>
                      </c:pt>
                      <c:pt idx="1398">
                        <c:v>3.3285710000000002</c:v>
                      </c:pt>
                      <c:pt idx="1399">
                        <c:v>3.3085710000000002</c:v>
                      </c:pt>
                      <c:pt idx="1400">
                        <c:v>3.2914289999999999</c:v>
                      </c:pt>
                      <c:pt idx="1401">
                        <c:v>3.36</c:v>
                      </c:pt>
                      <c:pt idx="1402">
                        <c:v>3.3</c:v>
                      </c:pt>
                      <c:pt idx="1403">
                        <c:v>3.4542860000000002</c:v>
                      </c:pt>
                      <c:pt idx="1404">
                        <c:v>3.5528569999999999</c:v>
                      </c:pt>
                      <c:pt idx="1405">
                        <c:v>3.891429</c:v>
                      </c:pt>
                      <c:pt idx="1406">
                        <c:v>4.0142860000000002</c:v>
                      </c:pt>
                      <c:pt idx="1407">
                        <c:v>3.9871430000000001</c:v>
                      </c:pt>
                      <c:pt idx="1408">
                        <c:v>4.0999999999999996</c:v>
                      </c:pt>
                      <c:pt idx="1409">
                        <c:v>3.9214289999999998</c:v>
                      </c:pt>
                      <c:pt idx="1410">
                        <c:v>3.847143</c:v>
                      </c:pt>
                      <c:pt idx="1411">
                        <c:v>3.8028569999999999</c:v>
                      </c:pt>
                      <c:pt idx="1412">
                        <c:v>3.7642859999999998</c:v>
                      </c:pt>
                      <c:pt idx="1413">
                        <c:v>3.7242860000000002</c:v>
                      </c:pt>
                      <c:pt idx="1414">
                        <c:v>3.515714</c:v>
                      </c:pt>
                      <c:pt idx="1415">
                        <c:v>3.5542859999999998</c:v>
                      </c:pt>
                      <c:pt idx="1416">
                        <c:v>3.3285710000000002</c:v>
                      </c:pt>
                      <c:pt idx="1417">
                        <c:v>3.285714</c:v>
                      </c:pt>
                      <c:pt idx="1418">
                        <c:v>3.5285709999999999</c:v>
                      </c:pt>
                      <c:pt idx="1419">
                        <c:v>3.3442859999999999</c:v>
                      </c:pt>
                      <c:pt idx="1420">
                        <c:v>3.2528570000000001</c:v>
                      </c:pt>
                      <c:pt idx="1421">
                        <c:v>3.15</c:v>
                      </c:pt>
                      <c:pt idx="1422">
                        <c:v>3.152857</c:v>
                      </c:pt>
                      <c:pt idx="1423">
                        <c:v>3.11</c:v>
                      </c:pt>
                      <c:pt idx="1424">
                        <c:v>3.121429</c:v>
                      </c:pt>
                      <c:pt idx="1425">
                        <c:v>3.1757140000000001</c:v>
                      </c:pt>
                      <c:pt idx="1426">
                        <c:v>3.3942860000000001</c:v>
                      </c:pt>
                      <c:pt idx="1427">
                        <c:v>3.1342859999999999</c:v>
                      </c:pt>
                      <c:pt idx="1428">
                        <c:v>3.11</c:v>
                      </c:pt>
                      <c:pt idx="1429">
                        <c:v>3.2842859999999998</c:v>
                      </c:pt>
                      <c:pt idx="1430">
                        <c:v>3.3085710000000002</c:v>
                      </c:pt>
                      <c:pt idx="1431">
                        <c:v>3.2771430000000001</c:v>
                      </c:pt>
                      <c:pt idx="1432">
                        <c:v>3.592857</c:v>
                      </c:pt>
                      <c:pt idx="1433">
                        <c:v>3.6271429999999998</c:v>
                      </c:pt>
                      <c:pt idx="1434">
                        <c:v>3.6985709999999998</c:v>
                      </c:pt>
                      <c:pt idx="1435">
                        <c:v>3.608571</c:v>
                      </c:pt>
                      <c:pt idx="1436">
                        <c:v>3.7171430000000001</c:v>
                      </c:pt>
                      <c:pt idx="1437">
                        <c:v>3.8357139999999998</c:v>
                      </c:pt>
                      <c:pt idx="1438">
                        <c:v>3.84</c:v>
                      </c:pt>
                      <c:pt idx="1439">
                        <c:v>3.8414290000000002</c:v>
                      </c:pt>
                      <c:pt idx="1440">
                        <c:v>3.842857</c:v>
                      </c:pt>
                      <c:pt idx="1441">
                        <c:v>3.9014289999999998</c:v>
                      </c:pt>
                      <c:pt idx="1442">
                        <c:v>3.8214290000000002</c:v>
                      </c:pt>
                      <c:pt idx="1443">
                        <c:v>3.8</c:v>
                      </c:pt>
                      <c:pt idx="1444">
                        <c:v>3.827143</c:v>
                      </c:pt>
                      <c:pt idx="1445">
                        <c:v>3.9242859999999999</c:v>
                      </c:pt>
                      <c:pt idx="1446">
                        <c:v>3.9814289999999999</c:v>
                      </c:pt>
                      <c:pt idx="1447">
                        <c:v>3.9714290000000001</c:v>
                      </c:pt>
                      <c:pt idx="1448">
                        <c:v>4</c:v>
                      </c:pt>
                      <c:pt idx="1449">
                        <c:v>4.1428570000000002</c:v>
                      </c:pt>
                      <c:pt idx="1450">
                        <c:v>4.6328569999999996</c:v>
                      </c:pt>
                      <c:pt idx="1451">
                        <c:v>4.5057140000000002</c:v>
                      </c:pt>
                      <c:pt idx="1452">
                        <c:v>4.5114289999999997</c:v>
                      </c:pt>
                      <c:pt idx="1453">
                        <c:v>4.42</c:v>
                      </c:pt>
                      <c:pt idx="1454">
                        <c:v>4.5028569999999997</c:v>
                      </c:pt>
                      <c:pt idx="1455">
                        <c:v>4.5857140000000003</c:v>
                      </c:pt>
                      <c:pt idx="1456">
                        <c:v>4.3742859999999997</c:v>
                      </c:pt>
                      <c:pt idx="1457">
                        <c:v>4.4657140000000002</c:v>
                      </c:pt>
                      <c:pt idx="1458">
                        <c:v>4.7442859999999998</c:v>
                      </c:pt>
                      <c:pt idx="1459">
                        <c:v>4.725714</c:v>
                      </c:pt>
                      <c:pt idx="1460">
                        <c:v>4.862857</c:v>
                      </c:pt>
                      <c:pt idx="1461">
                        <c:v>4.887143</c:v>
                      </c:pt>
                      <c:pt idx="1462">
                        <c:v>4.7514289999999999</c:v>
                      </c:pt>
                      <c:pt idx="1463">
                        <c:v>4.7128569999999996</c:v>
                      </c:pt>
                      <c:pt idx="1464">
                        <c:v>5</c:v>
                      </c:pt>
                      <c:pt idx="1465">
                        <c:v>4.9814290000000003</c:v>
                      </c:pt>
                      <c:pt idx="1466">
                        <c:v>5.1771430000000001</c:v>
                      </c:pt>
                      <c:pt idx="1467">
                        <c:v>5.4528569999999998</c:v>
                      </c:pt>
                      <c:pt idx="1468">
                        <c:v>5.3028570000000004</c:v>
                      </c:pt>
                      <c:pt idx="1469">
                        <c:v>5.4085710000000002</c:v>
                      </c:pt>
                      <c:pt idx="1470">
                        <c:v>5.194286</c:v>
                      </c:pt>
                      <c:pt idx="1471">
                        <c:v>5.0842859999999996</c:v>
                      </c:pt>
                      <c:pt idx="1472">
                        <c:v>4.95</c:v>
                      </c:pt>
                      <c:pt idx="1473">
                        <c:v>5.2157140000000002</c:v>
                      </c:pt>
                      <c:pt idx="1474">
                        <c:v>5.1928570000000001</c:v>
                      </c:pt>
                      <c:pt idx="1475">
                        <c:v>5.3328569999999997</c:v>
                      </c:pt>
                      <c:pt idx="1476">
                        <c:v>5.1728569999999996</c:v>
                      </c:pt>
                      <c:pt idx="1477">
                        <c:v>5.128571</c:v>
                      </c:pt>
                      <c:pt idx="1478">
                        <c:v>5.2714290000000004</c:v>
                      </c:pt>
                      <c:pt idx="1479">
                        <c:v>5.2028569999999998</c:v>
                      </c:pt>
                      <c:pt idx="1480">
                        <c:v>5.2242860000000002</c:v>
                      </c:pt>
                      <c:pt idx="1481">
                        <c:v>5.0728569999999999</c:v>
                      </c:pt>
                      <c:pt idx="1482">
                        <c:v>5.1114290000000002</c:v>
                      </c:pt>
                      <c:pt idx="1483">
                        <c:v>5.2114289999999999</c:v>
                      </c:pt>
                      <c:pt idx="1484">
                        <c:v>5.5671429999999997</c:v>
                      </c:pt>
                      <c:pt idx="1485">
                        <c:v>5.8142860000000001</c:v>
                      </c:pt>
                      <c:pt idx="1486">
                        <c:v>5.5085709999999999</c:v>
                      </c:pt>
                      <c:pt idx="1487">
                        <c:v>5.6171430000000004</c:v>
                      </c:pt>
                      <c:pt idx="1488">
                        <c:v>4.2857139999999996</c:v>
                      </c:pt>
                      <c:pt idx="1489">
                        <c:v>4.4657140000000002</c:v>
                      </c:pt>
                      <c:pt idx="1490">
                        <c:v>4.7171430000000001</c:v>
                      </c:pt>
                      <c:pt idx="1491">
                        <c:v>4.8514290000000004</c:v>
                      </c:pt>
                      <c:pt idx="1492">
                        <c:v>4.7228570000000003</c:v>
                      </c:pt>
                      <c:pt idx="1493">
                        <c:v>4.597143</c:v>
                      </c:pt>
                      <c:pt idx="1494">
                        <c:v>4.5685710000000004</c:v>
                      </c:pt>
                      <c:pt idx="1495">
                        <c:v>4.4285709999999998</c:v>
                      </c:pt>
                      <c:pt idx="1496">
                        <c:v>4.4428570000000001</c:v>
                      </c:pt>
                      <c:pt idx="1497">
                        <c:v>4.4285709999999998</c:v>
                      </c:pt>
                      <c:pt idx="1498">
                        <c:v>4.42</c:v>
                      </c:pt>
                      <c:pt idx="1499">
                        <c:v>4.3085709999999997</c:v>
                      </c:pt>
                      <c:pt idx="1500">
                        <c:v>4.3071429999999999</c:v>
                      </c:pt>
                      <c:pt idx="1501">
                        <c:v>4.3885709999999998</c:v>
                      </c:pt>
                      <c:pt idx="1502">
                        <c:v>4.387143</c:v>
                      </c:pt>
                      <c:pt idx="1503">
                        <c:v>4.38</c:v>
                      </c:pt>
                      <c:pt idx="1504">
                        <c:v>4.3428570000000004</c:v>
                      </c:pt>
                      <c:pt idx="1505">
                        <c:v>4.2757139999999998</c:v>
                      </c:pt>
                      <c:pt idx="1506">
                        <c:v>4.5228570000000001</c:v>
                      </c:pt>
                      <c:pt idx="1507">
                        <c:v>4.4257140000000001</c:v>
                      </c:pt>
                      <c:pt idx="1508">
                        <c:v>4.5185709999999997</c:v>
                      </c:pt>
                      <c:pt idx="1509">
                        <c:v>4.5271429999999997</c:v>
                      </c:pt>
                      <c:pt idx="1510">
                        <c:v>4.53</c:v>
                      </c:pt>
                      <c:pt idx="1511">
                        <c:v>4.4585710000000001</c:v>
                      </c:pt>
                      <c:pt idx="1512">
                        <c:v>4.5757139999999996</c:v>
                      </c:pt>
                      <c:pt idx="1513">
                        <c:v>4.4457139999999997</c:v>
                      </c:pt>
                      <c:pt idx="1514">
                        <c:v>4.3357140000000003</c:v>
                      </c:pt>
                      <c:pt idx="1515">
                        <c:v>4.3371430000000002</c:v>
                      </c:pt>
                      <c:pt idx="1516">
                        <c:v>4.4128569999999998</c:v>
                      </c:pt>
                      <c:pt idx="1517">
                        <c:v>4.5528570000000004</c:v>
                      </c:pt>
                      <c:pt idx="1518">
                        <c:v>4.6242859999999997</c:v>
                      </c:pt>
                      <c:pt idx="1519">
                        <c:v>4.7385710000000003</c:v>
                      </c:pt>
                      <c:pt idx="1520">
                        <c:v>4.5457140000000003</c:v>
                      </c:pt>
                      <c:pt idx="1521">
                        <c:v>4.4471429999999996</c:v>
                      </c:pt>
                      <c:pt idx="1522">
                        <c:v>4.3757140000000003</c:v>
                      </c:pt>
                      <c:pt idx="1523">
                        <c:v>4.3185710000000004</c:v>
                      </c:pt>
                      <c:pt idx="1524">
                        <c:v>4.43</c:v>
                      </c:pt>
                      <c:pt idx="1525">
                        <c:v>4.6028570000000002</c:v>
                      </c:pt>
                      <c:pt idx="1526">
                        <c:v>4.5599999999999996</c:v>
                      </c:pt>
                      <c:pt idx="1527">
                        <c:v>4.4714289999999997</c:v>
                      </c:pt>
                      <c:pt idx="1528">
                        <c:v>4.3114290000000004</c:v>
                      </c:pt>
                      <c:pt idx="1529">
                        <c:v>4.5857140000000003</c:v>
                      </c:pt>
                      <c:pt idx="1530">
                        <c:v>4.4857139999999998</c:v>
                      </c:pt>
                      <c:pt idx="1531">
                        <c:v>4.2300000000000004</c:v>
                      </c:pt>
                      <c:pt idx="1532">
                        <c:v>4.1428570000000002</c:v>
                      </c:pt>
                      <c:pt idx="1533">
                        <c:v>4.2285709999999996</c:v>
                      </c:pt>
                      <c:pt idx="1534">
                        <c:v>4.1114290000000002</c:v>
                      </c:pt>
                      <c:pt idx="1535">
                        <c:v>3.82</c:v>
                      </c:pt>
                      <c:pt idx="1536">
                        <c:v>3.7242860000000002</c:v>
                      </c:pt>
                      <c:pt idx="1537">
                        <c:v>3.871429</c:v>
                      </c:pt>
                      <c:pt idx="1538">
                        <c:v>3.8928569999999998</c:v>
                      </c:pt>
                      <c:pt idx="1539">
                        <c:v>3.8971429999999998</c:v>
                      </c:pt>
                      <c:pt idx="1540">
                        <c:v>4.0357139999999996</c:v>
                      </c:pt>
                      <c:pt idx="1541">
                        <c:v>4.0585709999999997</c:v>
                      </c:pt>
                      <c:pt idx="1542">
                        <c:v>4.088571</c:v>
                      </c:pt>
                      <c:pt idx="1543">
                        <c:v>3.9785710000000001</c:v>
                      </c:pt>
                      <c:pt idx="1544">
                        <c:v>3.887143</c:v>
                      </c:pt>
                      <c:pt idx="1545">
                        <c:v>3.9728569999999999</c:v>
                      </c:pt>
                      <c:pt idx="1546">
                        <c:v>3.9585710000000001</c:v>
                      </c:pt>
                      <c:pt idx="1547">
                        <c:v>4.015714</c:v>
                      </c:pt>
                      <c:pt idx="1548">
                        <c:v>3.9685709999999998</c:v>
                      </c:pt>
                      <c:pt idx="1549">
                        <c:v>3.871429</c:v>
                      </c:pt>
                      <c:pt idx="1550">
                        <c:v>3.907143</c:v>
                      </c:pt>
                      <c:pt idx="1551">
                        <c:v>3.8885710000000002</c:v>
                      </c:pt>
                      <c:pt idx="1552">
                        <c:v>3.9971429999999999</c:v>
                      </c:pt>
                      <c:pt idx="1553">
                        <c:v>3.8185709999999999</c:v>
                      </c:pt>
                      <c:pt idx="1554">
                        <c:v>3.9785710000000001</c:v>
                      </c:pt>
                      <c:pt idx="1555">
                        <c:v>4.09</c:v>
                      </c:pt>
                      <c:pt idx="1556">
                        <c:v>4.4342860000000002</c:v>
                      </c:pt>
                      <c:pt idx="1557">
                        <c:v>4.3614290000000002</c:v>
                      </c:pt>
                      <c:pt idx="1558">
                        <c:v>4.4128569999999998</c:v>
                      </c:pt>
                      <c:pt idx="1559">
                        <c:v>4.1742860000000004</c:v>
                      </c:pt>
                      <c:pt idx="1560">
                        <c:v>4.2614289999999997</c:v>
                      </c:pt>
                      <c:pt idx="1561">
                        <c:v>4.2699999999999996</c:v>
                      </c:pt>
                      <c:pt idx="1562">
                        <c:v>4.2857139999999996</c:v>
                      </c:pt>
                      <c:pt idx="1563">
                        <c:v>4.3514290000000004</c:v>
                      </c:pt>
                      <c:pt idx="1564">
                        <c:v>4.4357139999999999</c:v>
                      </c:pt>
                      <c:pt idx="1565">
                        <c:v>4.5999999999999996</c:v>
                      </c:pt>
                      <c:pt idx="1566">
                        <c:v>4.4014290000000003</c:v>
                      </c:pt>
                      <c:pt idx="1567">
                        <c:v>4.4514290000000001</c:v>
                      </c:pt>
                      <c:pt idx="1568">
                        <c:v>4.5485709999999999</c:v>
                      </c:pt>
                      <c:pt idx="1569">
                        <c:v>4.4657140000000002</c:v>
                      </c:pt>
                      <c:pt idx="1570">
                        <c:v>4.37</c:v>
                      </c:pt>
                      <c:pt idx="1571">
                        <c:v>4.3014289999999997</c:v>
                      </c:pt>
                      <c:pt idx="1572">
                        <c:v>4.3600000000000003</c:v>
                      </c:pt>
                      <c:pt idx="1573">
                        <c:v>4.2857139999999996</c:v>
                      </c:pt>
                      <c:pt idx="1574">
                        <c:v>4.378571</c:v>
                      </c:pt>
                      <c:pt idx="1575">
                        <c:v>4.2771429999999997</c:v>
                      </c:pt>
                      <c:pt idx="1576">
                        <c:v>4.2985709999999999</c:v>
                      </c:pt>
                      <c:pt idx="1577">
                        <c:v>4.3771430000000002</c:v>
                      </c:pt>
                      <c:pt idx="1578">
                        <c:v>4.4457139999999997</c:v>
                      </c:pt>
                      <c:pt idx="1579">
                        <c:v>4.4057139999999997</c:v>
                      </c:pt>
                      <c:pt idx="1580">
                        <c:v>4.4057139999999997</c:v>
                      </c:pt>
                      <c:pt idx="1581">
                        <c:v>4.4157140000000004</c:v>
                      </c:pt>
                      <c:pt idx="1582">
                        <c:v>4.2671429999999999</c:v>
                      </c:pt>
                      <c:pt idx="1583">
                        <c:v>4.2371429999999997</c:v>
                      </c:pt>
                      <c:pt idx="1584">
                        <c:v>4.3071429999999999</c:v>
                      </c:pt>
                      <c:pt idx="1585">
                        <c:v>4.1057139999999999</c:v>
                      </c:pt>
                      <c:pt idx="1586">
                        <c:v>4.1071429999999998</c:v>
                      </c:pt>
                      <c:pt idx="1587">
                        <c:v>4.1185710000000002</c:v>
                      </c:pt>
                      <c:pt idx="1588">
                        <c:v>4.2071430000000003</c:v>
                      </c:pt>
                      <c:pt idx="1589">
                        <c:v>4.015714</c:v>
                      </c:pt>
                      <c:pt idx="1590">
                        <c:v>4.0657139999999998</c:v>
                      </c:pt>
                      <c:pt idx="1591">
                        <c:v>4.1228569999999998</c:v>
                      </c:pt>
                      <c:pt idx="1592">
                        <c:v>4.4342860000000002</c:v>
                      </c:pt>
                      <c:pt idx="1593">
                        <c:v>4.5628570000000002</c:v>
                      </c:pt>
                      <c:pt idx="1594">
                        <c:v>4.53</c:v>
                      </c:pt>
                      <c:pt idx="1595">
                        <c:v>4.5042859999999996</c:v>
                      </c:pt>
                      <c:pt idx="1596">
                        <c:v>4.5385710000000001</c:v>
                      </c:pt>
                      <c:pt idx="1597">
                        <c:v>4.71</c:v>
                      </c:pt>
                      <c:pt idx="1598">
                        <c:v>4.6957139999999997</c:v>
                      </c:pt>
                      <c:pt idx="1599">
                        <c:v>4.5142860000000002</c:v>
                      </c:pt>
                      <c:pt idx="1600">
                        <c:v>4.411429</c:v>
                      </c:pt>
                      <c:pt idx="1601">
                        <c:v>4.2914289999999999</c:v>
                      </c:pt>
                      <c:pt idx="1602">
                        <c:v>4.1857139999999999</c:v>
                      </c:pt>
                      <c:pt idx="1603">
                        <c:v>4.1385709999999998</c:v>
                      </c:pt>
                      <c:pt idx="1604">
                        <c:v>3.7842859999999998</c:v>
                      </c:pt>
                      <c:pt idx="1605">
                        <c:v>3.1871429999999998</c:v>
                      </c:pt>
                      <c:pt idx="1606">
                        <c:v>3.2485710000000001</c:v>
                      </c:pt>
                      <c:pt idx="1607">
                        <c:v>3.2771430000000001</c:v>
                      </c:pt>
                      <c:pt idx="1608">
                        <c:v>3.47</c:v>
                      </c:pt>
                      <c:pt idx="1609">
                        <c:v>3.628571</c:v>
                      </c:pt>
                      <c:pt idx="1610">
                        <c:v>3.4342860000000002</c:v>
                      </c:pt>
                      <c:pt idx="1611">
                        <c:v>3.2157140000000002</c:v>
                      </c:pt>
                      <c:pt idx="1612">
                        <c:v>3.35</c:v>
                      </c:pt>
                      <c:pt idx="1613">
                        <c:v>3.3285710000000002</c:v>
                      </c:pt>
                      <c:pt idx="1614">
                        <c:v>3.4</c:v>
                      </c:pt>
                      <c:pt idx="1615">
                        <c:v>2.9785710000000001</c:v>
                      </c:pt>
                      <c:pt idx="1616">
                        <c:v>2.9571429999999999</c:v>
                      </c:pt>
                      <c:pt idx="1617">
                        <c:v>2.97</c:v>
                      </c:pt>
                      <c:pt idx="1618">
                        <c:v>2.7071429999999999</c:v>
                      </c:pt>
                      <c:pt idx="1619">
                        <c:v>2.5628570000000002</c:v>
                      </c:pt>
                      <c:pt idx="1620">
                        <c:v>2.938571</c:v>
                      </c:pt>
                      <c:pt idx="1621">
                        <c:v>3.108571</c:v>
                      </c:pt>
                      <c:pt idx="1622">
                        <c:v>3.254286</c:v>
                      </c:pt>
                      <c:pt idx="1623">
                        <c:v>3.5371429999999999</c:v>
                      </c:pt>
                      <c:pt idx="1624">
                        <c:v>3.3371430000000002</c:v>
                      </c:pt>
                      <c:pt idx="1625">
                        <c:v>3.4328569999999998</c:v>
                      </c:pt>
                      <c:pt idx="1626">
                        <c:v>3.2842859999999998</c:v>
                      </c:pt>
                      <c:pt idx="1627">
                        <c:v>3.0685709999999999</c:v>
                      </c:pt>
                      <c:pt idx="1628">
                        <c:v>3.1228570000000002</c:v>
                      </c:pt>
                      <c:pt idx="1629">
                        <c:v>3.0757140000000001</c:v>
                      </c:pt>
                      <c:pt idx="1630">
                        <c:v>3.1457139999999999</c:v>
                      </c:pt>
                      <c:pt idx="1631">
                        <c:v>2.9571429999999999</c:v>
                      </c:pt>
                      <c:pt idx="1632">
                        <c:v>3.48</c:v>
                      </c:pt>
                      <c:pt idx="1633">
                        <c:v>3.1471429999999998</c:v>
                      </c:pt>
                      <c:pt idx="1634">
                        <c:v>3.035714</c:v>
                      </c:pt>
                      <c:pt idx="1635">
                        <c:v>3.0642860000000001</c:v>
                      </c:pt>
                      <c:pt idx="1636">
                        <c:v>2.9357139999999999</c:v>
                      </c:pt>
                      <c:pt idx="1637">
                        <c:v>2.6742859999999999</c:v>
                      </c:pt>
                      <c:pt idx="1638">
                        <c:v>2.8557139999999999</c:v>
                      </c:pt>
                      <c:pt idx="1639">
                        <c:v>3.172857</c:v>
                      </c:pt>
                      <c:pt idx="1640">
                        <c:v>3.09</c:v>
                      </c:pt>
                      <c:pt idx="1641">
                        <c:v>3.2671429999999999</c:v>
                      </c:pt>
                      <c:pt idx="1642">
                        <c:v>3.2828569999999999</c:v>
                      </c:pt>
                      <c:pt idx="1643">
                        <c:v>3.148571</c:v>
                      </c:pt>
                      <c:pt idx="1644">
                        <c:v>3.3157139999999998</c:v>
                      </c:pt>
                      <c:pt idx="1645">
                        <c:v>3.4014289999999998</c:v>
                      </c:pt>
                      <c:pt idx="1646">
                        <c:v>3.31</c:v>
                      </c:pt>
                      <c:pt idx="1647">
                        <c:v>3.61</c:v>
                      </c:pt>
                      <c:pt idx="1648">
                        <c:v>3.6442860000000001</c:v>
                      </c:pt>
                      <c:pt idx="1649">
                        <c:v>4.0128570000000003</c:v>
                      </c:pt>
                      <c:pt idx="1650">
                        <c:v>4.0685710000000004</c:v>
                      </c:pt>
                      <c:pt idx="1651">
                        <c:v>4.0199999999999996</c:v>
                      </c:pt>
                      <c:pt idx="1652">
                        <c:v>4.0728569999999999</c:v>
                      </c:pt>
                      <c:pt idx="1653">
                        <c:v>4.07</c:v>
                      </c:pt>
                      <c:pt idx="1654">
                        <c:v>4.0928570000000004</c:v>
                      </c:pt>
                      <c:pt idx="1655">
                        <c:v>4.112857</c:v>
                      </c:pt>
                      <c:pt idx="1656">
                        <c:v>4.0342859999999998</c:v>
                      </c:pt>
                      <c:pt idx="1657">
                        <c:v>3.955714</c:v>
                      </c:pt>
                      <c:pt idx="1658">
                        <c:v>3.9885709999999999</c:v>
                      </c:pt>
                      <c:pt idx="1659">
                        <c:v>3.878571</c:v>
                      </c:pt>
                      <c:pt idx="1660">
                        <c:v>3.9157139999999999</c:v>
                      </c:pt>
                      <c:pt idx="1661">
                        <c:v>4.0657139999999998</c:v>
                      </c:pt>
                      <c:pt idx="1662">
                        <c:v>3.99</c:v>
                      </c:pt>
                      <c:pt idx="1663">
                        <c:v>4.0942860000000003</c:v>
                      </c:pt>
                      <c:pt idx="1664">
                        <c:v>4.2699999999999996</c:v>
                      </c:pt>
                      <c:pt idx="1665">
                        <c:v>4.2671429999999999</c:v>
                      </c:pt>
                      <c:pt idx="1666">
                        <c:v>4.5628570000000002</c:v>
                      </c:pt>
                      <c:pt idx="1667">
                        <c:v>4.7057140000000004</c:v>
                      </c:pt>
                      <c:pt idx="1668">
                        <c:v>4.6728569999999996</c:v>
                      </c:pt>
                      <c:pt idx="1669">
                        <c:v>4.7357139999999998</c:v>
                      </c:pt>
                      <c:pt idx="1670">
                        <c:v>4.6085710000000004</c:v>
                      </c:pt>
                      <c:pt idx="1671">
                        <c:v>4.4585710000000001</c:v>
                      </c:pt>
                      <c:pt idx="1672">
                        <c:v>4.42</c:v>
                      </c:pt>
                      <c:pt idx="1673">
                        <c:v>4.22</c:v>
                      </c:pt>
                      <c:pt idx="1674">
                        <c:v>4.5171429999999999</c:v>
                      </c:pt>
                      <c:pt idx="1675">
                        <c:v>4.4657140000000002</c:v>
                      </c:pt>
                      <c:pt idx="1676">
                        <c:v>4.2614289999999997</c:v>
                      </c:pt>
                      <c:pt idx="1677">
                        <c:v>4.3842860000000003</c:v>
                      </c:pt>
                      <c:pt idx="1678">
                        <c:v>4.4057139999999997</c:v>
                      </c:pt>
                      <c:pt idx="1679">
                        <c:v>4.3485709999999997</c:v>
                      </c:pt>
                      <c:pt idx="1680">
                        <c:v>4.3071429999999999</c:v>
                      </c:pt>
                      <c:pt idx="1681">
                        <c:v>4.9742860000000002</c:v>
                      </c:pt>
                      <c:pt idx="1682">
                        <c:v>5.1657140000000004</c:v>
                      </c:pt>
                      <c:pt idx="1683">
                        <c:v>5.2685709999999997</c:v>
                      </c:pt>
                      <c:pt idx="1684">
                        <c:v>5.1628569999999998</c:v>
                      </c:pt>
                      <c:pt idx="1685">
                        <c:v>5.2785710000000003</c:v>
                      </c:pt>
                      <c:pt idx="1686">
                        <c:v>5.2485710000000001</c:v>
                      </c:pt>
                      <c:pt idx="1687">
                        <c:v>5.2642860000000002</c:v>
                      </c:pt>
                      <c:pt idx="1688">
                        <c:v>5.3528570000000002</c:v>
                      </c:pt>
                      <c:pt idx="1689">
                        <c:v>5.2857139999999996</c:v>
                      </c:pt>
                      <c:pt idx="1690">
                        <c:v>5.2771429999999997</c:v>
                      </c:pt>
                      <c:pt idx="1691">
                        <c:v>5.1671430000000003</c:v>
                      </c:pt>
                      <c:pt idx="1692">
                        <c:v>5.1671430000000003</c:v>
                      </c:pt>
                      <c:pt idx="1693">
                        <c:v>5.418571</c:v>
                      </c:pt>
                      <c:pt idx="1694">
                        <c:v>5.5057140000000002</c:v>
                      </c:pt>
                      <c:pt idx="1695">
                        <c:v>5.3171429999999997</c:v>
                      </c:pt>
                      <c:pt idx="1696">
                        <c:v>5.2857139999999996</c:v>
                      </c:pt>
                      <c:pt idx="1697">
                        <c:v>5.2985709999999999</c:v>
                      </c:pt>
                      <c:pt idx="1698">
                        <c:v>5.2571430000000001</c:v>
                      </c:pt>
                      <c:pt idx="1699">
                        <c:v>5.0828569999999997</c:v>
                      </c:pt>
                      <c:pt idx="1700">
                        <c:v>5.1514290000000003</c:v>
                      </c:pt>
                      <c:pt idx="1701">
                        <c:v>5.112857</c:v>
                      </c:pt>
                      <c:pt idx="1702">
                        <c:v>5.1114290000000002</c:v>
                      </c:pt>
                      <c:pt idx="1703">
                        <c:v>5.1771430000000001</c:v>
                      </c:pt>
                      <c:pt idx="1704">
                        <c:v>4.9071429999999996</c:v>
                      </c:pt>
                      <c:pt idx="1705">
                        <c:v>5.194286</c:v>
                      </c:pt>
                      <c:pt idx="1706">
                        <c:v>5.387143</c:v>
                      </c:pt>
                      <c:pt idx="1707">
                        <c:v>5.4142859999999997</c:v>
                      </c:pt>
                      <c:pt idx="1708">
                        <c:v>5.4542859999999997</c:v>
                      </c:pt>
                      <c:pt idx="1709">
                        <c:v>5.5</c:v>
                      </c:pt>
                      <c:pt idx="1710">
                        <c:v>5.5</c:v>
                      </c:pt>
                      <c:pt idx="1711">
                        <c:v>5.3557139999999999</c:v>
                      </c:pt>
                      <c:pt idx="1712">
                        <c:v>5.7085710000000001</c:v>
                      </c:pt>
                      <c:pt idx="1713">
                        <c:v>5.6242859999999997</c:v>
                      </c:pt>
                      <c:pt idx="1714">
                        <c:v>5.5228570000000001</c:v>
                      </c:pt>
                      <c:pt idx="1715">
                        <c:v>5.8271430000000004</c:v>
                      </c:pt>
                      <c:pt idx="1716">
                        <c:v>5.9457139999999997</c:v>
                      </c:pt>
                      <c:pt idx="1717">
                        <c:v>5.93</c:v>
                      </c:pt>
                      <c:pt idx="1718">
                        <c:v>5.95</c:v>
                      </c:pt>
                      <c:pt idx="1719">
                        <c:v>6.2</c:v>
                      </c:pt>
                      <c:pt idx="1720">
                        <c:v>6.2028569999999998</c:v>
                      </c:pt>
                      <c:pt idx="1721">
                        <c:v>5.9371429999999998</c:v>
                      </c:pt>
                      <c:pt idx="1722">
                        <c:v>5.9642860000000004</c:v>
                      </c:pt>
                      <c:pt idx="1723">
                        <c:v>5.668571</c:v>
                      </c:pt>
                      <c:pt idx="1724">
                        <c:v>6.0042859999999996</c:v>
                      </c:pt>
                      <c:pt idx="1725">
                        <c:v>6.1314289999999998</c:v>
                      </c:pt>
                      <c:pt idx="1726">
                        <c:v>6.1242859999999997</c:v>
                      </c:pt>
                      <c:pt idx="1727">
                        <c:v>6.161429</c:v>
                      </c:pt>
                      <c:pt idx="1728">
                        <c:v>6.152857</c:v>
                      </c:pt>
                      <c:pt idx="1729">
                        <c:v>6.3571429999999998</c:v>
                      </c:pt>
                      <c:pt idx="1730">
                        <c:v>6.2428569999999999</c:v>
                      </c:pt>
                      <c:pt idx="1731">
                        <c:v>6.3257139999999996</c:v>
                      </c:pt>
                      <c:pt idx="1732">
                        <c:v>6.7071430000000003</c:v>
                      </c:pt>
                      <c:pt idx="1733">
                        <c:v>7.06</c:v>
                      </c:pt>
                      <c:pt idx="1734">
                        <c:v>6.8285710000000002</c:v>
                      </c:pt>
                      <c:pt idx="1735">
                        <c:v>6.6557139999999997</c:v>
                      </c:pt>
                      <c:pt idx="1736">
                        <c:v>6.8957139999999999</c:v>
                      </c:pt>
                      <c:pt idx="1737">
                        <c:v>6.975714</c:v>
                      </c:pt>
                      <c:pt idx="1738">
                        <c:v>7.0871430000000002</c:v>
                      </c:pt>
                      <c:pt idx="1739">
                        <c:v>6.6571429999999996</c:v>
                      </c:pt>
                      <c:pt idx="1740">
                        <c:v>6.5542860000000003</c:v>
                      </c:pt>
                      <c:pt idx="1741">
                        <c:v>6.4742860000000002</c:v>
                      </c:pt>
                      <c:pt idx="1742">
                        <c:v>6.1042860000000001</c:v>
                      </c:pt>
                      <c:pt idx="1743">
                        <c:v>6.6242859999999997</c:v>
                      </c:pt>
                      <c:pt idx="1744">
                        <c:v>6.597143</c:v>
                      </c:pt>
                      <c:pt idx="1745">
                        <c:v>6.4614289999999999</c:v>
                      </c:pt>
                      <c:pt idx="1746">
                        <c:v>6.4728570000000003</c:v>
                      </c:pt>
                      <c:pt idx="1747">
                        <c:v>6.3542860000000001</c:v>
                      </c:pt>
                      <c:pt idx="1748">
                        <c:v>6.42</c:v>
                      </c:pt>
                      <c:pt idx="1749">
                        <c:v>6.444286</c:v>
                      </c:pt>
                      <c:pt idx="1750">
                        <c:v>6.1414289999999996</c:v>
                      </c:pt>
                      <c:pt idx="1751">
                        <c:v>5.71</c:v>
                      </c:pt>
                      <c:pt idx="1752">
                        <c:v>5.7457140000000004</c:v>
                      </c:pt>
                      <c:pt idx="1753">
                        <c:v>5.6571429999999996</c:v>
                      </c:pt>
                      <c:pt idx="1754">
                        <c:v>5.7614289999999997</c:v>
                      </c:pt>
                      <c:pt idx="1755">
                        <c:v>5.378571</c:v>
                      </c:pt>
                      <c:pt idx="1756">
                        <c:v>5.2971430000000002</c:v>
                      </c:pt>
                      <c:pt idx="1757">
                        <c:v>5.5</c:v>
                      </c:pt>
                      <c:pt idx="1758">
                        <c:v>5.5385710000000001</c:v>
                      </c:pt>
                      <c:pt idx="1759">
                        <c:v>5.661429</c:v>
                      </c:pt>
                      <c:pt idx="1760">
                        <c:v>5.75</c:v>
                      </c:pt>
                      <c:pt idx="1761">
                        <c:v>5.5871430000000002</c:v>
                      </c:pt>
                      <c:pt idx="1762">
                        <c:v>5.5428569999999997</c:v>
                      </c:pt>
                      <c:pt idx="1763">
                        <c:v>5.7271429999999999</c:v>
                      </c:pt>
                      <c:pt idx="1764">
                        <c:v>5.5614290000000004</c:v>
                      </c:pt>
                      <c:pt idx="1765">
                        <c:v>5.5057140000000002</c:v>
                      </c:pt>
                      <c:pt idx="1766">
                        <c:v>5.6314289999999998</c:v>
                      </c:pt>
                      <c:pt idx="1767">
                        <c:v>5.8485709999999997</c:v>
                      </c:pt>
                      <c:pt idx="1768">
                        <c:v>5.8814289999999998</c:v>
                      </c:pt>
                      <c:pt idx="1769">
                        <c:v>5.7857139999999996</c:v>
                      </c:pt>
                      <c:pt idx="1770">
                        <c:v>5.8157139999999998</c:v>
                      </c:pt>
                      <c:pt idx="1771">
                        <c:v>5.5985709999999997</c:v>
                      </c:pt>
                      <c:pt idx="1772">
                        <c:v>5.5442859999999996</c:v>
                      </c:pt>
                      <c:pt idx="1773">
                        <c:v>5.5728569999999999</c:v>
                      </c:pt>
                      <c:pt idx="1774">
                        <c:v>5.4085710000000002</c:v>
                      </c:pt>
                      <c:pt idx="1775">
                        <c:v>5.3914289999999996</c:v>
                      </c:pt>
                      <c:pt idx="1776">
                        <c:v>5.4057139999999997</c:v>
                      </c:pt>
                      <c:pt idx="1777">
                        <c:v>5.4514290000000001</c:v>
                      </c:pt>
                      <c:pt idx="1778">
                        <c:v>5.4042859999999999</c:v>
                      </c:pt>
                      <c:pt idx="1779">
                        <c:v>5.7714290000000004</c:v>
                      </c:pt>
                      <c:pt idx="1780">
                        <c:v>5.9014290000000003</c:v>
                      </c:pt>
                      <c:pt idx="1781">
                        <c:v>5.9414290000000003</c:v>
                      </c:pt>
                      <c:pt idx="1782">
                        <c:v>5.7928569999999997</c:v>
                      </c:pt>
                      <c:pt idx="1783">
                        <c:v>5.652857</c:v>
                      </c:pt>
                      <c:pt idx="1784">
                        <c:v>5.6557139999999997</c:v>
                      </c:pt>
                      <c:pt idx="1785">
                        <c:v>5.8728569999999998</c:v>
                      </c:pt>
                      <c:pt idx="1786">
                        <c:v>5.7671429999999999</c:v>
                      </c:pt>
                      <c:pt idx="1787">
                        <c:v>5.8857140000000001</c:v>
                      </c:pt>
                      <c:pt idx="1788">
                        <c:v>5.9057139999999997</c:v>
                      </c:pt>
                      <c:pt idx="1789">
                        <c:v>5.8028570000000004</c:v>
                      </c:pt>
                      <c:pt idx="1790">
                        <c:v>5.7028569999999998</c:v>
                      </c:pt>
                      <c:pt idx="1791">
                        <c:v>5.6828570000000003</c:v>
                      </c:pt>
                      <c:pt idx="1792">
                        <c:v>5.5428569999999997</c:v>
                      </c:pt>
                      <c:pt idx="1793">
                        <c:v>5.5285710000000003</c:v>
                      </c:pt>
                      <c:pt idx="1794">
                        <c:v>5.7071430000000003</c:v>
                      </c:pt>
                      <c:pt idx="1795">
                        <c:v>5.7242860000000002</c:v>
                      </c:pt>
                      <c:pt idx="1796">
                        <c:v>6.0271429999999997</c:v>
                      </c:pt>
                      <c:pt idx="1797">
                        <c:v>6.1857139999999999</c:v>
                      </c:pt>
                      <c:pt idx="1798">
                        <c:v>6.3442860000000003</c:v>
                      </c:pt>
                      <c:pt idx="1799">
                        <c:v>6.3042860000000003</c:v>
                      </c:pt>
                      <c:pt idx="1800">
                        <c:v>6.305714</c:v>
                      </c:pt>
                      <c:pt idx="1801">
                        <c:v>6.402857</c:v>
                      </c:pt>
                      <c:pt idx="1802">
                        <c:v>6.3971429999999998</c:v>
                      </c:pt>
                      <c:pt idx="1803">
                        <c:v>6.4685709999999998</c:v>
                      </c:pt>
                      <c:pt idx="1804">
                        <c:v>6.637143</c:v>
                      </c:pt>
                      <c:pt idx="1805">
                        <c:v>6.0285710000000003</c:v>
                      </c:pt>
                      <c:pt idx="1806">
                        <c:v>5.9571430000000003</c:v>
                      </c:pt>
                      <c:pt idx="1807">
                        <c:v>6.0485709999999999</c:v>
                      </c:pt>
                      <c:pt idx="1808">
                        <c:v>6.1</c:v>
                      </c:pt>
                      <c:pt idx="1809">
                        <c:v>6.23</c:v>
                      </c:pt>
                      <c:pt idx="1810">
                        <c:v>6.2771429999999997</c:v>
                      </c:pt>
                      <c:pt idx="1811">
                        <c:v>6.4242860000000004</c:v>
                      </c:pt>
                      <c:pt idx="1812">
                        <c:v>6.3114290000000004</c:v>
                      </c:pt>
                      <c:pt idx="1813">
                        <c:v>6.33</c:v>
                      </c:pt>
                      <c:pt idx="1814">
                        <c:v>6.2142860000000004</c:v>
                      </c:pt>
                      <c:pt idx="1815">
                        <c:v>6.4285709999999998</c:v>
                      </c:pt>
                      <c:pt idx="1816">
                        <c:v>6.5428569999999997</c:v>
                      </c:pt>
                      <c:pt idx="1817">
                        <c:v>6.5842859999999996</c:v>
                      </c:pt>
                      <c:pt idx="1818">
                        <c:v>6.6114290000000002</c:v>
                      </c:pt>
                      <c:pt idx="1819">
                        <c:v>6.6114290000000002</c:v>
                      </c:pt>
                      <c:pt idx="1820">
                        <c:v>6.3557139999999999</c:v>
                      </c:pt>
                      <c:pt idx="1821">
                        <c:v>6.1585710000000002</c:v>
                      </c:pt>
                      <c:pt idx="1822">
                        <c:v>6.2214289999999997</c:v>
                      </c:pt>
                      <c:pt idx="1823">
                        <c:v>6.41</c:v>
                      </c:pt>
                      <c:pt idx="1824">
                        <c:v>6.4257140000000001</c:v>
                      </c:pt>
                      <c:pt idx="1825">
                        <c:v>6.4428570000000001</c:v>
                      </c:pt>
                      <c:pt idx="1826">
                        <c:v>6.331429</c:v>
                      </c:pt>
                      <c:pt idx="1827">
                        <c:v>6.3514290000000004</c:v>
                      </c:pt>
                      <c:pt idx="1828">
                        <c:v>6.2814290000000002</c:v>
                      </c:pt>
                      <c:pt idx="1829">
                        <c:v>6.25</c:v>
                      </c:pt>
                      <c:pt idx="1830">
                        <c:v>6.3171429999999997</c:v>
                      </c:pt>
                      <c:pt idx="1831">
                        <c:v>6.2328570000000001</c:v>
                      </c:pt>
                      <c:pt idx="1832">
                        <c:v>6.0214290000000004</c:v>
                      </c:pt>
                      <c:pt idx="1833">
                        <c:v>5.9685709999999998</c:v>
                      </c:pt>
                      <c:pt idx="1834">
                        <c:v>5.7557140000000002</c:v>
                      </c:pt>
                      <c:pt idx="1835">
                        <c:v>5.85</c:v>
                      </c:pt>
                      <c:pt idx="1836">
                        <c:v>5.9257140000000001</c:v>
                      </c:pt>
                      <c:pt idx="1837">
                        <c:v>6.1757140000000001</c:v>
                      </c:pt>
                      <c:pt idx="1838">
                        <c:v>6.2142860000000004</c:v>
                      </c:pt>
                      <c:pt idx="1839">
                        <c:v>6.0942860000000003</c:v>
                      </c:pt>
                      <c:pt idx="1840">
                        <c:v>6.1828570000000003</c:v>
                      </c:pt>
                      <c:pt idx="1841">
                        <c:v>6.4242860000000004</c:v>
                      </c:pt>
                      <c:pt idx="1842">
                        <c:v>6.6857139999999999</c:v>
                      </c:pt>
                      <c:pt idx="1843">
                        <c:v>6.6342860000000003</c:v>
                      </c:pt>
                      <c:pt idx="1844">
                        <c:v>6.7714290000000004</c:v>
                      </c:pt>
                      <c:pt idx="1845">
                        <c:v>6.7857139999999996</c:v>
                      </c:pt>
                      <c:pt idx="1846">
                        <c:v>6.8185710000000004</c:v>
                      </c:pt>
                      <c:pt idx="1847">
                        <c:v>6.6928570000000001</c:v>
                      </c:pt>
                      <c:pt idx="1848">
                        <c:v>6.66</c:v>
                      </c:pt>
                      <c:pt idx="1849">
                        <c:v>6.6085710000000004</c:v>
                      </c:pt>
                      <c:pt idx="1850">
                        <c:v>6.5671429999999997</c:v>
                      </c:pt>
                      <c:pt idx="1851">
                        <c:v>6.6085710000000004</c:v>
                      </c:pt>
                      <c:pt idx="1852">
                        <c:v>6.5957140000000001</c:v>
                      </c:pt>
                      <c:pt idx="1853">
                        <c:v>6.3742859999999997</c:v>
                      </c:pt>
                      <c:pt idx="1854">
                        <c:v>6.3885709999999998</c:v>
                      </c:pt>
                      <c:pt idx="1855">
                        <c:v>6.4885710000000003</c:v>
                      </c:pt>
                      <c:pt idx="1856">
                        <c:v>6.5957140000000001</c:v>
                      </c:pt>
                      <c:pt idx="1857">
                        <c:v>6.6071429999999998</c:v>
                      </c:pt>
                      <c:pt idx="1858">
                        <c:v>6.5771430000000004</c:v>
                      </c:pt>
                      <c:pt idx="1859">
                        <c:v>6.7014290000000001</c:v>
                      </c:pt>
                      <c:pt idx="1860">
                        <c:v>6.58</c:v>
                      </c:pt>
                      <c:pt idx="1861">
                        <c:v>6.6414289999999996</c:v>
                      </c:pt>
                      <c:pt idx="1862">
                        <c:v>6.8671430000000004</c:v>
                      </c:pt>
                      <c:pt idx="1863">
                        <c:v>7.1928570000000001</c:v>
                      </c:pt>
                      <c:pt idx="1864">
                        <c:v>6.9985710000000001</c:v>
                      </c:pt>
                      <c:pt idx="1865">
                        <c:v>7.1142859999999999</c:v>
                      </c:pt>
                      <c:pt idx="1866">
                        <c:v>6.9942859999999998</c:v>
                      </c:pt>
                      <c:pt idx="1867">
                        <c:v>6.8357140000000003</c:v>
                      </c:pt>
                      <c:pt idx="1868">
                        <c:v>7.09</c:v>
                      </c:pt>
                      <c:pt idx="1869">
                        <c:v>7.8414289999999998</c:v>
                      </c:pt>
                      <c:pt idx="1870">
                        <c:v>7.8814289999999998</c:v>
                      </c:pt>
                      <c:pt idx="1871">
                        <c:v>7.7485710000000001</c:v>
                      </c:pt>
                      <c:pt idx="1872">
                        <c:v>7.6485709999999996</c:v>
                      </c:pt>
                      <c:pt idx="1873">
                        <c:v>7.902857</c:v>
                      </c:pt>
                      <c:pt idx="1874">
                        <c:v>7.6357140000000001</c:v>
                      </c:pt>
                      <c:pt idx="1875">
                        <c:v>7.6857139999999999</c:v>
                      </c:pt>
                      <c:pt idx="1876">
                        <c:v>7.6785709999999998</c:v>
                      </c:pt>
                      <c:pt idx="1877">
                        <c:v>7.7371429999999997</c:v>
                      </c:pt>
                      <c:pt idx="1878">
                        <c:v>8.055714</c:v>
                      </c:pt>
                      <c:pt idx="1879">
                        <c:v>7.98</c:v>
                      </c:pt>
                      <c:pt idx="1880">
                        <c:v>8.1714289999999998</c:v>
                      </c:pt>
                      <c:pt idx="1881">
                        <c:v>8.3428570000000004</c:v>
                      </c:pt>
                      <c:pt idx="1882">
                        <c:v>8.4914290000000001</c:v>
                      </c:pt>
                      <c:pt idx="1883">
                        <c:v>8.3128569999999993</c:v>
                      </c:pt>
                      <c:pt idx="1884">
                        <c:v>8.475714</c:v>
                      </c:pt>
                      <c:pt idx="1885">
                        <c:v>8.4942860000000007</c:v>
                      </c:pt>
                      <c:pt idx="1886">
                        <c:v>8.6785709999999998</c:v>
                      </c:pt>
                      <c:pt idx="1887">
                        <c:v>8.7328569999999992</c:v>
                      </c:pt>
                      <c:pt idx="1888">
                        <c:v>8.6085709999999995</c:v>
                      </c:pt>
                      <c:pt idx="1889">
                        <c:v>8.5671429999999997</c:v>
                      </c:pt>
                      <c:pt idx="1890">
                        <c:v>8.6257140000000003</c:v>
                      </c:pt>
                      <c:pt idx="1891">
                        <c:v>8.524286</c:v>
                      </c:pt>
                      <c:pt idx="1892">
                        <c:v>8.4600000000000009</c:v>
                      </c:pt>
                      <c:pt idx="1893">
                        <c:v>8.2642860000000002</c:v>
                      </c:pt>
                      <c:pt idx="1894">
                        <c:v>8.3757140000000003</c:v>
                      </c:pt>
                      <c:pt idx="1895">
                        <c:v>8.3185710000000004</c:v>
                      </c:pt>
                      <c:pt idx="1896">
                        <c:v>8.4285709999999998</c:v>
                      </c:pt>
                      <c:pt idx="1897">
                        <c:v>8.2842859999999998</c:v>
                      </c:pt>
                      <c:pt idx="1898">
                        <c:v>8.0328569999999999</c:v>
                      </c:pt>
                      <c:pt idx="1899">
                        <c:v>7.9871429999999997</c:v>
                      </c:pt>
                      <c:pt idx="1900">
                        <c:v>7.9885710000000003</c:v>
                      </c:pt>
                      <c:pt idx="1901">
                        <c:v>7.9942859999999998</c:v>
                      </c:pt>
                      <c:pt idx="1902">
                        <c:v>8.1057140000000008</c:v>
                      </c:pt>
                      <c:pt idx="1903">
                        <c:v>7.9571430000000003</c:v>
                      </c:pt>
                      <c:pt idx="1904">
                        <c:v>8.0585710000000006</c:v>
                      </c:pt>
                      <c:pt idx="1905">
                        <c:v>8.1314290000000007</c:v>
                      </c:pt>
                      <c:pt idx="1906">
                        <c:v>7.8685710000000002</c:v>
                      </c:pt>
                      <c:pt idx="1907">
                        <c:v>7.6757140000000001</c:v>
                      </c:pt>
                      <c:pt idx="1908">
                        <c:v>7.61</c:v>
                      </c:pt>
                      <c:pt idx="1909">
                        <c:v>7.7085710000000001</c:v>
                      </c:pt>
                      <c:pt idx="1910">
                        <c:v>7.6585710000000002</c:v>
                      </c:pt>
                      <c:pt idx="1911">
                        <c:v>8.1214289999999991</c:v>
                      </c:pt>
                      <c:pt idx="1912">
                        <c:v>8.1271430000000002</c:v>
                      </c:pt>
                      <c:pt idx="1913">
                        <c:v>8.1914289999999994</c:v>
                      </c:pt>
                      <c:pt idx="1914">
                        <c:v>8.14</c:v>
                      </c:pt>
                      <c:pt idx="1915">
                        <c:v>7.9471429999999996</c:v>
                      </c:pt>
                      <c:pt idx="1916">
                        <c:v>7.87</c:v>
                      </c:pt>
                      <c:pt idx="1917">
                        <c:v>7.64</c:v>
                      </c:pt>
                      <c:pt idx="1918">
                        <c:v>7.3585710000000004</c:v>
                      </c:pt>
                      <c:pt idx="1919">
                        <c:v>7.6171430000000004</c:v>
                      </c:pt>
                      <c:pt idx="1920">
                        <c:v>7.4857139999999998</c:v>
                      </c:pt>
                      <c:pt idx="1921">
                        <c:v>7.6142859999999999</c:v>
                      </c:pt>
                      <c:pt idx="1922">
                        <c:v>7.6042860000000001</c:v>
                      </c:pt>
                      <c:pt idx="1923">
                        <c:v>7.4814290000000003</c:v>
                      </c:pt>
                      <c:pt idx="1924">
                        <c:v>7.7085710000000001</c:v>
                      </c:pt>
                      <c:pt idx="1925">
                        <c:v>7.2842859999999998</c:v>
                      </c:pt>
                      <c:pt idx="1926">
                        <c:v>7.2785710000000003</c:v>
                      </c:pt>
                      <c:pt idx="1927">
                        <c:v>7.3142860000000001</c:v>
                      </c:pt>
                      <c:pt idx="1928">
                        <c:v>7.32</c:v>
                      </c:pt>
                      <c:pt idx="1929">
                        <c:v>7.3128570000000002</c:v>
                      </c:pt>
                      <c:pt idx="1930">
                        <c:v>7.27</c:v>
                      </c:pt>
                      <c:pt idx="1931">
                        <c:v>7.0185709999999997</c:v>
                      </c:pt>
                      <c:pt idx="1932">
                        <c:v>7.1357140000000001</c:v>
                      </c:pt>
                      <c:pt idx="1933">
                        <c:v>7.2814290000000002</c:v>
                      </c:pt>
                      <c:pt idx="1934">
                        <c:v>9.0057139999999993</c:v>
                      </c:pt>
                      <c:pt idx="1935">
                        <c:v>8.8928569999999993</c:v>
                      </c:pt>
                      <c:pt idx="1936">
                        <c:v>8.7185710000000007</c:v>
                      </c:pt>
                      <c:pt idx="1937">
                        <c:v>8.8357139999999994</c:v>
                      </c:pt>
                      <c:pt idx="1938">
                        <c:v>8.85</c:v>
                      </c:pt>
                      <c:pt idx="1939">
                        <c:v>8.6199999999999992</c:v>
                      </c:pt>
                      <c:pt idx="1940">
                        <c:v>8.6914289999999994</c:v>
                      </c:pt>
                      <c:pt idx="1941">
                        <c:v>8.6999999999999993</c:v>
                      </c:pt>
                      <c:pt idx="1942">
                        <c:v>8.8757140000000003</c:v>
                      </c:pt>
                      <c:pt idx="1943">
                        <c:v>8.7842859999999998</c:v>
                      </c:pt>
                      <c:pt idx="1944">
                        <c:v>9.0514290000000006</c:v>
                      </c:pt>
                      <c:pt idx="1945">
                        <c:v>9.0257140000000007</c:v>
                      </c:pt>
                      <c:pt idx="1946">
                        <c:v>9.2657139999999991</c:v>
                      </c:pt>
                      <c:pt idx="1947">
                        <c:v>9.2157140000000002</c:v>
                      </c:pt>
                      <c:pt idx="1948">
                        <c:v>9.4428570000000001</c:v>
                      </c:pt>
                      <c:pt idx="1949">
                        <c:v>9.5214289999999995</c:v>
                      </c:pt>
                      <c:pt idx="1950">
                        <c:v>9.3242860000000007</c:v>
                      </c:pt>
                      <c:pt idx="1951">
                        <c:v>9.1928570000000001</c:v>
                      </c:pt>
                      <c:pt idx="1952">
                        <c:v>9.2414290000000001</c:v>
                      </c:pt>
                      <c:pt idx="1953">
                        <c:v>9.3728569999999998</c:v>
                      </c:pt>
                      <c:pt idx="1954">
                        <c:v>9.4357140000000008</c:v>
                      </c:pt>
                      <c:pt idx="1955">
                        <c:v>9.9571430000000003</c:v>
                      </c:pt>
                      <c:pt idx="1956">
                        <c:v>9.8542860000000001</c:v>
                      </c:pt>
                      <c:pt idx="1957">
                        <c:v>9.65</c:v>
                      </c:pt>
                      <c:pt idx="1958">
                        <c:v>9.7157140000000002</c:v>
                      </c:pt>
                      <c:pt idx="1959">
                        <c:v>9.6642860000000006</c:v>
                      </c:pt>
                      <c:pt idx="1960">
                        <c:v>9.8114290000000004</c:v>
                      </c:pt>
                      <c:pt idx="1961">
                        <c:v>9.9914290000000001</c:v>
                      </c:pt>
                      <c:pt idx="1962">
                        <c:v>10.182857</c:v>
                      </c:pt>
                      <c:pt idx="1963">
                        <c:v>10.17</c:v>
                      </c:pt>
                      <c:pt idx="1964">
                        <c:v>9.9971429999999994</c:v>
                      </c:pt>
                      <c:pt idx="1965">
                        <c:v>9.9428570000000001</c:v>
                      </c:pt>
                      <c:pt idx="1966">
                        <c:v>10.09</c:v>
                      </c:pt>
                      <c:pt idx="1967">
                        <c:v>10.131429000000001</c:v>
                      </c:pt>
                      <c:pt idx="1968">
                        <c:v>10.077143</c:v>
                      </c:pt>
                      <c:pt idx="1969">
                        <c:v>10.064285999999999</c:v>
                      </c:pt>
                      <c:pt idx="1970">
                        <c:v>10.412857000000001</c:v>
                      </c:pt>
                      <c:pt idx="1971">
                        <c:v>10.422857</c:v>
                      </c:pt>
                      <c:pt idx="1972">
                        <c:v>10.338571</c:v>
                      </c:pt>
                      <c:pt idx="1973">
                        <c:v>10.505713999999999</c:v>
                      </c:pt>
                      <c:pt idx="1974">
                        <c:v>10.614286</c:v>
                      </c:pt>
                      <c:pt idx="1975">
                        <c:v>10.557143</c:v>
                      </c:pt>
                      <c:pt idx="1976">
                        <c:v>10.722856999999999</c:v>
                      </c:pt>
                      <c:pt idx="1977">
                        <c:v>10.534286</c:v>
                      </c:pt>
                      <c:pt idx="1978">
                        <c:v>10.714286</c:v>
                      </c:pt>
                      <c:pt idx="1979">
                        <c:v>11.427142999999999</c:v>
                      </c:pt>
                      <c:pt idx="1980">
                        <c:v>11.91</c:v>
                      </c:pt>
                      <c:pt idx="1981">
                        <c:v>11.39</c:v>
                      </c:pt>
                      <c:pt idx="1982">
                        <c:v>11.69</c:v>
                      </c:pt>
                      <c:pt idx="1983">
                        <c:v>11.774286</c:v>
                      </c:pt>
                      <c:pt idx="1984">
                        <c:v>11.882857</c:v>
                      </c:pt>
                      <c:pt idx="1985">
                        <c:v>12.34</c:v>
                      </c:pt>
                      <c:pt idx="1986">
                        <c:v>12.51</c:v>
                      </c:pt>
                      <c:pt idx="1987">
                        <c:v>12.404286000000001</c:v>
                      </c:pt>
                      <c:pt idx="1988">
                        <c:v>12.187143000000001</c:v>
                      </c:pt>
                      <c:pt idx="1989">
                        <c:v>12.114286</c:v>
                      </c:pt>
                      <c:pt idx="1990">
                        <c:v>12.438571</c:v>
                      </c:pt>
                      <c:pt idx="1991">
                        <c:v>12.425713999999999</c:v>
                      </c:pt>
                      <c:pt idx="1992">
                        <c:v>14.321429</c:v>
                      </c:pt>
                      <c:pt idx="1993">
                        <c:v>14.247142999999999</c:v>
                      </c:pt>
                      <c:pt idx="1994">
                        <c:v>15.452857</c:v>
                      </c:pt>
                      <c:pt idx="1995">
                        <c:v>14.581429</c:v>
                      </c:pt>
                      <c:pt idx="1996">
                        <c:v>14.198570999999999</c:v>
                      </c:pt>
                      <c:pt idx="1997">
                        <c:v>14.738571</c:v>
                      </c:pt>
                      <c:pt idx="1998">
                        <c:v>14.128571000000001</c:v>
                      </c:pt>
                      <c:pt idx="1999">
                        <c:v>14.57</c:v>
                      </c:pt>
                      <c:pt idx="2000">
                        <c:v>14.194286</c:v>
                      </c:pt>
                      <c:pt idx="2001">
                        <c:v>14.032857</c:v>
                      </c:pt>
                      <c:pt idx="2002">
                        <c:v>13.852857</c:v>
                      </c:pt>
                      <c:pt idx="2003">
                        <c:v>13.012857</c:v>
                      </c:pt>
                      <c:pt idx="2004">
                        <c:v>13.928571</c:v>
                      </c:pt>
                      <c:pt idx="2005">
                        <c:v>14.26</c:v>
                      </c:pt>
                      <c:pt idx="2006">
                        <c:v>15.404286000000001</c:v>
                      </c:pt>
                      <c:pt idx="2007">
                        <c:v>15.715714</c:v>
                      </c:pt>
                      <c:pt idx="2008">
                        <c:v>14.365714000000001</c:v>
                      </c:pt>
                      <c:pt idx="2009">
                        <c:v>15.192857</c:v>
                      </c:pt>
                      <c:pt idx="2010">
                        <c:v>14.572857000000001</c:v>
                      </c:pt>
                      <c:pt idx="2011">
                        <c:v>14.372857</c:v>
                      </c:pt>
                      <c:pt idx="2012">
                        <c:v>13.57</c:v>
                      </c:pt>
                      <c:pt idx="2013">
                        <c:v>14.21</c:v>
                      </c:pt>
                      <c:pt idx="2014">
                        <c:v>14.517143000000001</c:v>
                      </c:pt>
                      <c:pt idx="2015">
                        <c:v>15</c:v>
                      </c:pt>
                      <c:pt idx="2016">
                        <c:v>14.971429000000001</c:v>
                      </c:pt>
                      <c:pt idx="2017">
                        <c:v>15.551429000000001</c:v>
                      </c:pt>
                      <c:pt idx="2018">
                        <c:v>15.878571000000001</c:v>
                      </c:pt>
                      <c:pt idx="2019">
                        <c:v>15.327143</c:v>
                      </c:pt>
                      <c:pt idx="2020">
                        <c:v>15.825714</c:v>
                      </c:pt>
                      <c:pt idx="2021">
                        <c:v>15.978571000000001</c:v>
                      </c:pt>
                      <c:pt idx="2022">
                        <c:v>15.682857</c:v>
                      </c:pt>
                      <c:pt idx="2023">
                        <c:v>15.594286</c:v>
                      </c:pt>
                      <c:pt idx="2024">
                        <c:v>15.761429</c:v>
                      </c:pt>
                      <c:pt idx="2025">
                        <c:v>16.489999999999998</c:v>
                      </c:pt>
                      <c:pt idx="2026">
                        <c:v>16.951429000000001</c:v>
                      </c:pt>
                      <c:pt idx="2027">
                        <c:v>17.241427999999999</c:v>
                      </c:pt>
                      <c:pt idx="2028">
                        <c:v>18.115713</c:v>
                      </c:pt>
                      <c:pt idx="2029">
                        <c:v>17.642856999999999</c:v>
                      </c:pt>
                      <c:pt idx="2030">
                        <c:v>17.809999000000001</c:v>
                      </c:pt>
                      <c:pt idx="2031">
                        <c:v>17.98</c:v>
                      </c:pt>
                      <c:pt idx="2032">
                        <c:v>18.059999000000001</c:v>
                      </c:pt>
                      <c:pt idx="2033">
                        <c:v>16.998570999999998</c:v>
                      </c:pt>
                      <c:pt idx="2034">
                        <c:v>16.632856</c:v>
                      </c:pt>
                      <c:pt idx="2035">
                        <c:v>16.824286000000001</c:v>
                      </c:pt>
                      <c:pt idx="2036">
                        <c:v>16.464286999999999</c:v>
                      </c:pt>
                      <c:pt idx="2037">
                        <c:v>16.854285999999998</c:v>
                      </c:pt>
                      <c:pt idx="2038">
                        <c:v>16.80143</c:v>
                      </c:pt>
                      <c:pt idx="2039">
                        <c:v>16.082857000000001</c:v>
                      </c:pt>
                      <c:pt idx="2040">
                        <c:v>15.521428999999999</c:v>
                      </c:pt>
                      <c:pt idx="2041">
                        <c:v>15.665713999999999</c:v>
                      </c:pt>
                      <c:pt idx="2042">
                        <c:v>15.297143</c:v>
                      </c:pt>
                      <c:pt idx="2043">
                        <c:v>15.324286000000001</c:v>
                      </c:pt>
                      <c:pt idx="2044">
                        <c:v>16.927143000000001</c:v>
                      </c:pt>
                      <c:pt idx="2045">
                        <c:v>16.71143</c:v>
                      </c:pt>
                      <c:pt idx="2046">
                        <c:v>16.790001</c:v>
                      </c:pt>
                      <c:pt idx="2047">
                        <c:v>17.054285</c:v>
                      </c:pt>
                      <c:pt idx="2048">
                        <c:v>17.274286</c:v>
                      </c:pt>
                      <c:pt idx="2049">
                        <c:v>17.571428000000001</c:v>
                      </c:pt>
                      <c:pt idx="2050">
                        <c:v>17.30143</c:v>
                      </c:pt>
                      <c:pt idx="2051">
                        <c:v>16.912856999999999</c:v>
                      </c:pt>
                      <c:pt idx="2052">
                        <c:v>16.985714000000002</c:v>
                      </c:pt>
                      <c:pt idx="2053">
                        <c:v>17.19857</c:v>
                      </c:pt>
                      <c:pt idx="2054">
                        <c:v>17.092856999999999</c:v>
                      </c:pt>
                      <c:pt idx="2055">
                        <c:v>14.794286</c:v>
                      </c:pt>
                      <c:pt idx="2056">
                        <c:v>15.385714</c:v>
                      </c:pt>
                      <c:pt idx="2057">
                        <c:v>14.684286</c:v>
                      </c:pt>
                      <c:pt idx="2058">
                        <c:v>14.87</c:v>
                      </c:pt>
                      <c:pt idx="2059">
                        <c:v>14.33</c:v>
                      </c:pt>
                      <c:pt idx="2060">
                        <c:v>14.002857000000001</c:v>
                      </c:pt>
                      <c:pt idx="2061">
                        <c:v>14.65</c:v>
                      </c:pt>
                      <c:pt idx="2062">
                        <c:v>14.554285999999999</c:v>
                      </c:pt>
                      <c:pt idx="2063">
                        <c:v>14.915713999999999</c:v>
                      </c:pt>
                      <c:pt idx="2064">
                        <c:v>15.447143000000001</c:v>
                      </c:pt>
                      <c:pt idx="2065">
                        <c:v>15.79</c:v>
                      </c:pt>
                      <c:pt idx="2066">
                        <c:v>16.902857000000001</c:v>
                      </c:pt>
                      <c:pt idx="2067">
                        <c:v>16.700001</c:v>
                      </c:pt>
                      <c:pt idx="2068">
                        <c:v>17.85857</c:v>
                      </c:pt>
                      <c:pt idx="2069">
                        <c:v>18.067142</c:v>
                      </c:pt>
                      <c:pt idx="2070">
                        <c:v>19.007142999999999</c:v>
                      </c:pt>
                      <c:pt idx="2071">
                        <c:v>18.894285</c:v>
                      </c:pt>
                      <c:pt idx="2072">
                        <c:v>19.602858000000001</c:v>
                      </c:pt>
                      <c:pt idx="2073">
                        <c:v>18.995714</c:v>
                      </c:pt>
                      <c:pt idx="2074">
                        <c:v>17.957144</c:v>
                      </c:pt>
                      <c:pt idx="2075">
                        <c:v>18.32</c:v>
                      </c:pt>
                      <c:pt idx="2076">
                        <c:v>18.565714</c:v>
                      </c:pt>
                      <c:pt idx="2077">
                        <c:v>18.128571000000001</c:v>
                      </c:pt>
                      <c:pt idx="2078">
                        <c:v>17.325714000000001</c:v>
                      </c:pt>
                      <c:pt idx="2079">
                        <c:v>17.75</c:v>
                      </c:pt>
                      <c:pt idx="2080">
                        <c:v>17.977142000000001</c:v>
                      </c:pt>
                      <c:pt idx="2081">
                        <c:v>18.014285999999998</c:v>
                      </c:pt>
                      <c:pt idx="2082">
                        <c:v>17.585713999999999</c:v>
                      </c:pt>
                      <c:pt idx="2083">
                        <c:v>17.931429000000001</c:v>
                      </c:pt>
                      <c:pt idx="2084">
                        <c:v>19.272857999999999</c:v>
                      </c:pt>
                      <c:pt idx="2085">
                        <c:v>19.714286999999999</c:v>
                      </c:pt>
                      <c:pt idx="2086">
                        <c:v>19.782858000000001</c:v>
                      </c:pt>
                      <c:pt idx="2087">
                        <c:v>20.255714000000001</c:v>
                      </c:pt>
                      <c:pt idx="2088">
                        <c:v>20.857143000000001</c:v>
                      </c:pt>
                      <c:pt idx="2089">
                        <c:v>20.811427999999999</c:v>
                      </c:pt>
                      <c:pt idx="2090">
                        <c:v>20.879999000000002</c:v>
                      </c:pt>
                      <c:pt idx="2091">
                        <c:v>21.134287</c:v>
                      </c:pt>
                      <c:pt idx="2092">
                        <c:v>20.950001</c:v>
                      </c:pt>
                      <c:pt idx="2093">
                        <c:v>20.445715</c:v>
                      </c:pt>
                      <c:pt idx="2094">
                        <c:v>20.071428000000001</c:v>
                      </c:pt>
                      <c:pt idx="2095">
                        <c:v>20.065714</c:v>
                      </c:pt>
                      <c:pt idx="2096">
                        <c:v>20.412856999999999</c:v>
                      </c:pt>
                      <c:pt idx="2097">
                        <c:v>21.028569999999998</c:v>
                      </c:pt>
                      <c:pt idx="2098">
                        <c:v>22.418571</c:v>
                      </c:pt>
                      <c:pt idx="2099">
                        <c:v>22.924285999999999</c:v>
                      </c:pt>
                      <c:pt idx="2100">
                        <c:v>23.172857</c:v>
                      </c:pt>
                      <c:pt idx="2101">
                        <c:v>23.57</c:v>
                      </c:pt>
                      <c:pt idx="2102">
                        <c:v>23.122855999999999</c:v>
                      </c:pt>
                      <c:pt idx="2103">
                        <c:v>24.375713000000001</c:v>
                      </c:pt>
                      <c:pt idx="2104">
                        <c:v>23.165714000000001</c:v>
                      </c:pt>
                      <c:pt idx="2105">
                        <c:v>22.094286</c:v>
                      </c:pt>
                      <c:pt idx="2106">
                        <c:v>22.341429000000002</c:v>
                      </c:pt>
                      <c:pt idx="2107">
                        <c:v>22.308571000000001</c:v>
                      </c:pt>
                      <c:pt idx="2108">
                        <c:v>21.467141999999999</c:v>
                      </c:pt>
                      <c:pt idx="2109">
                        <c:v>21.632856</c:v>
                      </c:pt>
                      <c:pt idx="2110">
                        <c:v>21.377144000000001</c:v>
                      </c:pt>
                      <c:pt idx="2111">
                        <c:v>21.955712999999999</c:v>
                      </c:pt>
                      <c:pt idx="2112">
                        <c:v>22.19857</c:v>
                      </c:pt>
                      <c:pt idx="2113">
                        <c:v>22.087143000000001</c:v>
                      </c:pt>
                      <c:pt idx="2114">
                        <c:v>21.825714000000001</c:v>
                      </c:pt>
                      <c:pt idx="2115">
                        <c:v>22.245714</c:v>
                      </c:pt>
                      <c:pt idx="2116">
                        <c:v>21.857143000000001</c:v>
                      </c:pt>
                      <c:pt idx="2117">
                        <c:v>21.332857000000001</c:v>
                      </c:pt>
                      <c:pt idx="2118">
                        <c:v>21.878571000000001</c:v>
                      </c:pt>
                      <c:pt idx="2119">
                        <c:v>24.67</c:v>
                      </c:pt>
                      <c:pt idx="2120">
                        <c:v>24.014285999999998</c:v>
                      </c:pt>
                      <c:pt idx="2121">
                        <c:v>23.834285999999999</c:v>
                      </c:pt>
                      <c:pt idx="2122">
                        <c:v>25.374286999999999</c:v>
                      </c:pt>
                      <c:pt idx="2123">
                        <c:v>25.5</c:v>
                      </c:pt>
                      <c:pt idx="2124">
                        <c:v>25.1</c:v>
                      </c:pt>
                      <c:pt idx="2125">
                        <c:v>24.795712999999999</c:v>
                      </c:pt>
                      <c:pt idx="2126">
                        <c:v>23.91</c:v>
                      </c:pt>
                      <c:pt idx="2127">
                        <c:v>24.515715</c:v>
                      </c:pt>
                      <c:pt idx="2128">
                        <c:v>24.494285999999999</c:v>
                      </c:pt>
                      <c:pt idx="2129">
                        <c:v>23.974284999999998</c:v>
                      </c:pt>
                      <c:pt idx="2130">
                        <c:v>24.014285999999998</c:v>
                      </c:pt>
                      <c:pt idx="2131">
                        <c:v>24.161428000000001</c:v>
                      </c:pt>
                      <c:pt idx="2132">
                        <c:v>24.351429</c:v>
                      </c:pt>
                      <c:pt idx="2133">
                        <c:v>25.267143000000001</c:v>
                      </c:pt>
                      <c:pt idx="2134">
                        <c:v>25.02</c:v>
                      </c:pt>
                      <c:pt idx="2135">
                        <c:v>24.714286999999999</c:v>
                      </c:pt>
                      <c:pt idx="2136">
                        <c:v>24.042856</c:v>
                      </c:pt>
                      <c:pt idx="2137">
                        <c:v>23.628571000000001</c:v>
                      </c:pt>
                      <c:pt idx="2138">
                        <c:v>23.811427999999999</c:v>
                      </c:pt>
                      <c:pt idx="2139">
                        <c:v>24.047143999999999</c:v>
                      </c:pt>
                      <c:pt idx="2140">
                        <c:v>24.719999000000001</c:v>
                      </c:pt>
                      <c:pt idx="2141">
                        <c:v>26.902857000000001</c:v>
                      </c:pt>
                      <c:pt idx="2142">
                        <c:v>26.815714</c:v>
                      </c:pt>
                      <c:pt idx="2143">
                        <c:v>26.967141999999999</c:v>
                      </c:pt>
                      <c:pt idx="2144">
                        <c:v>27.414286000000001</c:v>
                      </c:pt>
                      <c:pt idx="2145">
                        <c:v>28.417142999999999</c:v>
                      </c:pt>
                      <c:pt idx="2146">
                        <c:v>29.414286000000001</c:v>
                      </c:pt>
                      <c:pt idx="2147">
                        <c:v>28.591429000000002</c:v>
                      </c:pt>
                      <c:pt idx="2148">
                        <c:v>27.631430000000002</c:v>
                      </c:pt>
                      <c:pt idx="2149">
                        <c:v>26.492857000000001</c:v>
                      </c:pt>
                      <c:pt idx="2150">
                        <c:v>27.638570999999999</c:v>
                      </c:pt>
                      <c:pt idx="2151">
                        <c:v>27.115713</c:v>
                      </c:pt>
                      <c:pt idx="2152">
                        <c:v>26.889999</c:v>
                      </c:pt>
                      <c:pt idx="2153">
                        <c:v>27.292856</c:v>
                      </c:pt>
                      <c:pt idx="2154">
                        <c:v>27.804285</c:v>
                      </c:pt>
                      <c:pt idx="2155">
                        <c:v>26.257142999999999</c:v>
                      </c:pt>
                      <c:pt idx="2156">
                        <c:v>25.492857000000001</c:v>
                      </c:pt>
                      <c:pt idx="2157">
                        <c:v>25.5</c:v>
                      </c:pt>
                      <c:pt idx="2158">
                        <c:v>25.950001</c:v>
                      </c:pt>
                      <c:pt idx="2159">
                        <c:v>25.717141999999999</c:v>
                      </c:pt>
                      <c:pt idx="2160">
                        <c:v>25.435714999999998</c:v>
                      </c:pt>
                      <c:pt idx="2161">
                        <c:v>26.605715</c:v>
                      </c:pt>
                      <c:pt idx="2162">
                        <c:v>26.478570999999999</c:v>
                      </c:pt>
                      <c:pt idx="2163">
                        <c:v>26.368569999999998</c:v>
                      </c:pt>
                      <c:pt idx="2164">
                        <c:v>25.715713999999998</c:v>
                      </c:pt>
                      <c:pt idx="2165">
                        <c:v>26.238571</c:v>
                      </c:pt>
                      <c:pt idx="2166">
                        <c:v>25.752856999999999</c:v>
                      </c:pt>
                      <c:pt idx="2167">
                        <c:v>25.685714999999998</c:v>
                      </c:pt>
                      <c:pt idx="2168">
                        <c:v>25.1</c:v>
                      </c:pt>
                      <c:pt idx="2169">
                        <c:v>25.487143</c:v>
                      </c:pt>
                      <c:pt idx="2170">
                        <c:v>25.91</c:v>
                      </c:pt>
                      <c:pt idx="2171">
                        <c:v>25.675713999999999</c:v>
                      </c:pt>
                      <c:pt idx="2172">
                        <c:v>25.427143000000001</c:v>
                      </c:pt>
                      <c:pt idx="2173">
                        <c:v>25.614286</c:v>
                      </c:pt>
                      <c:pt idx="2174">
                        <c:v>26.84</c:v>
                      </c:pt>
                      <c:pt idx="2175">
                        <c:v>26.664286000000001</c:v>
                      </c:pt>
                      <c:pt idx="2176">
                        <c:v>26.985714000000002</c:v>
                      </c:pt>
                      <c:pt idx="2177">
                        <c:v>27.355715</c:v>
                      </c:pt>
                      <c:pt idx="2178">
                        <c:v>27.354285999999998</c:v>
                      </c:pt>
                      <c:pt idx="2179">
                        <c:v>27.668571</c:v>
                      </c:pt>
                      <c:pt idx="2180">
                        <c:v>27.267143000000001</c:v>
                      </c:pt>
                      <c:pt idx="2181">
                        <c:v>26.428571999999999</c:v>
                      </c:pt>
                      <c:pt idx="2182">
                        <c:v>26.012857</c:v>
                      </c:pt>
                      <c:pt idx="2183">
                        <c:v>26.280000999999999</c:v>
                      </c:pt>
                      <c:pt idx="2184">
                        <c:v>26.677143000000001</c:v>
                      </c:pt>
                      <c:pt idx="2185">
                        <c:v>26.147141999999999</c:v>
                      </c:pt>
                      <c:pt idx="2186">
                        <c:v>30.124286999999999</c:v>
                      </c:pt>
                      <c:pt idx="2187">
                        <c:v>31.139999</c:v>
                      </c:pt>
                      <c:pt idx="2188">
                        <c:v>30.582857000000001</c:v>
                      </c:pt>
                      <c:pt idx="2189">
                        <c:v>30.414286000000001</c:v>
                      </c:pt>
                      <c:pt idx="2190">
                        <c:v>30.18</c:v>
                      </c:pt>
                      <c:pt idx="2191">
                        <c:v>30.212855999999999</c:v>
                      </c:pt>
                      <c:pt idx="2192">
                        <c:v>31.438572000000001</c:v>
                      </c:pt>
                      <c:pt idx="2193">
                        <c:v>31.145714000000002</c:v>
                      </c:pt>
                      <c:pt idx="2194">
                        <c:v>31.09</c:v>
                      </c:pt>
                      <c:pt idx="2195">
                        <c:v>31.755714000000001</c:v>
                      </c:pt>
                      <c:pt idx="2196">
                        <c:v>31.885714</c:v>
                      </c:pt>
                      <c:pt idx="2197">
                        <c:v>33.009998000000003</c:v>
                      </c:pt>
                      <c:pt idx="2198">
                        <c:v>35.364285000000002</c:v>
                      </c:pt>
                      <c:pt idx="2199">
                        <c:v>34.398570999999997</c:v>
                      </c:pt>
                      <c:pt idx="2200">
                        <c:v>33.959999000000003</c:v>
                      </c:pt>
                      <c:pt idx="2201">
                        <c:v>33.661430000000003</c:v>
                      </c:pt>
                      <c:pt idx="2202">
                        <c:v>33.644286999999998</c:v>
                      </c:pt>
                      <c:pt idx="2203">
                        <c:v>31.657143000000001</c:v>
                      </c:pt>
                      <c:pt idx="2204">
                        <c:v>30.171429</c:v>
                      </c:pt>
                      <c:pt idx="2205">
                        <c:v>30.74</c:v>
                      </c:pt>
                      <c:pt idx="2206">
                        <c:v>30.348572000000001</c:v>
                      </c:pt>
                      <c:pt idx="2207">
                        <c:v>29.524286</c:v>
                      </c:pt>
                      <c:pt idx="2208">
                        <c:v>29.232856999999999</c:v>
                      </c:pt>
                      <c:pt idx="2209">
                        <c:v>29.175713999999999</c:v>
                      </c:pt>
                      <c:pt idx="2210">
                        <c:v>29.052855999999998</c:v>
                      </c:pt>
                      <c:pt idx="2211">
                        <c:v>30.102858000000001</c:v>
                      </c:pt>
                      <c:pt idx="2212">
                        <c:v>29.628571000000001</c:v>
                      </c:pt>
                      <c:pt idx="2213">
                        <c:v>27.921429</c:v>
                      </c:pt>
                      <c:pt idx="2214">
                        <c:v>27.57</c:v>
                      </c:pt>
                      <c:pt idx="2215">
                        <c:v>28.574286000000001</c:v>
                      </c:pt>
                      <c:pt idx="2216">
                        <c:v>29.219999000000001</c:v>
                      </c:pt>
                      <c:pt idx="2217">
                        <c:v>28.742857000000001</c:v>
                      </c:pt>
                      <c:pt idx="2218">
                        <c:v>31.015715</c:v>
                      </c:pt>
                      <c:pt idx="2219">
                        <c:v>30.548570999999999</c:v>
                      </c:pt>
                      <c:pt idx="2220">
                        <c:v>30.557141999999999</c:v>
                      </c:pt>
                      <c:pt idx="2221">
                        <c:v>29.914286000000001</c:v>
                      </c:pt>
                      <c:pt idx="2222">
                        <c:v>30.405714</c:v>
                      </c:pt>
                      <c:pt idx="2223">
                        <c:v>31.627144000000001</c:v>
                      </c:pt>
                      <c:pt idx="2224">
                        <c:v>32.722858000000002</c:v>
                      </c:pt>
                      <c:pt idx="2225">
                        <c:v>32.732857000000003</c:v>
                      </c:pt>
                      <c:pt idx="2226">
                        <c:v>32.85857</c:v>
                      </c:pt>
                      <c:pt idx="2227">
                        <c:v>33.902858999999999</c:v>
                      </c:pt>
                      <c:pt idx="2228">
                        <c:v>33.911430000000003</c:v>
                      </c:pt>
                      <c:pt idx="2229">
                        <c:v>33.992859000000003</c:v>
                      </c:pt>
                      <c:pt idx="2230">
                        <c:v>33.968570999999997</c:v>
                      </c:pt>
                      <c:pt idx="2231">
                        <c:v>34.584285999999999</c:v>
                      </c:pt>
                      <c:pt idx="2232">
                        <c:v>34.959999000000003</c:v>
                      </c:pt>
                      <c:pt idx="2233">
                        <c:v>34.889999000000003</c:v>
                      </c:pt>
                      <c:pt idx="2234">
                        <c:v>34.281429000000003</c:v>
                      </c:pt>
                      <c:pt idx="2235">
                        <c:v>33.422854999999998</c:v>
                      </c:pt>
                      <c:pt idx="2236">
                        <c:v>33.551430000000003</c:v>
                      </c:pt>
                      <c:pt idx="2237">
                        <c:v>32.594287999999999</c:v>
                      </c:pt>
                      <c:pt idx="2238">
                        <c:v>33.417144999999998</c:v>
                      </c:pt>
                      <c:pt idx="2239">
                        <c:v>34.107143000000001</c:v>
                      </c:pt>
                      <c:pt idx="2240">
                        <c:v>33.818568999999997</c:v>
                      </c:pt>
                      <c:pt idx="2241">
                        <c:v>33.64143</c:v>
                      </c:pt>
                      <c:pt idx="2242">
                        <c:v>33.332855000000002</c:v>
                      </c:pt>
                      <c:pt idx="2243">
                        <c:v>34.507140999999997</c:v>
                      </c:pt>
                      <c:pt idx="2244">
                        <c:v>34.918571</c:v>
                      </c:pt>
                      <c:pt idx="2245">
                        <c:v>36.031429000000003</c:v>
                      </c:pt>
                      <c:pt idx="2246">
                        <c:v>35.952857999999999</c:v>
                      </c:pt>
                      <c:pt idx="2247">
                        <c:v>32.701427000000002</c:v>
                      </c:pt>
                      <c:pt idx="2248">
                        <c:v>33.708571999999997</c:v>
                      </c:pt>
                      <c:pt idx="2249">
                        <c:v>33.481430000000003</c:v>
                      </c:pt>
                      <c:pt idx="2250">
                        <c:v>33.238571</c:v>
                      </c:pt>
                      <c:pt idx="2251">
                        <c:v>33.884284999999998</c:v>
                      </c:pt>
                      <c:pt idx="2252">
                        <c:v>33.034286000000002</c:v>
                      </c:pt>
                      <c:pt idx="2253">
                        <c:v>32.741427999999999</c:v>
                      </c:pt>
                      <c:pt idx="2254">
                        <c:v>32.901428000000003</c:v>
                      </c:pt>
                      <c:pt idx="2255">
                        <c:v>32.781429000000003</c:v>
                      </c:pt>
                      <c:pt idx="2256">
                        <c:v>33.772857999999999</c:v>
                      </c:pt>
                      <c:pt idx="2257">
                        <c:v>33.947144000000002</c:v>
                      </c:pt>
                      <c:pt idx="2258">
                        <c:v>34.381428</c:v>
                      </c:pt>
                      <c:pt idx="2259">
                        <c:v>35.110000999999997</c:v>
                      </c:pt>
                      <c:pt idx="2260">
                        <c:v>35.217143999999998</c:v>
                      </c:pt>
                      <c:pt idx="2261">
                        <c:v>33.869999</c:v>
                      </c:pt>
                      <c:pt idx="2262">
                        <c:v>33.848571999999997</c:v>
                      </c:pt>
                      <c:pt idx="2263">
                        <c:v>34.648570999999997</c:v>
                      </c:pt>
                      <c:pt idx="2264">
                        <c:v>34.675713000000002</c:v>
                      </c:pt>
                      <c:pt idx="2265">
                        <c:v>35.128571000000001</c:v>
                      </c:pt>
                      <c:pt idx="2266">
                        <c:v>35.404285000000002</c:v>
                      </c:pt>
                      <c:pt idx="2267">
                        <c:v>35.371428999999999</c:v>
                      </c:pt>
                      <c:pt idx="2268">
                        <c:v>37.067141999999997</c:v>
                      </c:pt>
                      <c:pt idx="2269">
                        <c:v>37.678570000000001</c:v>
                      </c:pt>
                      <c:pt idx="2270">
                        <c:v>37.787143999999998</c:v>
                      </c:pt>
                      <c:pt idx="2271">
                        <c:v>38.685715000000002</c:v>
                      </c:pt>
                      <c:pt idx="2272">
                        <c:v>38.18</c:v>
                      </c:pt>
                      <c:pt idx="2273">
                        <c:v>38.814284999999998</c:v>
                      </c:pt>
                      <c:pt idx="2274">
                        <c:v>39.099997999999999</c:v>
                      </c:pt>
                      <c:pt idx="2275">
                        <c:v>37.512855999999999</c:v>
                      </c:pt>
                      <c:pt idx="2276">
                        <c:v>37.669998</c:v>
                      </c:pt>
                      <c:pt idx="2277">
                        <c:v>37.465713999999998</c:v>
                      </c:pt>
                      <c:pt idx="2278">
                        <c:v>37.509998000000003</c:v>
                      </c:pt>
                      <c:pt idx="2279">
                        <c:v>36.945712999999998</c:v>
                      </c:pt>
                      <c:pt idx="2280">
                        <c:v>36.745711999999997</c:v>
                      </c:pt>
                      <c:pt idx="2281">
                        <c:v>37.304287000000002</c:v>
                      </c:pt>
                      <c:pt idx="2282">
                        <c:v>36.731430000000003</c:v>
                      </c:pt>
                      <c:pt idx="2283">
                        <c:v>35.614285000000002</c:v>
                      </c:pt>
                      <c:pt idx="2284">
                        <c:v>35.095714999999998</c:v>
                      </c:pt>
                      <c:pt idx="2285">
                        <c:v>35.090000000000003</c:v>
                      </c:pt>
                      <c:pt idx="2286">
                        <c:v>36.235714000000002</c:v>
                      </c:pt>
                      <c:pt idx="2287">
                        <c:v>35.522857999999999</c:v>
                      </c:pt>
                      <c:pt idx="2288">
                        <c:v>36.531429000000003</c:v>
                      </c:pt>
                      <c:pt idx="2289">
                        <c:v>36.708571999999997</c:v>
                      </c:pt>
                      <c:pt idx="2290">
                        <c:v>37.159999999999997</c:v>
                      </c:pt>
                      <c:pt idx="2291">
                        <c:v>37.869999</c:v>
                      </c:pt>
                      <c:pt idx="2292">
                        <c:v>37.848571999999997</c:v>
                      </c:pt>
                      <c:pt idx="2293">
                        <c:v>37.527141999999998</c:v>
                      </c:pt>
                      <c:pt idx="2294">
                        <c:v>38.284286000000002</c:v>
                      </c:pt>
                      <c:pt idx="2295">
                        <c:v>41.375712999999998</c:v>
                      </c:pt>
                      <c:pt idx="2296">
                        <c:v>41.565716000000002</c:v>
                      </c:pt>
                      <c:pt idx="2297">
                        <c:v>41.774284000000002</c:v>
                      </c:pt>
                      <c:pt idx="2298">
                        <c:v>42.162857000000002</c:v>
                      </c:pt>
                      <c:pt idx="2299">
                        <c:v>41.534286000000002</c:v>
                      </c:pt>
                      <c:pt idx="2300">
                        <c:v>41.610000999999997</c:v>
                      </c:pt>
                      <c:pt idx="2301">
                        <c:v>42.675713000000002</c:v>
                      </c:pt>
                      <c:pt idx="2302">
                        <c:v>40.945712999999998</c:v>
                      </c:pt>
                      <c:pt idx="2303">
                        <c:v>40.990001999999997</c:v>
                      </c:pt>
                      <c:pt idx="2304">
                        <c:v>39.857143000000001</c:v>
                      </c:pt>
                      <c:pt idx="2305">
                        <c:v>41.041428000000003</c:v>
                      </c:pt>
                      <c:pt idx="2306">
                        <c:v>40.200001</c:v>
                      </c:pt>
                      <c:pt idx="2307">
                        <c:v>39.401428000000003</c:v>
                      </c:pt>
                      <c:pt idx="2308">
                        <c:v>39.511429</c:v>
                      </c:pt>
                      <c:pt idx="2309">
                        <c:v>40.218570999999997</c:v>
                      </c:pt>
                      <c:pt idx="2310">
                        <c:v>38.130001</c:v>
                      </c:pt>
                      <c:pt idx="2311">
                        <c:v>38.488571</c:v>
                      </c:pt>
                      <c:pt idx="2312">
                        <c:v>38.088569999999997</c:v>
                      </c:pt>
                      <c:pt idx="2313">
                        <c:v>37.998569000000003</c:v>
                      </c:pt>
                      <c:pt idx="2314">
                        <c:v>37.625712999999998</c:v>
                      </c:pt>
                      <c:pt idx="2315">
                        <c:v>36.742859000000003</c:v>
                      </c:pt>
                      <c:pt idx="2316">
                        <c:v>37.142856999999999</c:v>
                      </c:pt>
                      <c:pt idx="2317">
                        <c:v>35.110000999999997</c:v>
                      </c:pt>
                      <c:pt idx="2318">
                        <c:v>34.444285999999998</c:v>
                      </c:pt>
                      <c:pt idx="2319">
                        <c:v>32.377144000000001</c:v>
                      </c:pt>
                      <c:pt idx="2320">
                        <c:v>33.971428000000003</c:v>
                      </c:pt>
                      <c:pt idx="2321">
                        <c:v>33.202857999999999</c:v>
                      </c:pt>
                      <c:pt idx="2322">
                        <c:v>34.732857000000003</c:v>
                      </c:pt>
                      <c:pt idx="2323">
                        <c:v>34.857143000000001</c:v>
                      </c:pt>
                      <c:pt idx="2324">
                        <c:v>35.182858000000003</c:v>
                      </c:pt>
                      <c:pt idx="2325">
                        <c:v>34.148570999999997</c:v>
                      </c:pt>
                      <c:pt idx="2326">
                        <c:v>33.177143000000001</c:v>
                      </c:pt>
                      <c:pt idx="2327">
                        <c:v>31.068570999999999</c:v>
                      </c:pt>
                      <c:pt idx="2328">
                        <c:v>29.315714</c:v>
                      </c:pt>
                      <c:pt idx="2329">
                        <c:v>29.315714</c:v>
                      </c:pt>
                      <c:pt idx="2330">
                        <c:v>31.362857999999999</c:v>
                      </c:pt>
                      <c:pt idx="2331">
                        <c:v>30.861429000000001</c:v>
                      </c:pt>
                      <c:pt idx="2332">
                        <c:v>30.832857000000001</c:v>
                      </c:pt>
                      <c:pt idx="2333">
                        <c:v>31.69857</c:v>
                      </c:pt>
                      <c:pt idx="2334">
                        <c:v>32.148570999999997</c:v>
                      </c:pt>
                      <c:pt idx="2335">
                        <c:v>33.754288000000003</c:v>
                      </c:pt>
                      <c:pt idx="2336">
                        <c:v>33.572856999999999</c:v>
                      </c:pt>
                      <c:pt idx="2337">
                        <c:v>33.324286999999998</c:v>
                      </c:pt>
                      <c:pt idx="2338">
                        <c:v>30.444286000000002</c:v>
                      </c:pt>
                      <c:pt idx="2339">
                        <c:v>31.252856999999999</c:v>
                      </c:pt>
                      <c:pt idx="2340">
                        <c:v>30.857143000000001</c:v>
                      </c:pt>
                      <c:pt idx="2341">
                        <c:v>30.171429</c:v>
                      </c:pt>
                      <c:pt idx="2342">
                        <c:v>29.138570999999999</c:v>
                      </c:pt>
                      <c:pt idx="2343">
                        <c:v>30.007142999999999</c:v>
                      </c:pt>
                      <c:pt idx="2344">
                        <c:v>29.821428000000001</c:v>
                      </c:pt>
                      <c:pt idx="2345">
                        <c:v>29.815714</c:v>
                      </c:pt>
                      <c:pt idx="2346">
                        <c:v>24.178571999999999</c:v>
                      </c:pt>
                      <c:pt idx="2347">
                        <c:v>22.17</c:v>
                      </c:pt>
                      <c:pt idx="2348">
                        <c:v>20.535713000000001</c:v>
                      </c:pt>
                      <c:pt idx="2349">
                        <c:v>18.575714000000001</c:v>
                      </c:pt>
                      <c:pt idx="2350">
                        <c:v>18.357143000000001</c:v>
                      </c:pt>
                      <c:pt idx="2351">
                        <c:v>18.361429000000001</c:v>
                      </c:pt>
                      <c:pt idx="2352">
                        <c:v>18.48</c:v>
                      </c:pt>
                      <c:pt idx="2353">
                        <c:v>18.888570999999999</c:v>
                      </c:pt>
                      <c:pt idx="2354">
                        <c:v>18.212855999999999</c:v>
                      </c:pt>
                      <c:pt idx="2355">
                        <c:v>18.162856999999999</c:v>
                      </c:pt>
                      <c:pt idx="2356">
                        <c:v>16.170000000000002</c:v>
                      </c:pt>
                      <c:pt idx="2357">
                        <c:v>16.181429000000001</c:v>
                      </c:pt>
                      <c:pt idx="2358">
                        <c:v>16.178571999999999</c:v>
                      </c:pt>
                      <c:pt idx="2359">
                        <c:v>16.414286000000001</c:v>
                      </c:pt>
                      <c:pt idx="2360">
                        <c:v>17.10857</c:v>
                      </c:pt>
                      <c:pt idx="2361">
                        <c:v>17.605715</c:v>
                      </c:pt>
                      <c:pt idx="2362">
                        <c:v>16.744285999999999</c:v>
                      </c:pt>
                      <c:pt idx="2363">
                        <c:v>15.945714000000001</c:v>
                      </c:pt>
                      <c:pt idx="2364">
                        <c:v>15.522857</c:v>
                      </c:pt>
                      <c:pt idx="2365">
                        <c:v>16.231428000000001</c:v>
                      </c:pt>
                      <c:pt idx="2366">
                        <c:v>16.715713999999998</c:v>
                      </c:pt>
                      <c:pt idx="2367">
                        <c:v>16.577143</c:v>
                      </c:pt>
                      <c:pt idx="2368">
                        <c:v>16.761429</c:v>
                      </c:pt>
                      <c:pt idx="2369">
                        <c:v>15.962857</c:v>
                      </c:pt>
                      <c:pt idx="2370">
                        <c:v>15.631429000000001</c:v>
                      </c:pt>
                      <c:pt idx="2371">
                        <c:v>15.925713999999999</c:v>
                      </c:pt>
                      <c:pt idx="2372">
                        <c:v>16.719999000000001</c:v>
                      </c:pt>
                      <c:pt idx="2373">
                        <c:v>16.977142000000001</c:v>
                      </c:pt>
                      <c:pt idx="2374">
                        <c:v>11.052856999999999</c:v>
                      </c:pt>
                      <c:pt idx="2375">
                        <c:v>11.342857</c:v>
                      </c:pt>
                      <c:pt idx="2376">
                        <c:v>11.551429000000001</c:v>
                      </c:pt>
                      <c:pt idx="2377">
                        <c:v>12.02</c:v>
                      </c:pt>
                      <c:pt idx="2378">
                        <c:v>11.725714</c:v>
                      </c:pt>
                      <c:pt idx="2379">
                        <c:v>11.441428999999999</c:v>
                      </c:pt>
                      <c:pt idx="2380">
                        <c:v>11.912857000000001</c:v>
                      </c:pt>
                      <c:pt idx="2381">
                        <c:v>13.184286</c:v>
                      </c:pt>
                      <c:pt idx="2382">
                        <c:v>12.86</c:v>
                      </c:pt>
                      <c:pt idx="2383">
                        <c:v>12.975714</c:v>
                      </c:pt>
                      <c:pt idx="2384">
                        <c:v>12.924286</c:v>
                      </c:pt>
                      <c:pt idx="2385">
                        <c:v>12.578571</c:v>
                      </c:pt>
                      <c:pt idx="2386">
                        <c:v>12.16</c:v>
                      </c:pt>
                      <c:pt idx="2387">
                        <c:v>12.535714</c:v>
                      </c:pt>
                      <c:pt idx="2388">
                        <c:v>12.245714</c:v>
                      </c:pt>
                      <c:pt idx="2389">
                        <c:v>12.325714</c:v>
                      </c:pt>
                      <c:pt idx="2390">
                        <c:v>11.597143000000001</c:v>
                      </c:pt>
                      <c:pt idx="2391">
                        <c:v>10.922857</c:v>
                      </c:pt>
                      <c:pt idx="2392">
                        <c:v>11.151429</c:v>
                      </c:pt>
                      <c:pt idx="2393">
                        <c:v>10.638571000000001</c:v>
                      </c:pt>
                      <c:pt idx="2394">
                        <c:v>10.064285999999999</c:v>
                      </c:pt>
                      <c:pt idx="2395">
                        <c:v>9.7857140000000005</c:v>
                      </c:pt>
                      <c:pt idx="2396">
                        <c:v>9.1228569999999998</c:v>
                      </c:pt>
                      <c:pt idx="2397">
                        <c:v>9.9928570000000008</c:v>
                      </c:pt>
                      <c:pt idx="2398">
                        <c:v>9.6528569999999991</c:v>
                      </c:pt>
                      <c:pt idx="2399">
                        <c:v>9.2185710000000007</c:v>
                      </c:pt>
                      <c:pt idx="2400">
                        <c:v>9.5957139999999992</c:v>
                      </c:pt>
                      <c:pt idx="2401">
                        <c:v>9.4814290000000003</c:v>
                      </c:pt>
                      <c:pt idx="2402">
                        <c:v>10.017143000000001</c:v>
                      </c:pt>
                      <c:pt idx="2403">
                        <c:v>9.7342860000000009</c:v>
                      </c:pt>
                      <c:pt idx="2404">
                        <c:v>10.28</c:v>
                      </c:pt>
                      <c:pt idx="2405">
                        <c:v>9.9171429999999994</c:v>
                      </c:pt>
                      <c:pt idx="2406">
                        <c:v>10.127143</c:v>
                      </c:pt>
                      <c:pt idx="2407">
                        <c:v>10.751429</c:v>
                      </c:pt>
                      <c:pt idx="2408">
                        <c:v>10.301429000000001</c:v>
                      </c:pt>
                      <c:pt idx="2409">
                        <c:v>10.148571</c:v>
                      </c:pt>
                      <c:pt idx="2410">
                        <c:v>9.9600000000000009</c:v>
                      </c:pt>
                      <c:pt idx="2411">
                        <c:v>9.9742859999999993</c:v>
                      </c:pt>
                      <c:pt idx="2412">
                        <c:v>9.5928570000000004</c:v>
                      </c:pt>
                      <c:pt idx="2413">
                        <c:v>10.199999999999999</c:v>
                      </c:pt>
                      <c:pt idx="2414">
                        <c:v>10.138571000000001</c:v>
                      </c:pt>
                      <c:pt idx="2415">
                        <c:v>10.548571000000001</c:v>
                      </c:pt>
                      <c:pt idx="2416">
                        <c:v>10.374286</c:v>
                      </c:pt>
                      <c:pt idx="2417">
                        <c:v>10.085713999999999</c:v>
                      </c:pt>
                      <c:pt idx="2418">
                        <c:v>9.8857140000000001</c:v>
                      </c:pt>
                      <c:pt idx="2419">
                        <c:v>9.9</c:v>
                      </c:pt>
                      <c:pt idx="2420">
                        <c:v>9.8985710000000005</c:v>
                      </c:pt>
                      <c:pt idx="2421">
                        <c:v>10.32</c:v>
                      </c:pt>
                      <c:pt idx="2422">
                        <c:v>11.492857000000001</c:v>
                      </c:pt>
                      <c:pt idx="2423">
                        <c:v>11.328571</c:v>
                      </c:pt>
                      <c:pt idx="2424">
                        <c:v>12.327143</c:v>
                      </c:pt>
                      <c:pt idx="2425">
                        <c:v>14.025714000000001</c:v>
                      </c:pt>
                      <c:pt idx="2426">
                        <c:v>13.69</c:v>
                      </c:pt>
                      <c:pt idx="2427">
                        <c:v>13.164286000000001</c:v>
                      </c:pt>
                      <c:pt idx="2428">
                        <c:v>13.164286000000001</c:v>
                      </c:pt>
                      <c:pt idx="2429">
                        <c:v>13.482856999999999</c:v>
                      </c:pt>
                      <c:pt idx="2430">
                        <c:v>13.531428999999999</c:v>
                      </c:pt>
                      <c:pt idx="2431">
                        <c:v>14.077143</c:v>
                      </c:pt>
                      <c:pt idx="2432">
                        <c:v>14.78</c:v>
                      </c:pt>
                      <c:pt idx="2433">
                        <c:v>14.32</c:v>
                      </c:pt>
                      <c:pt idx="2434">
                        <c:v>13.422857</c:v>
                      </c:pt>
                      <c:pt idx="2435">
                        <c:v>13.238571</c:v>
                      </c:pt>
                      <c:pt idx="2436">
                        <c:v>13.577143</c:v>
                      </c:pt>
                      <c:pt idx="2437">
                        <c:v>16.572856999999999</c:v>
                      </c:pt>
                      <c:pt idx="2438">
                        <c:v>17.684286</c:v>
                      </c:pt>
                      <c:pt idx="2439">
                        <c:v>17.918571</c:v>
                      </c:pt>
                      <c:pt idx="2440">
                        <c:v>17.171429</c:v>
                      </c:pt>
                      <c:pt idx="2441">
                        <c:v>17.567142</c:v>
                      </c:pt>
                      <c:pt idx="2442">
                        <c:v>17.714286999999999</c:v>
                      </c:pt>
                      <c:pt idx="2443">
                        <c:v>18.061427999999999</c:v>
                      </c:pt>
                      <c:pt idx="2444">
                        <c:v>18.464286999999999</c:v>
                      </c:pt>
                      <c:pt idx="2445">
                        <c:v>18.268571999999999</c:v>
                      </c:pt>
                      <c:pt idx="2446">
                        <c:v>17.714286999999999</c:v>
                      </c:pt>
                      <c:pt idx="2447">
                        <c:v>17.834285999999999</c:v>
                      </c:pt>
                      <c:pt idx="2448">
                        <c:v>17.704287000000001</c:v>
                      </c:pt>
                      <c:pt idx="2449">
                        <c:v>16.899999999999999</c:v>
                      </c:pt>
                      <c:pt idx="2450">
                        <c:v>17.581429</c:v>
                      </c:pt>
                      <c:pt idx="2451">
                        <c:v>17.437142999999999</c:v>
                      </c:pt>
                      <c:pt idx="2452">
                        <c:v>17.415714000000001</c:v>
                      </c:pt>
                      <c:pt idx="2453">
                        <c:v>17.407143000000001</c:v>
                      </c:pt>
                      <c:pt idx="2454">
                        <c:v>16.771429000000001</c:v>
                      </c:pt>
                      <c:pt idx="2455">
                        <c:v>16.057141999999999</c:v>
                      </c:pt>
                      <c:pt idx="2456">
                        <c:v>16.14143</c:v>
                      </c:pt>
                      <c:pt idx="2457">
                        <c:v>15.952857</c:v>
                      </c:pt>
                      <c:pt idx="2458">
                        <c:v>15.63</c:v>
                      </c:pt>
                      <c:pt idx="2459">
                        <c:v>16.188572000000001</c:v>
                      </c:pt>
                      <c:pt idx="2460">
                        <c:v>15.818571</c:v>
                      </c:pt>
                      <c:pt idx="2461">
                        <c:v>16.107143000000001</c:v>
                      </c:pt>
                      <c:pt idx="2462">
                        <c:v>16.442858000000001</c:v>
                      </c:pt>
                      <c:pt idx="2463">
                        <c:v>15.83</c:v>
                      </c:pt>
                      <c:pt idx="2464">
                        <c:v>15.304285999999999</c:v>
                      </c:pt>
                      <c:pt idx="2465">
                        <c:v>15.027143000000001</c:v>
                      </c:pt>
                      <c:pt idx="2466">
                        <c:v>15.438571</c:v>
                      </c:pt>
                      <c:pt idx="2467">
                        <c:v>15.59</c:v>
                      </c:pt>
                      <c:pt idx="2468">
                        <c:v>15.171429</c:v>
                      </c:pt>
                      <c:pt idx="2469">
                        <c:v>15.192857</c:v>
                      </c:pt>
                      <c:pt idx="2470">
                        <c:v>15.035714</c:v>
                      </c:pt>
                      <c:pt idx="2471">
                        <c:v>15.738571</c:v>
                      </c:pt>
                      <c:pt idx="2472">
                        <c:v>15.708570999999999</c:v>
                      </c:pt>
                      <c:pt idx="2473">
                        <c:v>16.332857000000001</c:v>
                      </c:pt>
                      <c:pt idx="2474">
                        <c:v>16.431429000000001</c:v>
                      </c:pt>
                      <c:pt idx="2475">
                        <c:v>17.157143000000001</c:v>
                      </c:pt>
                      <c:pt idx="2476">
                        <c:v>16.96143</c:v>
                      </c:pt>
                      <c:pt idx="2477">
                        <c:v>17.170000000000002</c:v>
                      </c:pt>
                      <c:pt idx="2478">
                        <c:v>17.427143000000001</c:v>
                      </c:pt>
                      <c:pt idx="2479">
                        <c:v>17.238571</c:v>
                      </c:pt>
                      <c:pt idx="2480">
                        <c:v>16.972857000000001</c:v>
                      </c:pt>
                      <c:pt idx="2481">
                        <c:v>16.435714999999998</c:v>
                      </c:pt>
                      <c:pt idx="2482">
                        <c:v>16.434286</c:v>
                      </c:pt>
                      <c:pt idx="2483">
                        <c:v>16.281428999999999</c:v>
                      </c:pt>
                      <c:pt idx="2484">
                        <c:v>16.137142000000001</c:v>
                      </c:pt>
                      <c:pt idx="2485">
                        <c:v>15.751429</c:v>
                      </c:pt>
                      <c:pt idx="2486">
                        <c:v>15.785714</c:v>
                      </c:pt>
                      <c:pt idx="2487">
                        <c:v>15.24</c:v>
                      </c:pt>
                      <c:pt idx="2488">
                        <c:v>14.56</c:v>
                      </c:pt>
                      <c:pt idx="2489">
                        <c:v>14.258571</c:v>
                      </c:pt>
                      <c:pt idx="2490">
                        <c:v>14.894285999999999</c:v>
                      </c:pt>
                      <c:pt idx="2491">
                        <c:v>14.881429000000001</c:v>
                      </c:pt>
                      <c:pt idx="2492">
                        <c:v>14.45</c:v>
                      </c:pt>
                      <c:pt idx="2493">
                        <c:v>15.288570999999999</c:v>
                      </c:pt>
                      <c:pt idx="2494">
                        <c:v>15.28</c:v>
                      </c:pt>
                      <c:pt idx="2495">
                        <c:v>15.298571000000001</c:v>
                      </c:pt>
                      <c:pt idx="2496">
                        <c:v>15.158571</c:v>
                      </c:pt>
                      <c:pt idx="2497">
                        <c:v>14.548571000000001</c:v>
                      </c:pt>
                      <c:pt idx="2498">
                        <c:v>12.525714000000001</c:v>
                      </c:pt>
                      <c:pt idx="2499">
                        <c:v>12.335713999999999</c:v>
                      </c:pt>
                      <c:pt idx="2500">
                        <c:v>12.152856999999999</c:v>
                      </c:pt>
                      <c:pt idx="2501">
                        <c:v>11.962857</c:v>
                      </c:pt>
                      <c:pt idx="2502">
                        <c:v>11.448570999999999</c:v>
                      </c:pt>
                      <c:pt idx="2503">
                        <c:v>11.622857</c:v>
                      </c:pt>
                      <c:pt idx="2504">
                        <c:v>11.747142999999999</c:v>
                      </c:pt>
                      <c:pt idx="2505">
                        <c:v>10.852857</c:v>
                      </c:pt>
                      <c:pt idx="2506">
                        <c:v>10.448570999999999</c:v>
                      </c:pt>
                      <c:pt idx="2507">
                        <c:v>10.492857000000001</c:v>
                      </c:pt>
                      <c:pt idx="2508">
                        <c:v>10.398571</c:v>
                      </c:pt>
                      <c:pt idx="2509">
                        <c:v>10.621428999999999</c:v>
                      </c:pt>
                      <c:pt idx="2510">
                        <c:v>10.345713999999999</c:v>
                      </c:pt>
                      <c:pt idx="2511">
                        <c:v>11.054285999999999</c:v>
                      </c:pt>
                      <c:pt idx="2512">
                        <c:v>10.994286000000001</c:v>
                      </c:pt>
                      <c:pt idx="2513">
                        <c:v>11.068571</c:v>
                      </c:pt>
                      <c:pt idx="2514">
                        <c:v>10.6</c:v>
                      </c:pt>
                      <c:pt idx="2515">
                        <c:v>10.281428999999999</c:v>
                      </c:pt>
                      <c:pt idx="2516">
                        <c:v>9.9942860000000007</c:v>
                      </c:pt>
                      <c:pt idx="2517">
                        <c:v>10.248571</c:v>
                      </c:pt>
                      <c:pt idx="2518">
                        <c:v>9.6728570000000005</c:v>
                      </c:pt>
                      <c:pt idx="2519">
                        <c:v>10.272857</c:v>
                      </c:pt>
                      <c:pt idx="2520">
                        <c:v>10.038570999999999</c:v>
                      </c:pt>
                      <c:pt idx="2521">
                        <c:v>10.031428999999999</c:v>
                      </c:pt>
                      <c:pt idx="2522">
                        <c:v>9.92</c:v>
                      </c:pt>
                      <c:pt idx="2523">
                        <c:v>9.6199999999999992</c:v>
                      </c:pt>
                      <c:pt idx="2524">
                        <c:v>9.0628569999999993</c:v>
                      </c:pt>
                      <c:pt idx="2525">
                        <c:v>8.9928570000000008</c:v>
                      </c:pt>
                      <c:pt idx="2526">
                        <c:v>9.2857140000000005</c:v>
                      </c:pt>
                      <c:pt idx="2527">
                        <c:v>9.2614289999999997</c:v>
                      </c:pt>
                      <c:pt idx="2528">
                        <c:v>9.411429</c:v>
                      </c:pt>
                      <c:pt idx="2529">
                        <c:v>9.2342860000000009</c:v>
                      </c:pt>
                      <c:pt idx="2530">
                        <c:v>9.3771430000000002</c:v>
                      </c:pt>
                      <c:pt idx="2531">
                        <c:v>9</c:v>
                      </c:pt>
                      <c:pt idx="2532">
                        <c:v>9.0028570000000006</c:v>
                      </c:pt>
                      <c:pt idx="2533">
                        <c:v>8.975714</c:v>
                      </c:pt>
                      <c:pt idx="2534">
                        <c:v>8.9514289999999992</c:v>
                      </c:pt>
                      <c:pt idx="2535">
                        <c:v>9.3985710000000005</c:v>
                      </c:pt>
                      <c:pt idx="2536">
                        <c:v>9.5328569999999999</c:v>
                      </c:pt>
                      <c:pt idx="2537">
                        <c:v>9.975714</c:v>
                      </c:pt>
                      <c:pt idx="2538">
                        <c:v>9.7371429999999997</c:v>
                      </c:pt>
                      <c:pt idx="2539">
                        <c:v>9.4057139999999997</c:v>
                      </c:pt>
                      <c:pt idx="2540">
                        <c:v>9.694286</c:v>
                      </c:pt>
                      <c:pt idx="2541">
                        <c:v>9.5757139999999996</c:v>
                      </c:pt>
                      <c:pt idx="2542">
                        <c:v>9.5428569999999997</c:v>
                      </c:pt>
                      <c:pt idx="2543">
                        <c:v>9.4985710000000001</c:v>
                      </c:pt>
                      <c:pt idx="2544">
                        <c:v>9.6228569999999998</c:v>
                      </c:pt>
                      <c:pt idx="2545">
                        <c:v>9.7842859999999998</c:v>
                      </c:pt>
                      <c:pt idx="2546">
                        <c:v>9.6928570000000001</c:v>
                      </c:pt>
                      <c:pt idx="2547">
                        <c:v>10.291429000000001</c:v>
                      </c:pt>
                      <c:pt idx="2548">
                        <c:v>11.674286</c:v>
                      </c:pt>
                      <c:pt idx="2549">
                        <c:v>11.698570999999999</c:v>
                      </c:pt>
                      <c:pt idx="2550">
                        <c:v>11.855714000000001</c:v>
                      </c:pt>
                      <c:pt idx="2551">
                        <c:v>11.461429000000001</c:v>
                      </c:pt>
                      <c:pt idx="2552">
                        <c:v>11.662857000000001</c:v>
                      </c:pt>
                      <c:pt idx="2553">
                        <c:v>12.138571000000001</c:v>
                      </c:pt>
                      <c:pt idx="2554">
                        <c:v>12.128571000000001</c:v>
                      </c:pt>
                      <c:pt idx="2555">
                        <c:v>11.854286</c:v>
                      </c:pt>
                      <c:pt idx="2556">
                        <c:v>11.682857</c:v>
                      </c:pt>
                      <c:pt idx="2557">
                        <c:v>11.61</c:v>
                      </c:pt>
                      <c:pt idx="2558">
                        <c:v>11.874286</c:v>
                      </c:pt>
                      <c:pt idx="2559">
                        <c:v>11.688571</c:v>
                      </c:pt>
                      <c:pt idx="2560">
                        <c:v>11.42</c:v>
                      </c:pt>
                      <c:pt idx="2561">
                        <c:v>11.484286000000001</c:v>
                      </c:pt>
                      <c:pt idx="2562">
                        <c:v>8.6114289999999993</c:v>
                      </c:pt>
                      <c:pt idx="2563">
                        <c:v>8.1442859999999992</c:v>
                      </c:pt>
                      <c:pt idx="2564">
                        <c:v>8.4171429999999994</c:v>
                      </c:pt>
                      <c:pt idx="2565">
                        <c:v>8.25</c:v>
                      </c:pt>
                      <c:pt idx="2566">
                        <c:v>8.1214289999999991</c:v>
                      </c:pt>
                      <c:pt idx="2567">
                        <c:v>7.7857139999999996</c:v>
                      </c:pt>
                      <c:pt idx="2568">
                        <c:v>7.6957139999999997</c:v>
                      </c:pt>
                      <c:pt idx="2569">
                        <c:v>7.7014290000000001</c:v>
                      </c:pt>
                      <c:pt idx="2570">
                        <c:v>8.112857</c:v>
                      </c:pt>
                      <c:pt idx="2571">
                        <c:v>8.2714289999999995</c:v>
                      </c:pt>
                      <c:pt idx="2572">
                        <c:v>8.2571429999999992</c:v>
                      </c:pt>
                      <c:pt idx="2573">
                        <c:v>8.2728570000000001</c:v>
                      </c:pt>
                      <c:pt idx="2574">
                        <c:v>8.5571429999999999</c:v>
                      </c:pt>
                      <c:pt idx="2575">
                        <c:v>8.5585710000000006</c:v>
                      </c:pt>
                      <c:pt idx="2576">
                        <c:v>8.8228570000000008</c:v>
                      </c:pt>
                      <c:pt idx="2577">
                        <c:v>9.0371430000000004</c:v>
                      </c:pt>
                      <c:pt idx="2578">
                        <c:v>9.1871430000000007</c:v>
                      </c:pt>
                      <c:pt idx="2579">
                        <c:v>9.0985709999999997</c:v>
                      </c:pt>
                      <c:pt idx="2580">
                        <c:v>9.1771429999999992</c:v>
                      </c:pt>
                      <c:pt idx="2581">
                        <c:v>9.3714289999999991</c:v>
                      </c:pt>
                      <c:pt idx="2582">
                        <c:v>9.3428570000000004</c:v>
                      </c:pt>
                      <c:pt idx="2583">
                        <c:v>9.15</c:v>
                      </c:pt>
                      <c:pt idx="2584">
                        <c:v>9.0228570000000001</c:v>
                      </c:pt>
                      <c:pt idx="2585">
                        <c:v>8.9128570000000007</c:v>
                      </c:pt>
                      <c:pt idx="2586">
                        <c:v>8.9928570000000008</c:v>
                      </c:pt>
                      <c:pt idx="2587">
                        <c:v>9.0628569999999993</c:v>
                      </c:pt>
                      <c:pt idx="2588">
                        <c:v>8.64</c:v>
                      </c:pt>
                      <c:pt idx="2589">
                        <c:v>8.5314289999999993</c:v>
                      </c:pt>
                      <c:pt idx="2590">
                        <c:v>7.99</c:v>
                      </c:pt>
                      <c:pt idx="2591">
                        <c:v>7.8514290000000004</c:v>
                      </c:pt>
                      <c:pt idx="2592">
                        <c:v>8.0928570000000004</c:v>
                      </c:pt>
                      <c:pt idx="2593">
                        <c:v>8.0942860000000003</c:v>
                      </c:pt>
                      <c:pt idx="2594">
                        <c:v>7.9885710000000003</c:v>
                      </c:pt>
                      <c:pt idx="2595">
                        <c:v>8.1657139999999995</c:v>
                      </c:pt>
                      <c:pt idx="2596">
                        <c:v>8.1728570000000005</c:v>
                      </c:pt>
                      <c:pt idx="2597">
                        <c:v>8.2857140000000005</c:v>
                      </c:pt>
                      <c:pt idx="2598">
                        <c:v>8.6457139999999999</c:v>
                      </c:pt>
                      <c:pt idx="2599">
                        <c:v>8.1457139999999999</c:v>
                      </c:pt>
                      <c:pt idx="2600">
                        <c:v>8.0085709999999999</c:v>
                      </c:pt>
                      <c:pt idx="2601">
                        <c:v>8.1485710000000005</c:v>
                      </c:pt>
                      <c:pt idx="2602">
                        <c:v>8.3914290000000005</c:v>
                      </c:pt>
                      <c:pt idx="2603">
                        <c:v>8.2557139999999993</c:v>
                      </c:pt>
                      <c:pt idx="2604">
                        <c:v>8.055714</c:v>
                      </c:pt>
                      <c:pt idx="2605">
                        <c:v>7.6857139999999999</c:v>
                      </c:pt>
                      <c:pt idx="2606">
                        <c:v>7.8757140000000003</c:v>
                      </c:pt>
                      <c:pt idx="2607">
                        <c:v>7.9357139999999999</c:v>
                      </c:pt>
                      <c:pt idx="2608">
                        <c:v>7.7771429999999997</c:v>
                      </c:pt>
                      <c:pt idx="2609">
                        <c:v>8.0071429999999992</c:v>
                      </c:pt>
                      <c:pt idx="2610">
                        <c:v>8.0657139999999998</c:v>
                      </c:pt>
                      <c:pt idx="2611">
                        <c:v>8.94</c:v>
                      </c:pt>
                      <c:pt idx="2612">
                        <c:v>9.524286</c:v>
                      </c:pt>
                      <c:pt idx="2613">
                        <c:v>9.5085709999999999</c:v>
                      </c:pt>
                      <c:pt idx="2614">
                        <c:v>10.502857000000001</c:v>
                      </c:pt>
                      <c:pt idx="2615">
                        <c:v>9.3614289999999993</c:v>
                      </c:pt>
                      <c:pt idx="2616">
                        <c:v>9.3571430000000007</c:v>
                      </c:pt>
                      <c:pt idx="2617">
                        <c:v>9.4257139999999993</c:v>
                      </c:pt>
                      <c:pt idx="2618">
                        <c:v>9.19</c:v>
                      </c:pt>
                      <c:pt idx="2619">
                        <c:v>9.2514289999999999</c:v>
                      </c:pt>
                      <c:pt idx="2620">
                        <c:v>9.4357140000000008</c:v>
                      </c:pt>
                      <c:pt idx="2621">
                        <c:v>9.7885709999999992</c:v>
                      </c:pt>
                      <c:pt idx="2622">
                        <c:v>9.6228569999999998</c:v>
                      </c:pt>
                      <c:pt idx="2623">
                        <c:v>9.2828569999999999</c:v>
                      </c:pt>
                      <c:pt idx="2624">
                        <c:v>9.6971430000000005</c:v>
                      </c:pt>
                      <c:pt idx="2625">
                        <c:v>9.7457139999999995</c:v>
                      </c:pt>
                      <c:pt idx="2626">
                        <c:v>8.588571</c:v>
                      </c:pt>
                      <c:pt idx="2627">
                        <c:v>8.7871430000000004</c:v>
                      </c:pt>
                      <c:pt idx="2628">
                        <c:v>9.94</c:v>
                      </c:pt>
                      <c:pt idx="2629">
                        <c:v>11.32</c:v>
                      </c:pt>
                      <c:pt idx="2630">
                        <c:v>11.098571</c:v>
                      </c:pt>
                      <c:pt idx="2631">
                        <c:v>10.985714</c:v>
                      </c:pt>
                      <c:pt idx="2632">
                        <c:v>11.177142999999999</c:v>
                      </c:pt>
                      <c:pt idx="2633">
                        <c:v>10.91</c:v>
                      </c:pt>
                      <c:pt idx="2634">
                        <c:v>11.097143000000001</c:v>
                      </c:pt>
                      <c:pt idx="2635">
                        <c:v>10.852857</c:v>
                      </c:pt>
                      <c:pt idx="2636">
                        <c:v>11.128571000000001</c:v>
                      </c:pt>
                      <c:pt idx="2637">
                        <c:v>11.17</c:v>
                      </c:pt>
                      <c:pt idx="2638">
                        <c:v>11.372857</c:v>
                      </c:pt>
                      <c:pt idx="2639">
                        <c:v>11.397143</c:v>
                      </c:pt>
                      <c:pt idx="2640">
                        <c:v>11.64</c:v>
                      </c:pt>
                      <c:pt idx="2641">
                        <c:v>11.557143</c:v>
                      </c:pt>
                      <c:pt idx="2642">
                        <c:v>11.622857</c:v>
                      </c:pt>
                      <c:pt idx="2643">
                        <c:v>11.771428999999999</c:v>
                      </c:pt>
                      <c:pt idx="2644">
                        <c:v>11.857143000000001</c:v>
                      </c:pt>
                      <c:pt idx="2645">
                        <c:v>11.85</c:v>
                      </c:pt>
                      <c:pt idx="2646">
                        <c:v>11.722856999999999</c:v>
                      </c:pt>
                      <c:pt idx="2647">
                        <c:v>11.868570999999999</c:v>
                      </c:pt>
                      <c:pt idx="2648">
                        <c:v>11.747142999999999</c:v>
                      </c:pt>
                      <c:pt idx="2649">
                        <c:v>11.625714</c:v>
                      </c:pt>
                      <c:pt idx="2650">
                        <c:v>11.672857</c:v>
                      </c:pt>
                      <c:pt idx="2651">
                        <c:v>10.857143000000001</c:v>
                      </c:pt>
                      <c:pt idx="2652">
                        <c:v>12.378571000000001</c:v>
                      </c:pt>
                      <c:pt idx="2653">
                        <c:v>11.91</c:v>
                      </c:pt>
                      <c:pt idx="2654">
                        <c:v>12.31</c:v>
                      </c:pt>
                      <c:pt idx="2655">
                        <c:v>12.282857</c:v>
                      </c:pt>
                      <c:pt idx="2656">
                        <c:v>12.114286</c:v>
                      </c:pt>
                      <c:pt idx="2657">
                        <c:v>12.297143</c:v>
                      </c:pt>
                      <c:pt idx="2658">
                        <c:v>12.961429000000001</c:v>
                      </c:pt>
                      <c:pt idx="2659">
                        <c:v>13.222856999999999</c:v>
                      </c:pt>
                      <c:pt idx="2660">
                        <c:v>13.328571</c:v>
                      </c:pt>
                      <c:pt idx="2661">
                        <c:v>13.528570999999999</c:v>
                      </c:pt>
                      <c:pt idx="2662">
                        <c:v>13.662857000000001</c:v>
                      </c:pt>
                      <c:pt idx="2663">
                        <c:v>13.425713999999999</c:v>
                      </c:pt>
                      <c:pt idx="2664">
                        <c:v>13.357143000000001</c:v>
                      </c:pt>
                      <c:pt idx="2665">
                        <c:v>13.048571000000001</c:v>
                      </c:pt>
                      <c:pt idx="2666">
                        <c:v>12.89</c:v>
                      </c:pt>
                      <c:pt idx="2667">
                        <c:v>12.95</c:v>
                      </c:pt>
                      <c:pt idx="2668">
                        <c:v>12.928571</c:v>
                      </c:pt>
                      <c:pt idx="2669">
                        <c:v>12.761429</c:v>
                      </c:pt>
                      <c:pt idx="2670">
                        <c:v>13.227143</c:v>
                      </c:pt>
                      <c:pt idx="2671">
                        <c:v>13.144285999999999</c:v>
                      </c:pt>
                      <c:pt idx="2672">
                        <c:v>13.798571000000001</c:v>
                      </c:pt>
                      <c:pt idx="2673">
                        <c:v>13.711429000000001</c:v>
                      </c:pt>
                      <c:pt idx="2674">
                        <c:v>14.171429</c:v>
                      </c:pt>
                      <c:pt idx="2675">
                        <c:v>13.88</c:v>
                      </c:pt>
                      <c:pt idx="2676">
                        <c:v>13.701428999999999</c:v>
                      </c:pt>
                      <c:pt idx="2677">
                        <c:v>14</c:v>
                      </c:pt>
                      <c:pt idx="2678">
                        <c:v>14.47</c:v>
                      </c:pt>
                      <c:pt idx="2679">
                        <c:v>14.778570999999999</c:v>
                      </c:pt>
                      <c:pt idx="2680">
                        <c:v>14.527143000000001</c:v>
                      </c:pt>
                      <c:pt idx="2681">
                        <c:v>13.925713999999999</c:v>
                      </c:pt>
                      <c:pt idx="2682">
                        <c:v>13.957143</c:v>
                      </c:pt>
                      <c:pt idx="2683">
                        <c:v>14.167142999999999</c:v>
                      </c:pt>
                      <c:pt idx="2684">
                        <c:v>13.972856999999999</c:v>
                      </c:pt>
                      <c:pt idx="2685">
                        <c:v>14.751429</c:v>
                      </c:pt>
                      <c:pt idx="2686">
                        <c:v>20.98</c:v>
                      </c:pt>
                      <c:pt idx="2687">
                        <c:v>24.222857000000001</c:v>
                      </c:pt>
                      <c:pt idx="2688">
                        <c:v>23.158570999999998</c:v>
                      </c:pt>
                      <c:pt idx="2689">
                        <c:v>24.16</c:v>
                      </c:pt>
                      <c:pt idx="2690">
                        <c:v>23.957144</c:v>
                      </c:pt>
                      <c:pt idx="2691">
                        <c:v>23.605715</c:v>
                      </c:pt>
                      <c:pt idx="2692">
                        <c:v>23.542856</c:v>
                      </c:pt>
                      <c:pt idx="2693">
                        <c:v>24.962855999999999</c:v>
                      </c:pt>
                      <c:pt idx="2694">
                        <c:v>24.912856999999999</c:v>
                      </c:pt>
                      <c:pt idx="2695">
                        <c:v>26.344286</c:v>
                      </c:pt>
                      <c:pt idx="2696">
                        <c:v>25.994285999999999</c:v>
                      </c:pt>
                      <c:pt idx="2697">
                        <c:v>25.852858000000001</c:v>
                      </c:pt>
                      <c:pt idx="2698">
                        <c:v>25.412856999999999</c:v>
                      </c:pt>
                      <c:pt idx="2699">
                        <c:v>25.421429</c:v>
                      </c:pt>
                      <c:pt idx="2700">
                        <c:v>26.610001</c:v>
                      </c:pt>
                      <c:pt idx="2701">
                        <c:v>26.771429000000001</c:v>
                      </c:pt>
                      <c:pt idx="2702">
                        <c:v>27.072856999999999</c:v>
                      </c:pt>
                      <c:pt idx="2703">
                        <c:v>28.064285000000002</c:v>
                      </c:pt>
                      <c:pt idx="2704">
                        <c:v>26.731428000000001</c:v>
                      </c:pt>
                      <c:pt idx="2705">
                        <c:v>26.735714000000002</c:v>
                      </c:pt>
                      <c:pt idx="2706">
                        <c:v>25.694286000000002</c:v>
                      </c:pt>
                      <c:pt idx="2707">
                        <c:v>25.617144</c:v>
                      </c:pt>
                      <c:pt idx="2708">
                        <c:v>26.298570999999999</c:v>
                      </c:pt>
                      <c:pt idx="2709">
                        <c:v>26.331429</c:v>
                      </c:pt>
                      <c:pt idx="2710">
                        <c:v>26.868569999999998</c:v>
                      </c:pt>
                      <c:pt idx="2711">
                        <c:v>27.052855999999998</c:v>
                      </c:pt>
                      <c:pt idx="2712">
                        <c:v>25.887142000000001</c:v>
                      </c:pt>
                      <c:pt idx="2713">
                        <c:v>25.96143</c:v>
                      </c:pt>
                      <c:pt idx="2714">
                        <c:v>26.134287</c:v>
                      </c:pt>
                      <c:pt idx="2715">
                        <c:v>25.937142999999999</c:v>
                      </c:pt>
                      <c:pt idx="2716">
                        <c:v>26.385714</c:v>
                      </c:pt>
                      <c:pt idx="2717">
                        <c:v>25.778569999999998</c:v>
                      </c:pt>
                      <c:pt idx="2718">
                        <c:v>26.015715</c:v>
                      </c:pt>
                      <c:pt idx="2719">
                        <c:v>27.48</c:v>
                      </c:pt>
                      <c:pt idx="2720">
                        <c:v>26.91</c:v>
                      </c:pt>
                      <c:pt idx="2721">
                        <c:v>26.407143000000001</c:v>
                      </c:pt>
                      <c:pt idx="2722">
                        <c:v>26.512857</c:v>
                      </c:pt>
                      <c:pt idx="2723">
                        <c:v>25.91</c:v>
                      </c:pt>
                      <c:pt idx="2724">
                        <c:v>26.15</c:v>
                      </c:pt>
                      <c:pt idx="2725">
                        <c:v>25.998570999999998</c:v>
                      </c:pt>
                      <c:pt idx="2726">
                        <c:v>25.9</c:v>
                      </c:pt>
                      <c:pt idx="2727">
                        <c:v>25.827143</c:v>
                      </c:pt>
                      <c:pt idx="2728">
                        <c:v>27.23</c:v>
                      </c:pt>
                      <c:pt idx="2729">
                        <c:v>27.177143000000001</c:v>
                      </c:pt>
                      <c:pt idx="2730">
                        <c:v>27.040001</c:v>
                      </c:pt>
                      <c:pt idx="2731">
                        <c:v>26.061427999999999</c:v>
                      </c:pt>
                      <c:pt idx="2732">
                        <c:v>25.241427999999999</c:v>
                      </c:pt>
                      <c:pt idx="2733">
                        <c:v>24.248570999999998</c:v>
                      </c:pt>
                      <c:pt idx="2734">
                        <c:v>23.812857000000001</c:v>
                      </c:pt>
                      <c:pt idx="2735">
                        <c:v>23.522857999999999</c:v>
                      </c:pt>
                      <c:pt idx="2736">
                        <c:v>23.294287000000001</c:v>
                      </c:pt>
                      <c:pt idx="2737">
                        <c:v>24.194286000000002</c:v>
                      </c:pt>
                      <c:pt idx="2738">
                        <c:v>23.724284999999998</c:v>
                      </c:pt>
                      <c:pt idx="2739">
                        <c:v>24.715713999999998</c:v>
                      </c:pt>
                      <c:pt idx="2740">
                        <c:v>24.742857000000001</c:v>
                      </c:pt>
                      <c:pt idx="2741">
                        <c:v>25.214286999999999</c:v>
                      </c:pt>
                      <c:pt idx="2742">
                        <c:v>25.121428999999999</c:v>
                      </c:pt>
                      <c:pt idx="2743">
                        <c:v>24.194286000000002</c:v>
                      </c:pt>
                      <c:pt idx="2744">
                        <c:v>23.402857000000001</c:v>
                      </c:pt>
                      <c:pt idx="2745">
                        <c:v>23.338571999999999</c:v>
                      </c:pt>
                      <c:pt idx="2746">
                        <c:v>24.91</c:v>
                      </c:pt>
                      <c:pt idx="2747">
                        <c:v>30.998570999999998</c:v>
                      </c:pt>
                      <c:pt idx="2748">
                        <c:v>30.959999</c:v>
                      </c:pt>
                      <c:pt idx="2749">
                        <c:v>30.535713000000001</c:v>
                      </c:pt>
                      <c:pt idx="2750">
                        <c:v>30.792856</c:v>
                      </c:pt>
                      <c:pt idx="2751">
                        <c:v>30.715713999999998</c:v>
                      </c:pt>
                      <c:pt idx="2752">
                        <c:v>30.867144</c:v>
                      </c:pt>
                      <c:pt idx="2753">
                        <c:v>30.415714000000001</c:v>
                      </c:pt>
                      <c:pt idx="2754">
                        <c:v>30.64143</c:v>
                      </c:pt>
                      <c:pt idx="2755">
                        <c:v>30.492857000000001</c:v>
                      </c:pt>
                      <c:pt idx="2756">
                        <c:v>30.098572000000001</c:v>
                      </c:pt>
                      <c:pt idx="2757">
                        <c:v>29.464286999999999</c:v>
                      </c:pt>
                      <c:pt idx="2758">
                        <c:v>29.80143</c:v>
                      </c:pt>
                      <c:pt idx="2759">
                        <c:v>30.915714000000001</c:v>
                      </c:pt>
                      <c:pt idx="2760">
                        <c:v>31.098572000000001</c:v>
                      </c:pt>
                      <c:pt idx="2761">
                        <c:v>32.768569999999997</c:v>
                      </c:pt>
                      <c:pt idx="2762">
                        <c:v>33.424286000000002</c:v>
                      </c:pt>
                      <c:pt idx="2763">
                        <c:v>34.771427000000003</c:v>
                      </c:pt>
                      <c:pt idx="2764">
                        <c:v>33.861426999999999</c:v>
                      </c:pt>
                      <c:pt idx="2765">
                        <c:v>34.142856999999999</c:v>
                      </c:pt>
                      <c:pt idx="2766">
                        <c:v>34.221428000000003</c:v>
                      </c:pt>
                      <c:pt idx="2767">
                        <c:v>33.869999</c:v>
                      </c:pt>
                      <c:pt idx="2768">
                        <c:v>32.651428000000003</c:v>
                      </c:pt>
                      <c:pt idx="2769">
                        <c:v>32.311427999999999</c:v>
                      </c:pt>
                      <c:pt idx="2770">
                        <c:v>32.677143000000001</c:v>
                      </c:pt>
                      <c:pt idx="2771">
                        <c:v>30.598572000000001</c:v>
                      </c:pt>
                      <c:pt idx="2772">
                        <c:v>30.762857</c:v>
                      </c:pt>
                      <c:pt idx="2773">
                        <c:v>31.808571000000001</c:v>
                      </c:pt>
                      <c:pt idx="2774">
                        <c:v>32.321429999999999</c:v>
                      </c:pt>
                      <c:pt idx="2775">
                        <c:v>31.709999</c:v>
                      </c:pt>
                      <c:pt idx="2776">
                        <c:v>32.187140999999997</c:v>
                      </c:pt>
                      <c:pt idx="2777">
                        <c:v>31.922857</c:v>
                      </c:pt>
                      <c:pt idx="2778">
                        <c:v>31.105715</c:v>
                      </c:pt>
                      <c:pt idx="2779">
                        <c:v>31.459999</c:v>
                      </c:pt>
                      <c:pt idx="2780">
                        <c:v>31.561427999999999</c:v>
                      </c:pt>
                      <c:pt idx="2781">
                        <c:v>30.637142000000001</c:v>
                      </c:pt>
                      <c:pt idx="2782">
                        <c:v>29.662856999999999</c:v>
                      </c:pt>
                      <c:pt idx="2783">
                        <c:v>30.77</c:v>
                      </c:pt>
                      <c:pt idx="2784">
                        <c:v>30.57</c:v>
                      </c:pt>
                      <c:pt idx="2785">
                        <c:v>32.747143000000001</c:v>
                      </c:pt>
                      <c:pt idx="2786">
                        <c:v>32.689999</c:v>
                      </c:pt>
                      <c:pt idx="2787">
                        <c:v>33.187140999999997</c:v>
                      </c:pt>
                      <c:pt idx="2788">
                        <c:v>31.931429000000001</c:v>
                      </c:pt>
                      <c:pt idx="2789">
                        <c:v>30.985714000000002</c:v>
                      </c:pt>
                      <c:pt idx="2790">
                        <c:v>30.799999</c:v>
                      </c:pt>
                      <c:pt idx="2791">
                        <c:v>30.414286000000001</c:v>
                      </c:pt>
                      <c:pt idx="2792">
                        <c:v>30.299999</c:v>
                      </c:pt>
                      <c:pt idx="2793">
                        <c:v>30.709999</c:v>
                      </c:pt>
                      <c:pt idx="2794">
                        <c:v>30.155714</c:v>
                      </c:pt>
                      <c:pt idx="2795">
                        <c:v>32.040000999999997</c:v>
                      </c:pt>
                      <c:pt idx="2796">
                        <c:v>31.637142000000001</c:v>
                      </c:pt>
                      <c:pt idx="2797">
                        <c:v>31.558571000000001</c:v>
                      </c:pt>
                      <c:pt idx="2798">
                        <c:v>32.157142999999998</c:v>
                      </c:pt>
                      <c:pt idx="2799">
                        <c:v>33.299999</c:v>
                      </c:pt>
                      <c:pt idx="2800">
                        <c:v>35.340000000000003</c:v>
                      </c:pt>
                      <c:pt idx="2801">
                        <c:v>34.831429</c:v>
                      </c:pt>
                      <c:pt idx="2802">
                        <c:v>34.881428</c:v>
                      </c:pt>
                      <c:pt idx="2803">
                        <c:v>36.751430999999997</c:v>
                      </c:pt>
                      <c:pt idx="2804">
                        <c:v>36.854286000000002</c:v>
                      </c:pt>
                      <c:pt idx="2805">
                        <c:v>37.21143</c:v>
                      </c:pt>
                      <c:pt idx="2806">
                        <c:v>38.274284000000002</c:v>
                      </c:pt>
                      <c:pt idx="2807">
                        <c:v>38.058571000000001</c:v>
                      </c:pt>
                      <c:pt idx="2808">
                        <c:v>37.797142000000001</c:v>
                      </c:pt>
                      <c:pt idx="2809">
                        <c:v>37.422854999999998</c:v>
                      </c:pt>
                      <c:pt idx="2810">
                        <c:v>35.751430999999997</c:v>
                      </c:pt>
                      <c:pt idx="2811">
                        <c:v>34.471428000000003</c:v>
                      </c:pt>
                      <c:pt idx="2812">
                        <c:v>35.248569000000003</c:v>
                      </c:pt>
                      <c:pt idx="2813">
                        <c:v>35.187140999999997</c:v>
                      </c:pt>
                      <c:pt idx="2814">
                        <c:v>34.994286000000002</c:v>
                      </c:pt>
                      <c:pt idx="2815">
                        <c:v>34.822856999999999</c:v>
                      </c:pt>
                      <c:pt idx="2816">
                        <c:v>34.925713000000002</c:v>
                      </c:pt>
                      <c:pt idx="2817">
                        <c:v>35.588569999999997</c:v>
                      </c:pt>
                      <c:pt idx="2818">
                        <c:v>35.168571</c:v>
                      </c:pt>
                      <c:pt idx="2819">
                        <c:v>36.262855999999999</c:v>
                      </c:pt>
                      <c:pt idx="2820">
                        <c:v>36.557144000000001</c:v>
                      </c:pt>
                      <c:pt idx="2821">
                        <c:v>35.601429000000003</c:v>
                      </c:pt>
                      <c:pt idx="2822">
                        <c:v>35.771427000000003</c:v>
                      </c:pt>
                      <c:pt idx="2823">
                        <c:v>36.107143000000001</c:v>
                      </c:pt>
                      <c:pt idx="2824">
                        <c:v>36.657142999999998</c:v>
                      </c:pt>
                      <c:pt idx="2825">
                        <c:v>37.027141999999998</c:v>
                      </c:pt>
                      <c:pt idx="2826">
                        <c:v>37.401428000000003</c:v>
                      </c:pt>
                      <c:pt idx="2827">
                        <c:v>36.201427000000002</c:v>
                      </c:pt>
                      <c:pt idx="2828">
                        <c:v>36.981430000000003</c:v>
                      </c:pt>
                      <c:pt idx="2829">
                        <c:v>37.111426999999999</c:v>
                      </c:pt>
                      <c:pt idx="2830">
                        <c:v>39.041428000000003</c:v>
                      </c:pt>
                      <c:pt idx="2831">
                        <c:v>38.624287000000002</c:v>
                      </c:pt>
                      <c:pt idx="2832">
                        <c:v>38.535713000000001</c:v>
                      </c:pt>
                      <c:pt idx="2833">
                        <c:v>39.765712999999998</c:v>
                      </c:pt>
                      <c:pt idx="2834">
                        <c:v>40.388573000000001</c:v>
                      </c:pt>
                      <c:pt idx="2835">
                        <c:v>39.434283999999998</c:v>
                      </c:pt>
                      <c:pt idx="2836">
                        <c:v>40.479999999999997</c:v>
                      </c:pt>
                      <c:pt idx="2837">
                        <c:v>41.121428999999999</c:v>
                      </c:pt>
                      <c:pt idx="2838">
                        <c:v>40.558571000000001</c:v>
                      </c:pt>
                      <c:pt idx="2839">
                        <c:v>41.285713000000001</c:v>
                      </c:pt>
                      <c:pt idx="2840">
                        <c:v>41.775714999999998</c:v>
                      </c:pt>
                      <c:pt idx="2841">
                        <c:v>42.158569</c:v>
                      </c:pt>
                      <c:pt idx="2842">
                        <c:v>41.648570999999997</c:v>
                      </c:pt>
                      <c:pt idx="2843">
                        <c:v>42.021427000000003</c:v>
                      </c:pt>
                      <c:pt idx="2844">
                        <c:v>44.722858000000002</c:v>
                      </c:pt>
                      <c:pt idx="2845">
                        <c:v>44.042858000000003</c:v>
                      </c:pt>
                      <c:pt idx="2846">
                        <c:v>43.058571000000001</c:v>
                      </c:pt>
                      <c:pt idx="2847">
                        <c:v>43.664287999999999</c:v>
                      </c:pt>
                      <c:pt idx="2848">
                        <c:v>43.165714000000001</c:v>
                      </c:pt>
                      <c:pt idx="2849">
                        <c:v>42.792858000000003</c:v>
                      </c:pt>
                      <c:pt idx="2850">
                        <c:v>43.845714999999998</c:v>
                      </c:pt>
                      <c:pt idx="2851">
                        <c:v>43.642856999999999</c:v>
                      </c:pt>
                      <c:pt idx="2852">
                        <c:v>44.832855000000002</c:v>
                      </c:pt>
                      <c:pt idx="2853">
                        <c:v>43.148570999999997</c:v>
                      </c:pt>
                      <c:pt idx="2854">
                        <c:v>43.784286000000002</c:v>
                      </c:pt>
                      <c:pt idx="2855">
                        <c:v>43.877144000000001</c:v>
                      </c:pt>
                      <c:pt idx="2856">
                        <c:v>44.787143999999998</c:v>
                      </c:pt>
                      <c:pt idx="2857">
                        <c:v>44.628571000000001</c:v>
                      </c:pt>
                      <c:pt idx="2858">
                        <c:v>44.172854999999998</c:v>
                      </c:pt>
                      <c:pt idx="2859">
                        <c:v>46.374287000000002</c:v>
                      </c:pt>
                      <c:pt idx="2860">
                        <c:v>47.247143000000001</c:v>
                      </c:pt>
                      <c:pt idx="2861">
                        <c:v>45.959999000000003</c:v>
                      </c:pt>
                      <c:pt idx="2862">
                        <c:v>46.751430999999997</c:v>
                      </c:pt>
                      <c:pt idx="2863">
                        <c:v>45.451427000000002</c:v>
                      </c:pt>
                      <c:pt idx="2864">
                        <c:v>43.188572000000001</c:v>
                      </c:pt>
                      <c:pt idx="2865">
                        <c:v>41.204284999999999</c:v>
                      </c:pt>
                      <c:pt idx="2866">
                        <c:v>43.427143000000001</c:v>
                      </c:pt>
                      <c:pt idx="2867">
                        <c:v>42.978572999999997</c:v>
                      </c:pt>
                      <c:pt idx="2868">
                        <c:v>46.337142999999998</c:v>
                      </c:pt>
                      <c:pt idx="2869">
                        <c:v>45.955714999999998</c:v>
                      </c:pt>
                      <c:pt idx="2870">
                        <c:v>46.125712999999998</c:v>
                      </c:pt>
                      <c:pt idx="2871">
                        <c:v>47.157142999999998</c:v>
                      </c:pt>
                      <c:pt idx="2872">
                        <c:v>47.642856999999999</c:v>
                      </c:pt>
                      <c:pt idx="2873">
                        <c:v>50.712856000000002</c:v>
                      </c:pt>
                      <c:pt idx="2874">
                        <c:v>46.074286999999998</c:v>
                      </c:pt>
                      <c:pt idx="2875">
                        <c:v>47.177143000000001</c:v>
                      </c:pt>
                      <c:pt idx="2876">
                        <c:v>47.317141999999997</c:v>
                      </c:pt>
                      <c:pt idx="2877">
                        <c:v>46.861426999999999</c:v>
                      </c:pt>
                      <c:pt idx="2878">
                        <c:v>44.857143000000001</c:v>
                      </c:pt>
                      <c:pt idx="2879">
                        <c:v>46.757140999999997</c:v>
                      </c:pt>
                      <c:pt idx="2880">
                        <c:v>45.448569999999997</c:v>
                      </c:pt>
                      <c:pt idx="2881">
                        <c:v>46.068568999999997</c:v>
                      </c:pt>
                      <c:pt idx="2882">
                        <c:v>47.03857</c:v>
                      </c:pt>
                      <c:pt idx="2883">
                        <c:v>48.228572999999997</c:v>
                      </c:pt>
                      <c:pt idx="2884">
                        <c:v>48.785713000000001</c:v>
                      </c:pt>
                      <c:pt idx="2885">
                        <c:v>47.947144000000002</c:v>
                      </c:pt>
                      <c:pt idx="2886">
                        <c:v>46.694285999999998</c:v>
                      </c:pt>
                      <c:pt idx="2887">
                        <c:v>47.842857000000002</c:v>
                      </c:pt>
                      <c:pt idx="2888">
                        <c:v>48.272857999999999</c:v>
                      </c:pt>
                      <c:pt idx="2889">
                        <c:v>47.675713000000002</c:v>
                      </c:pt>
                      <c:pt idx="2890">
                        <c:v>47.897143999999997</c:v>
                      </c:pt>
                      <c:pt idx="2891">
                        <c:v>48.938572000000001</c:v>
                      </c:pt>
                      <c:pt idx="2892">
                        <c:v>49.965713999999998</c:v>
                      </c:pt>
                      <c:pt idx="2893">
                        <c:v>48.824286999999998</c:v>
                      </c:pt>
                      <c:pt idx="2894">
                        <c:v>48.184283999999998</c:v>
                      </c:pt>
                      <c:pt idx="2895">
                        <c:v>48.502856999999999</c:v>
                      </c:pt>
                      <c:pt idx="2896">
                        <c:v>49.785713000000001</c:v>
                      </c:pt>
                      <c:pt idx="2897">
                        <c:v>49.692855999999999</c:v>
                      </c:pt>
                      <c:pt idx="2898">
                        <c:v>50.034286000000002</c:v>
                      </c:pt>
                      <c:pt idx="2899">
                        <c:v>50.742859000000003</c:v>
                      </c:pt>
                      <c:pt idx="2900">
                        <c:v>51.784286000000002</c:v>
                      </c:pt>
                      <c:pt idx="2901">
                        <c:v>52.257140999999997</c:v>
                      </c:pt>
                      <c:pt idx="2902">
                        <c:v>51.988571</c:v>
                      </c:pt>
                      <c:pt idx="2903">
                        <c:v>51.848571999999997</c:v>
                      </c:pt>
                      <c:pt idx="2904">
                        <c:v>50.895713999999998</c:v>
                      </c:pt>
                      <c:pt idx="2905">
                        <c:v>51.151428000000003</c:v>
                      </c:pt>
                      <c:pt idx="2906">
                        <c:v>50.634284999999998</c:v>
                      </c:pt>
                      <c:pt idx="2907">
                        <c:v>50.810001</c:v>
                      </c:pt>
                      <c:pt idx="2908">
                        <c:v>51.871428999999999</c:v>
                      </c:pt>
                      <c:pt idx="2909">
                        <c:v>51.997143000000001</c:v>
                      </c:pt>
                      <c:pt idx="2910">
                        <c:v>53.332855000000002</c:v>
                      </c:pt>
                      <c:pt idx="2911">
                        <c:v>52.709999000000003</c:v>
                      </c:pt>
                      <c:pt idx="2912">
                        <c:v>52.330002</c:v>
                      </c:pt>
                      <c:pt idx="2913">
                        <c:v>53.552855999999998</c:v>
                      </c:pt>
                      <c:pt idx="2914">
                        <c:v>53.748569000000003</c:v>
                      </c:pt>
                      <c:pt idx="2915">
                        <c:v>53.82</c:v>
                      </c:pt>
                      <c:pt idx="2916">
                        <c:v>53.667144999999998</c:v>
                      </c:pt>
                      <c:pt idx="2917">
                        <c:v>54.368572</c:v>
                      </c:pt>
                      <c:pt idx="2918">
                        <c:v>54.055714000000002</c:v>
                      </c:pt>
                      <c:pt idx="2919">
                        <c:v>53.847141000000001</c:v>
                      </c:pt>
                      <c:pt idx="2920">
                        <c:v>52.5</c:v>
                      </c:pt>
                      <c:pt idx="2921">
                        <c:v>52.427143000000001</c:v>
                      </c:pt>
                      <c:pt idx="2922">
                        <c:v>52.595714999999998</c:v>
                      </c:pt>
                      <c:pt idx="2923">
                        <c:v>51.831429</c:v>
                      </c:pt>
                      <c:pt idx="2924">
                        <c:v>51.871428999999999</c:v>
                      </c:pt>
                      <c:pt idx="2925">
                        <c:v>51.367142000000001</c:v>
                      </c:pt>
                      <c:pt idx="2926">
                        <c:v>48.5</c:v>
                      </c:pt>
                      <c:pt idx="2927">
                        <c:v>48.712856000000002</c:v>
                      </c:pt>
                      <c:pt idx="2928">
                        <c:v>48.150002000000001</c:v>
                      </c:pt>
                      <c:pt idx="2929">
                        <c:v>47.448569999999997</c:v>
                      </c:pt>
                      <c:pt idx="2930">
                        <c:v>48.115715000000002</c:v>
                      </c:pt>
                      <c:pt idx="2931">
                        <c:v>48.279998999999997</c:v>
                      </c:pt>
                      <c:pt idx="2932">
                        <c:v>47.197144000000002</c:v>
                      </c:pt>
                      <c:pt idx="2933">
                        <c:v>47.382857999999999</c:v>
                      </c:pt>
                      <c:pt idx="2934">
                        <c:v>47.148570999999997</c:v>
                      </c:pt>
                      <c:pt idx="2935">
                        <c:v>46.958571999999997</c:v>
                      </c:pt>
                      <c:pt idx="2936">
                        <c:v>47.675713000000002</c:v>
                      </c:pt>
                      <c:pt idx="2937">
                        <c:v>55.531429000000003</c:v>
                      </c:pt>
                      <c:pt idx="2938">
                        <c:v>55.154285000000002</c:v>
                      </c:pt>
                      <c:pt idx="2939">
                        <c:v>54.46143</c:v>
                      </c:pt>
                      <c:pt idx="2940">
                        <c:v>58.110000999999997</c:v>
                      </c:pt>
                      <c:pt idx="2941">
                        <c:v>57.202857999999999</c:v>
                      </c:pt>
                      <c:pt idx="2942">
                        <c:v>57.810001</c:v>
                      </c:pt>
                      <c:pt idx="2943">
                        <c:v>58.475715999999998</c:v>
                      </c:pt>
                      <c:pt idx="2944">
                        <c:v>57.768569999999997</c:v>
                      </c:pt>
                      <c:pt idx="2945">
                        <c:v>57.987144000000001</c:v>
                      </c:pt>
                      <c:pt idx="2946">
                        <c:v>57.774284000000002</c:v>
                      </c:pt>
                      <c:pt idx="2947">
                        <c:v>58.272857999999999</c:v>
                      </c:pt>
                      <c:pt idx="2948">
                        <c:v>61.425713000000002</c:v>
                      </c:pt>
                      <c:pt idx="2949">
                        <c:v>61.491427999999999</c:v>
                      </c:pt>
                      <c:pt idx="2950">
                        <c:v>61.998569000000003</c:v>
                      </c:pt>
                      <c:pt idx="2951">
                        <c:v>61.275714999999998</c:v>
                      </c:pt>
                      <c:pt idx="2952">
                        <c:v>62.364285000000002</c:v>
                      </c:pt>
                      <c:pt idx="2953">
                        <c:v>62.215713999999998</c:v>
                      </c:pt>
                      <c:pt idx="2954">
                        <c:v>62.407142999999998</c:v>
                      </c:pt>
                      <c:pt idx="2955">
                        <c:v>61.175713000000002</c:v>
                      </c:pt>
                      <c:pt idx="2956">
                        <c:v>62.135714999999998</c:v>
                      </c:pt>
                      <c:pt idx="2957">
                        <c:v>61.747143000000001</c:v>
                      </c:pt>
                      <c:pt idx="2958">
                        <c:v>63.857143000000001</c:v>
                      </c:pt>
                      <c:pt idx="2959">
                        <c:v>64.718575000000001</c:v>
                      </c:pt>
                      <c:pt idx="2960">
                        <c:v>64.112853999999999</c:v>
                      </c:pt>
                      <c:pt idx="2961">
                        <c:v>64.604286000000002</c:v>
                      </c:pt>
                      <c:pt idx="2962">
                        <c:v>63.661430000000003</c:v>
                      </c:pt>
                      <c:pt idx="2963">
                        <c:v>63.655712000000001</c:v>
                      </c:pt>
                      <c:pt idx="2964">
                        <c:v>64.997146999999998</c:v>
                      </c:pt>
                      <c:pt idx="2965">
                        <c:v>64.785713000000001</c:v>
                      </c:pt>
                      <c:pt idx="2966">
                        <c:v>64.358574000000004</c:v>
                      </c:pt>
                      <c:pt idx="2967">
                        <c:v>64.052856000000006</c:v>
                      </c:pt>
                      <c:pt idx="2968">
                        <c:v>62.849997999999999</c:v>
                      </c:pt>
                      <c:pt idx="2969">
                        <c:v>62.497143000000001</c:v>
                      </c:pt>
                      <c:pt idx="2970">
                        <c:v>62.368572</c:v>
                      </c:pt>
                      <c:pt idx="2971">
                        <c:v>61.437140999999997</c:v>
                      </c:pt>
                      <c:pt idx="2972">
                        <c:v>60.64143</c:v>
                      </c:pt>
                      <c:pt idx="2973">
                        <c:v>60.388573000000001</c:v>
                      </c:pt>
                      <c:pt idx="2974">
                        <c:v>60.035713000000001</c:v>
                      </c:pt>
                      <c:pt idx="2975">
                        <c:v>60.012855999999999</c:v>
                      </c:pt>
                      <c:pt idx="2976">
                        <c:v>60.610000999999997</c:v>
                      </c:pt>
                      <c:pt idx="2977">
                        <c:v>57.998569000000003</c:v>
                      </c:pt>
                      <c:pt idx="2978">
                        <c:v>54.128571000000001</c:v>
                      </c:pt>
                      <c:pt idx="2979">
                        <c:v>52.977142000000001</c:v>
                      </c:pt>
                      <c:pt idx="2980">
                        <c:v>53.182858000000003</c:v>
                      </c:pt>
                      <c:pt idx="2981">
                        <c:v>52.025714999999998</c:v>
                      </c:pt>
                      <c:pt idx="2982">
                        <c:v>51.267142999999997</c:v>
                      </c:pt>
                      <c:pt idx="2983">
                        <c:v>50.290000999999997</c:v>
                      </c:pt>
                      <c:pt idx="2984">
                        <c:v>52.098571999999997</c:v>
                      </c:pt>
                      <c:pt idx="2985">
                        <c:v>51.84</c:v>
                      </c:pt>
                      <c:pt idx="2986">
                        <c:v>50.669998</c:v>
                      </c:pt>
                      <c:pt idx="2987">
                        <c:v>48.187140999999997</c:v>
                      </c:pt>
                      <c:pt idx="2988">
                        <c:v>48.285713000000001</c:v>
                      </c:pt>
                      <c:pt idx="2989">
                        <c:v>49.841431</c:v>
                      </c:pt>
                      <c:pt idx="2990">
                        <c:v>50.432858000000003</c:v>
                      </c:pt>
                      <c:pt idx="2991">
                        <c:v>47.818568999999997</c:v>
                      </c:pt>
                      <c:pt idx="2992">
                        <c:v>46.672854999999998</c:v>
                      </c:pt>
                      <c:pt idx="2993">
                        <c:v>47.368572</c:v>
                      </c:pt>
                      <c:pt idx="2994">
                        <c:v>46.610000999999997</c:v>
                      </c:pt>
                      <c:pt idx="2995">
                        <c:v>47.344287999999999</c:v>
                      </c:pt>
                      <c:pt idx="2996">
                        <c:v>49.39143</c:v>
                      </c:pt>
                      <c:pt idx="2997">
                        <c:v>49.784286000000002</c:v>
                      </c:pt>
                      <c:pt idx="2998">
                        <c:v>53.271427000000003</c:v>
                      </c:pt>
                      <c:pt idx="2999">
                        <c:v>50.5</c:v>
                      </c:pt>
                      <c:pt idx="3000">
                        <c:v>49.152858999999999</c:v>
                      </c:pt>
                      <c:pt idx="3001">
                        <c:v>46.011429</c:v>
                      </c:pt>
                      <c:pt idx="3002">
                        <c:v>44.887141999999997</c:v>
                      </c:pt>
                      <c:pt idx="3003">
                        <c:v>45.695712999999998</c:v>
                      </c:pt>
                      <c:pt idx="3004">
                        <c:v>46.005713999999998</c:v>
                      </c:pt>
                      <c:pt idx="3005">
                        <c:v>48.074286999999998</c:v>
                      </c:pt>
                      <c:pt idx="3006">
                        <c:v>48.664287999999999</c:v>
                      </c:pt>
                      <c:pt idx="3007">
                        <c:v>49.197144000000002</c:v>
                      </c:pt>
                      <c:pt idx="3008">
                        <c:v>46.598571999999997</c:v>
                      </c:pt>
                      <c:pt idx="3009">
                        <c:v>45.791428000000003</c:v>
                      </c:pt>
                      <c:pt idx="3010">
                        <c:v>45.951427000000002</c:v>
                      </c:pt>
                      <c:pt idx="3011">
                        <c:v>46.935715000000002</c:v>
                      </c:pt>
                      <c:pt idx="3012">
                        <c:v>49.349997999999999</c:v>
                      </c:pt>
                      <c:pt idx="3013">
                        <c:v>49.591431</c:v>
                      </c:pt>
                      <c:pt idx="3014">
                        <c:v>50.268569999999997</c:v>
                      </c:pt>
                      <c:pt idx="3015">
                        <c:v>49.169998</c:v>
                      </c:pt>
                      <c:pt idx="3016">
                        <c:v>49.982857000000003</c:v>
                      </c:pt>
                      <c:pt idx="3017">
                        <c:v>52.071429999999999</c:v>
                      </c:pt>
                      <c:pt idx="3018">
                        <c:v>53.095714999999998</c:v>
                      </c:pt>
                      <c:pt idx="3019">
                        <c:v>55.799999</c:v>
                      </c:pt>
                      <c:pt idx="3020">
                        <c:v>55.971428000000003</c:v>
                      </c:pt>
                      <c:pt idx="3021">
                        <c:v>57.478572999999997</c:v>
                      </c:pt>
                      <c:pt idx="3022">
                        <c:v>56.972858000000002</c:v>
                      </c:pt>
                      <c:pt idx="3023">
                        <c:v>57.32</c:v>
                      </c:pt>
                      <c:pt idx="3024">
                        <c:v>59.314284999999998</c:v>
                      </c:pt>
                      <c:pt idx="3025">
                        <c:v>59.689999</c:v>
                      </c:pt>
                      <c:pt idx="3026">
                        <c:v>60.294285000000002</c:v>
                      </c:pt>
                      <c:pt idx="3027">
                        <c:v>59.652858999999999</c:v>
                      </c:pt>
                      <c:pt idx="3028">
                        <c:v>60.458571999999997</c:v>
                      </c:pt>
                      <c:pt idx="3029">
                        <c:v>61.192855999999999</c:v>
                      </c:pt>
                      <c:pt idx="3030">
                        <c:v>61.447144000000002</c:v>
                      </c:pt>
                      <c:pt idx="3031">
                        <c:v>60.441428999999999</c:v>
                      </c:pt>
                      <c:pt idx="3032">
                        <c:v>61.184283999999998</c:v>
                      </c:pt>
                      <c:pt idx="3033">
                        <c:v>61.428570000000001</c:v>
                      </c:pt>
                      <c:pt idx="3034">
                        <c:v>60.349997999999999</c:v>
                      </c:pt>
                      <c:pt idx="3035">
                        <c:v>61.101429000000003</c:v>
                      </c:pt>
                      <c:pt idx="3036">
                        <c:v>61.465713999999998</c:v>
                      </c:pt>
                      <c:pt idx="3037">
                        <c:v>63.378571000000001</c:v>
                      </c:pt>
                      <c:pt idx="3038">
                        <c:v>64.097144999999998</c:v>
                      </c:pt>
                      <c:pt idx="3039">
                        <c:v>63.055714000000002</c:v>
                      </c:pt>
                      <c:pt idx="3040">
                        <c:v>62.882857999999999</c:v>
                      </c:pt>
                      <c:pt idx="3041">
                        <c:v>62.78857</c:v>
                      </c:pt>
                      <c:pt idx="3042">
                        <c:v>62.337142999999998</c:v>
                      </c:pt>
                      <c:pt idx="3043">
                        <c:v>63.458571999999997</c:v>
                      </c:pt>
                      <c:pt idx="3044">
                        <c:v>62.801430000000003</c:v>
                      </c:pt>
                      <c:pt idx="3045">
                        <c:v>63.154285000000002</c:v>
                      </c:pt>
                      <c:pt idx="3046">
                        <c:v>62.942855999999999</c:v>
                      </c:pt>
                      <c:pt idx="3047">
                        <c:v>67.585716000000005</c:v>
                      </c:pt>
                      <c:pt idx="3048">
                        <c:v>66.677138999999997</c:v>
                      </c:pt>
                      <c:pt idx="3049">
                        <c:v>67.478568999999993</c:v>
                      </c:pt>
                      <c:pt idx="3050">
                        <c:v>65.802856000000006</c:v>
                      </c:pt>
                      <c:pt idx="3051">
                        <c:v>63.578570999999997</c:v>
                      </c:pt>
                      <c:pt idx="3052">
                        <c:v>63.285713000000001</c:v>
                      </c:pt>
                      <c:pt idx="3053">
                        <c:v>62.650002000000001</c:v>
                      </c:pt>
                      <c:pt idx="3054">
                        <c:v>62.851429000000003</c:v>
                      </c:pt>
                      <c:pt idx="3055">
                        <c:v>64.654289000000006</c:v>
                      </c:pt>
                      <c:pt idx="3056">
                        <c:v>64.155715999999998</c:v>
                      </c:pt>
                      <c:pt idx="3057">
                        <c:v>63.491427999999999</c:v>
                      </c:pt>
                      <c:pt idx="3058">
                        <c:v>62.765712999999998</c:v>
                      </c:pt>
                      <c:pt idx="3059">
                        <c:v>63.452857999999999</c:v>
                      </c:pt>
                      <c:pt idx="3060">
                        <c:v>64.564284999999998</c:v>
                      </c:pt>
                      <c:pt idx="3061">
                        <c:v>61.584285999999999</c:v>
                      </c:pt>
                      <c:pt idx="3062">
                        <c:v>61.128571000000001</c:v>
                      </c:pt>
                      <c:pt idx="3063">
                        <c:v>60.768569999999997</c:v>
                      </c:pt>
                      <c:pt idx="3064">
                        <c:v>60.265712999999998</c:v>
                      </c:pt>
                      <c:pt idx="3065">
                        <c:v>60.665714000000001</c:v>
                      </c:pt>
                      <c:pt idx="3066">
                        <c:v>60.611426999999999</c:v>
                      </c:pt>
                      <c:pt idx="3067">
                        <c:v>62.051430000000003</c:v>
                      </c:pt>
                      <c:pt idx="3068">
                        <c:v>60.388573000000001</c:v>
                      </c:pt>
                      <c:pt idx="3069">
                        <c:v>60.771427000000003</c:v>
                      </c:pt>
                      <c:pt idx="3070">
                        <c:v>60.385714999999998</c:v>
                      </c:pt>
                      <c:pt idx="3071">
                        <c:v>60.407142999999998</c:v>
                      </c:pt>
                      <c:pt idx="3072">
                        <c:v>61.471428000000003</c:v>
                      </c:pt>
                      <c:pt idx="3073">
                        <c:v>64.238570999999993</c:v>
                      </c:pt>
                      <c:pt idx="3074">
                        <c:v>63.692855999999999</c:v>
                      </c:pt>
                      <c:pt idx="3075">
                        <c:v>64.505713999999998</c:v>
                      </c:pt>
                      <c:pt idx="3076">
                        <c:v>63.772857999999999</c:v>
                      </c:pt>
                      <c:pt idx="3077">
                        <c:v>64.504288000000003</c:v>
                      </c:pt>
                      <c:pt idx="3078">
                        <c:v>64.410004000000001</c:v>
                      </c:pt>
                      <c:pt idx="3079">
                        <c:v>65.584289999999996</c:v>
                      </c:pt>
                      <c:pt idx="3080">
                        <c:v>66.571426000000002</c:v>
                      </c:pt>
                      <c:pt idx="3081">
                        <c:v>66.878570999999994</c:v>
                      </c:pt>
                      <c:pt idx="3082">
                        <c:v>67.455710999999994</c:v>
                      </c:pt>
                      <c:pt idx="3083">
                        <c:v>67.435715000000002</c:v>
                      </c:pt>
                      <c:pt idx="3084">
                        <c:v>68.455710999999994</c:v>
                      </c:pt>
                      <c:pt idx="3085">
                        <c:v>68.704284999999999</c:v>
                      </c:pt>
                      <c:pt idx="3086">
                        <c:v>68.480002999999996</c:v>
                      </c:pt>
                      <c:pt idx="3087">
                        <c:v>67.814284999999998</c:v>
                      </c:pt>
                      <c:pt idx="3088">
                        <c:v>67.887146000000001</c:v>
                      </c:pt>
                      <c:pt idx="3089">
                        <c:v>68.234283000000005</c:v>
                      </c:pt>
                      <c:pt idx="3090">
                        <c:v>68.085716000000005</c:v>
                      </c:pt>
                      <c:pt idx="3091">
                        <c:v>68.198570000000004</c:v>
                      </c:pt>
                      <c:pt idx="3092">
                        <c:v>67.524283999999994</c:v>
                      </c:pt>
                      <c:pt idx="3093">
                        <c:v>67.954284999999999</c:v>
                      </c:pt>
                      <c:pt idx="3094">
                        <c:v>68.475716000000006</c:v>
                      </c:pt>
                      <c:pt idx="3095">
                        <c:v>68.430000000000007</c:v>
                      </c:pt>
                      <c:pt idx="3096">
                        <c:v>69.198570000000004</c:v>
                      </c:pt>
                      <c:pt idx="3097">
                        <c:v>68.794289000000006</c:v>
                      </c:pt>
                      <c:pt idx="3098">
                        <c:v>68.078568000000004</c:v>
                      </c:pt>
                      <c:pt idx="3099">
                        <c:v>65.392859999999999</c:v>
                      </c:pt>
                      <c:pt idx="3100">
                        <c:v>65.272857999999999</c:v>
                      </c:pt>
                      <c:pt idx="3101">
                        <c:v>64.932854000000006</c:v>
                      </c:pt>
                      <c:pt idx="3102">
                        <c:v>65.572861000000003</c:v>
                      </c:pt>
                      <c:pt idx="3103">
                        <c:v>65.360000999999997</c:v>
                      </c:pt>
                      <c:pt idx="3104">
                        <c:v>63.254288000000003</c:v>
                      </c:pt>
                      <c:pt idx="3105">
                        <c:v>63.414287999999999</c:v>
                      </c:pt>
                      <c:pt idx="3106">
                        <c:v>64.365714999999994</c:v>
                      </c:pt>
                      <c:pt idx="3107">
                        <c:v>63.355713000000002</c:v>
                      </c:pt>
                      <c:pt idx="3108">
                        <c:v>64.107140000000001</c:v>
                      </c:pt>
                      <c:pt idx="3109">
                        <c:v>64.222854999999996</c:v>
                      </c:pt>
                      <c:pt idx="3110">
                        <c:v>64.454284999999999</c:v>
                      </c:pt>
                      <c:pt idx="3111">
                        <c:v>62.685715000000002</c:v>
                      </c:pt>
                      <c:pt idx="3112">
                        <c:v>64.282859999999999</c:v>
                      </c:pt>
                      <c:pt idx="3113">
                        <c:v>65.648567</c:v>
                      </c:pt>
                      <c:pt idx="3114">
                        <c:v>66.211426000000003</c:v>
                      </c:pt>
                      <c:pt idx="3115">
                        <c:v>65.178573999999998</c:v>
                      </c:pt>
                      <c:pt idx="3116">
                        <c:v>66.694282999999999</c:v>
                      </c:pt>
                      <c:pt idx="3117">
                        <c:v>65.945717000000002</c:v>
                      </c:pt>
                      <c:pt idx="3118">
                        <c:v>64.582854999999995</c:v>
                      </c:pt>
                      <c:pt idx="3119">
                        <c:v>62.654285000000002</c:v>
                      </c:pt>
                      <c:pt idx="3120">
                        <c:v>64.160004000000001</c:v>
                      </c:pt>
                      <c:pt idx="3121">
                        <c:v>64.084289999999996</c:v>
                      </c:pt>
                      <c:pt idx="3122">
                        <c:v>51.671429000000003</c:v>
                      </c:pt>
                      <c:pt idx="3123">
                        <c:v>51.012855999999999</c:v>
                      </c:pt>
                      <c:pt idx="3124">
                        <c:v>51.317141999999997</c:v>
                      </c:pt>
                      <c:pt idx="3125">
                        <c:v>52.284286000000002</c:v>
                      </c:pt>
                      <c:pt idx="3126">
                        <c:v>53.521427000000003</c:v>
                      </c:pt>
                      <c:pt idx="3127">
                        <c:v>54.720001000000003</c:v>
                      </c:pt>
                      <c:pt idx="3128">
                        <c:v>55.002856999999999</c:v>
                      </c:pt>
                      <c:pt idx="3129">
                        <c:v>54.200001</c:v>
                      </c:pt>
                      <c:pt idx="3130">
                        <c:v>55.174286000000002</c:v>
                      </c:pt>
                      <c:pt idx="3131">
                        <c:v>54.014285999999998</c:v>
                      </c:pt>
                      <c:pt idx="3132">
                        <c:v>54.144286999999998</c:v>
                      </c:pt>
                      <c:pt idx="3133">
                        <c:v>56.110000999999997</c:v>
                      </c:pt>
                      <c:pt idx="3134">
                        <c:v>55.487144000000001</c:v>
                      </c:pt>
                      <c:pt idx="3135">
                        <c:v>54.682858000000003</c:v>
                      </c:pt>
                      <c:pt idx="3136">
                        <c:v>54.34</c:v>
                      </c:pt>
                      <c:pt idx="3137">
                        <c:v>54.757140999999997</c:v>
                      </c:pt>
                      <c:pt idx="3138">
                        <c:v>54.880001</c:v>
                      </c:pt>
                      <c:pt idx="3139">
                        <c:v>55.324286999999998</c:v>
                      </c:pt>
                      <c:pt idx="3140">
                        <c:v>54.650002000000001</c:v>
                      </c:pt>
                      <c:pt idx="3141">
                        <c:v>54.837142999999998</c:v>
                      </c:pt>
                      <c:pt idx="3142">
                        <c:v>54.201427000000002</c:v>
                      </c:pt>
                      <c:pt idx="3143">
                        <c:v>55.148570999999997</c:v>
                      </c:pt>
                      <c:pt idx="3144">
                        <c:v>54.448569999999997</c:v>
                      </c:pt>
                      <c:pt idx="3145">
                        <c:v>54.432858000000003</c:v>
                      </c:pt>
                      <c:pt idx="3146">
                        <c:v>51.871428999999999</c:v>
                      </c:pt>
                      <c:pt idx="3147">
                        <c:v>52.591431</c:v>
                      </c:pt>
                      <c:pt idx="3148">
                        <c:v>51.468570999999997</c:v>
                      </c:pt>
                      <c:pt idx="3149">
                        <c:v>50.924286000000002</c:v>
                      </c:pt>
                      <c:pt idx="3150">
                        <c:v>49.855713000000002</c:v>
                      </c:pt>
                      <c:pt idx="3151">
                        <c:v>50.165714000000001</c:v>
                      </c:pt>
                      <c:pt idx="3152">
                        <c:v>49.512855999999999</c:v>
                      </c:pt>
                      <c:pt idx="3153">
                        <c:v>48.830002</c:v>
                      </c:pt>
                      <c:pt idx="3154">
                        <c:v>50.330002</c:v>
                      </c:pt>
                      <c:pt idx="3155">
                        <c:v>50.731430000000003</c:v>
                      </c:pt>
                      <c:pt idx="3156">
                        <c:v>50.085712000000001</c:v>
                      </c:pt>
                      <c:pt idx="3157">
                        <c:v>50.131428</c:v>
                      </c:pt>
                      <c:pt idx="3158">
                        <c:v>48.497143000000001</c:v>
                      </c:pt>
                      <c:pt idx="3159">
                        <c:v>49.111426999999999</c:v>
                      </c:pt>
                      <c:pt idx="3160">
                        <c:v>47.759998000000003</c:v>
                      </c:pt>
                      <c:pt idx="3161">
                        <c:v>47.804287000000002</c:v>
                      </c:pt>
                      <c:pt idx="3162">
                        <c:v>47.782856000000002</c:v>
                      </c:pt>
                      <c:pt idx="3163">
                        <c:v>46.720001000000003</c:v>
                      </c:pt>
                      <c:pt idx="3164">
                        <c:v>45.205714999999998</c:v>
                      </c:pt>
                      <c:pt idx="3165">
                        <c:v>47.664287999999999</c:v>
                      </c:pt>
                      <c:pt idx="3166">
                        <c:v>47.774284000000002</c:v>
                      </c:pt>
                      <c:pt idx="3167">
                        <c:v>48.588569999999997</c:v>
                      </c:pt>
                      <c:pt idx="3168">
                        <c:v>48.097141000000001</c:v>
                      </c:pt>
                      <c:pt idx="3169">
                        <c:v>48.061427999999999</c:v>
                      </c:pt>
                      <c:pt idx="3170">
                        <c:v>48.871428999999999</c:v>
                      </c:pt>
                      <c:pt idx="3171">
                        <c:v>48.578570999999997</c:v>
                      </c:pt>
                      <c:pt idx="3172">
                        <c:v>48.847141000000001</c:v>
                      </c:pt>
                      <c:pt idx="3173">
                        <c:v>49.032856000000002</c:v>
                      </c:pt>
                      <c:pt idx="3174">
                        <c:v>48.801430000000003</c:v>
                      </c:pt>
                      <c:pt idx="3175">
                        <c:v>49.848571999999997</c:v>
                      </c:pt>
                      <c:pt idx="3176">
                        <c:v>47.311427999999999</c:v>
                      </c:pt>
                      <c:pt idx="3177">
                        <c:v>46.501430999999997</c:v>
                      </c:pt>
                      <c:pt idx="3178">
                        <c:v>46.742859000000003</c:v>
                      </c:pt>
                      <c:pt idx="3179">
                        <c:v>47.779998999999997</c:v>
                      </c:pt>
                      <c:pt idx="3180">
                        <c:v>47.041428000000003</c:v>
                      </c:pt>
                      <c:pt idx="3181">
                        <c:v>45.547142000000001</c:v>
                      </c:pt>
                      <c:pt idx="3182">
                        <c:v>46.255713999999998</c:v>
                      </c:pt>
                      <c:pt idx="3183">
                        <c:v>46.32</c:v>
                      </c:pt>
                      <c:pt idx="3184">
                        <c:v>46.251430999999997</c:v>
                      </c:pt>
                      <c:pt idx="3185">
                        <c:v>48.191428999999999</c:v>
                      </c:pt>
                      <c:pt idx="3186">
                        <c:v>49.828570999999997</c:v>
                      </c:pt>
                      <c:pt idx="3187">
                        <c:v>58.468570999999997</c:v>
                      </c:pt>
                      <c:pt idx="3188">
                        <c:v>61.205714999999998</c:v>
                      </c:pt>
                      <c:pt idx="3189">
                        <c:v>62.494286000000002</c:v>
                      </c:pt>
                      <c:pt idx="3190">
                        <c:v>63.794285000000002</c:v>
                      </c:pt>
                      <c:pt idx="3191">
                        <c:v>64.881432000000004</c:v>
                      </c:pt>
                      <c:pt idx="3192">
                        <c:v>63.208571999999997</c:v>
                      </c:pt>
                      <c:pt idx="3193">
                        <c:v>63.400002000000001</c:v>
                      </c:pt>
                      <c:pt idx="3194">
                        <c:v>63.114285000000002</c:v>
                      </c:pt>
                      <c:pt idx="3195">
                        <c:v>63.009998000000003</c:v>
                      </c:pt>
                      <c:pt idx="3196">
                        <c:v>65.274283999999994</c:v>
                      </c:pt>
                      <c:pt idx="3197">
                        <c:v>64.101433</c:v>
                      </c:pt>
                      <c:pt idx="3198">
                        <c:v>64.129997000000003</c:v>
                      </c:pt>
                      <c:pt idx="3199">
                        <c:v>63.48</c:v>
                      </c:pt>
                      <c:pt idx="3200">
                        <c:v>63.295715000000001</c:v>
                      </c:pt>
                      <c:pt idx="3201">
                        <c:v>64.849997999999999</c:v>
                      </c:pt>
                      <c:pt idx="3202">
                        <c:v>64.984283000000005</c:v>
                      </c:pt>
                      <c:pt idx="3203">
                        <c:v>65.247146999999998</c:v>
                      </c:pt>
                      <c:pt idx="3204">
                        <c:v>66.585716000000005</c:v>
                      </c:pt>
                      <c:pt idx="3205">
                        <c:v>67.137146000000001</c:v>
                      </c:pt>
                      <c:pt idx="3206">
                        <c:v>67.865714999999994</c:v>
                      </c:pt>
                      <c:pt idx="3207">
                        <c:v>67.800003000000004</c:v>
                      </c:pt>
                      <c:pt idx="3208">
                        <c:v>68.314284999999998</c:v>
                      </c:pt>
                      <c:pt idx="3209">
                        <c:v>67.405715999999998</c:v>
                      </c:pt>
                      <c:pt idx="3210">
                        <c:v>67.839995999999999</c:v>
                      </c:pt>
                      <c:pt idx="3211">
                        <c:v>68.332854999999995</c:v>
                      </c:pt>
                      <c:pt idx="3212">
                        <c:v>69.004288000000003</c:v>
                      </c:pt>
                      <c:pt idx="3213">
                        <c:v>67.844284000000002</c:v>
                      </c:pt>
                      <c:pt idx="3214">
                        <c:v>68.607140000000001</c:v>
                      </c:pt>
                      <c:pt idx="3215">
                        <c:v>67.815712000000005</c:v>
                      </c:pt>
                      <c:pt idx="3216">
                        <c:v>67.110000999999997</c:v>
                      </c:pt>
                      <c:pt idx="3217">
                        <c:v>66.807143999999994</c:v>
                      </c:pt>
                      <c:pt idx="3218">
                        <c:v>64.874283000000005</c:v>
                      </c:pt>
                      <c:pt idx="3219">
                        <c:v>63.661430000000003</c:v>
                      </c:pt>
                      <c:pt idx="3220">
                        <c:v>62.151428000000003</c:v>
                      </c:pt>
                      <c:pt idx="3221">
                        <c:v>62.884284999999998</c:v>
                      </c:pt>
                      <c:pt idx="3222">
                        <c:v>64.045715000000001</c:v>
                      </c:pt>
                      <c:pt idx="3223">
                        <c:v>62.628571000000001</c:v>
                      </c:pt>
                      <c:pt idx="3224">
                        <c:v>60.281429000000003</c:v>
                      </c:pt>
                      <c:pt idx="3225">
                        <c:v>59.78857</c:v>
                      </c:pt>
                      <c:pt idx="3226">
                        <c:v>60.445712999999998</c:v>
                      </c:pt>
                      <c:pt idx="3227">
                        <c:v>60.744286000000002</c:v>
                      </c:pt>
                      <c:pt idx="3228">
                        <c:v>61.185715000000002</c:v>
                      </c:pt>
                      <c:pt idx="3229">
                        <c:v>60.714286999999999</c:v>
                      </c:pt>
                      <c:pt idx="3230">
                        <c:v>62.611426999999999</c:v>
                      </c:pt>
                      <c:pt idx="3231">
                        <c:v>60.25</c:v>
                      </c:pt>
                      <c:pt idx="3232">
                        <c:v>59.751430999999997</c:v>
                      </c:pt>
                      <c:pt idx="3233">
                        <c:v>59.252856999999999</c:v>
                      </c:pt>
                      <c:pt idx="3234">
                        <c:v>60.367142000000001</c:v>
                      </c:pt>
                      <c:pt idx="3235">
                        <c:v>59.527141999999998</c:v>
                      </c:pt>
                      <c:pt idx="3236">
                        <c:v>59.017142999999997</c:v>
                      </c:pt>
                      <c:pt idx="3237">
                        <c:v>59.154285000000002</c:v>
                      </c:pt>
                      <c:pt idx="3238">
                        <c:v>60.330002</c:v>
                      </c:pt>
                      <c:pt idx="3239">
                        <c:v>60.494286000000002</c:v>
                      </c:pt>
                      <c:pt idx="3240">
                        <c:v>63.049999</c:v>
                      </c:pt>
                      <c:pt idx="3241">
                        <c:v>62.785713000000001</c:v>
                      </c:pt>
                      <c:pt idx="3242">
                        <c:v>64.938568000000004</c:v>
                      </c:pt>
                      <c:pt idx="3243">
                        <c:v>67.811431999999996</c:v>
                      </c:pt>
                      <c:pt idx="3244">
                        <c:v>68.387146000000001</c:v>
                      </c:pt>
                      <c:pt idx="3245">
                        <c:v>67.922859000000003</c:v>
                      </c:pt>
                      <c:pt idx="3246">
                        <c:v>80.292854000000005</c:v>
                      </c:pt>
                      <c:pt idx="3247">
                        <c:v>81.650002000000001</c:v>
                      </c:pt>
                      <c:pt idx="3248">
                        <c:v>81.055717000000001</c:v>
                      </c:pt>
                      <c:pt idx="3249">
                        <c:v>80.062859000000003</c:v>
                      </c:pt>
                      <c:pt idx="3250">
                        <c:v>79.668571</c:v>
                      </c:pt>
                      <c:pt idx="3251">
                        <c:v>79.865714999999994</c:v>
                      </c:pt>
                      <c:pt idx="3252">
                        <c:v>79.771431000000007</c:v>
                      </c:pt>
                      <c:pt idx="3253">
                        <c:v>80.868567999999996</c:v>
                      </c:pt>
                      <c:pt idx="3254">
                        <c:v>80.437140999999997</c:v>
                      </c:pt>
                      <c:pt idx="3255">
                        <c:v>80.407143000000005</c:v>
                      </c:pt>
                      <c:pt idx="3256">
                        <c:v>79.5</c:v>
                      </c:pt>
                      <c:pt idx="3257">
                        <c:v>79.575714000000005</c:v>
                      </c:pt>
                      <c:pt idx="3258">
                        <c:v>79.271431000000007</c:v>
                      </c:pt>
                      <c:pt idx="3259">
                        <c:v>80.792854000000005</c:v>
                      </c:pt>
                      <c:pt idx="3260">
                        <c:v>80.077140999999997</c:v>
                      </c:pt>
                      <c:pt idx="3261">
                        <c:v>80.748572999999993</c:v>
                      </c:pt>
                      <c:pt idx="3262">
                        <c:v>82.085716000000005</c:v>
                      </c:pt>
                      <c:pt idx="3263">
                        <c:v>84.278571999999997</c:v>
                      </c:pt>
                      <c:pt idx="3264">
                        <c:v>83.377144000000001</c:v>
                      </c:pt>
                      <c:pt idx="3265">
                        <c:v>82.872855999999999</c:v>
                      </c:pt>
                      <c:pt idx="3266">
                        <c:v>83.835716000000005</c:v>
                      </c:pt>
                      <c:pt idx="3267">
                        <c:v>87.607140000000001</c:v>
                      </c:pt>
                      <c:pt idx="3268">
                        <c:v>88.267143000000004</c:v>
                      </c:pt>
                      <c:pt idx="3269">
                        <c:v>88.068573000000001</c:v>
                      </c:pt>
                      <c:pt idx="3270">
                        <c:v>88.790001000000004</c:v>
                      </c:pt>
                      <c:pt idx="3271">
                        <c:v>89.002853000000002</c:v>
                      </c:pt>
                      <c:pt idx="3272">
                        <c:v>88.838570000000004</c:v>
                      </c:pt>
                      <c:pt idx="3273">
                        <c:v>87.992858999999996</c:v>
                      </c:pt>
                      <c:pt idx="3274">
                        <c:v>89.857140000000001</c:v>
                      </c:pt>
                      <c:pt idx="3275">
                        <c:v>89.507141000000004</c:v>
                      </c:pt>
                      <c:pt idx="3276">
                        <c:v>89.151427999999996</c:v>
                      </c:pt>
                      <c:pt idx="3277">
                        <c:v>89.002853000000002</c:v>
                      </c:pt>
                      <c:pt idx="3278">
                        <c:v>89.129997000000003</c:v>
                      </c:pt>
                      <c:pt idx="3279">
                        <c:v>88.808571000000001</c:v>
                      </c:pt>
                      <c:pt idx="3280">
                        <c:v>89.348572000000004</c:v>
                      </c:pt>
                      <c:pt idx="3281">
                        <c:v>90.459998999999996</c:v>
                      </c:pt>
                      <c:pt idx="3282">
                        <c:v>89.604286000000002</c:v>
                      </c:pt>
                      <c:pt idx="3283">
                        <c:v>92.449996999999996</c:v>
                      </c:pt>
                      <c:pt idx="3284">
                        <c:v>95.871429000000006</c:v>
                      </c:pt>
                      <c:pt idx="3285">
                        <c:v>95.094284000000002</c:v>
                      </c:pt>
                      <c:pt idx="3286">
                        <c:v>94.418571</c:v>
                      </c:pt>
                      <c:pt idx="3287">
                        <c:v>93.431426999999999</c:v>
                      </c:pt>
                      <c:pt idx="3288">
                        <c:v>95.272857999999999</c:v>
                      </c:pt>
                      <c:pt idx="3289">
                        <c:v>94.271431000000007</c:v>
                      </c:pt>
                      <c:pt idx="3290">
                        <c:v>94.742858999999996</c:v>
                      </c:pt>
                      <c:pt idx="3291">
                        <c:v>93.871429000000006</c:v>
                      </c:pt>
                      <c:pt idx="3292">
                        <c:v>96.414283999999995</c:v>
                      </c:pt>
                      <c:pt idx="3293">
                        <c:v>97.312859000000003</c:v>
                      </c:pt>
                      <c:pt idx="3294">
                        <c:v>96.944282999999999</c:v>
                      </c:pt>
                      <c:pt idx="3295">
                        <c:v>94.891425999999996</c:v>
                      </c:pt>
                      <c:pt idx="3296">
                        <c:v>93.088570000000004</c:v>
                      </c:pt>
                      <c:pt idx="3297">
                        <c:v>92.231430000000003</c:v>
                      </c:pt>
                      <c:pt idx="3298">
                        <c:v>93.848572000000004</c:v>
                      </c:pt>
                      <c:pt idx="3299">
                        <c:v>93.635711999999998</c:v>
                      </c:pt>
                      <c:pt idx="3300">
                        <c:v>94.044289000000006</c:v>
                      </c:pt>
                      <c:pt idx="3301">
                        <c:v>94.571426000000002</c:v>
                      </c:pt>
                      <c:pt idx="3302">
                        <c:v>94.091431</c:v>
                      </c:pt>
                      <c:pt idx="3303">
                        <c:v>93.507141000000004</c:v>
                      </c:pt>
                      <c:pt idx="3304">
                        <c:v>95.727142000000001</c:v>
                      </c:pt>
                      <c:pt idx="3305">
                        <c:v>97.228568999999993</c:v>
                      </c:pt>
                      <c:pt idx="3306">
                        <c:v>101.087143</c:v>
                      </c:pt>
                      <c:pt idx="3307">
                        <c:v>100.37142900000001</c:v>
                      </c:pt>
                      <c:pt idx="3308">
                        <c:v>98.129997000000003</c:v>
                      </c:pt>
                      <c:pt idx="3309">
                        <c:v>115.80999799999999</c:v>
                      </c:pt>
                      <c:pt idx="3310">
                        <c:v>114.769997</c:v>
                      </c:pt>
                      <c:pt idx="3311">
                        <c:v>110.550003</c:v>
                      </c:pt>
                      <c:pt idx="3312">
                        <c:v>112.510002</c:v>
                      </c:pt>
                      <c:pt idx="3313">
                        <c:v>111.5</c:v>
                      </c:pt>
                      <c:pt idx="3314">
                        <c:v>110.099998</c:v>
                      </c:pt>
                      <c:pt idx="3315">
                        <c:v>109.339996</c:v>
                      </c:pt>
                      <c:pt idx="3316">
                        <c:v>106.43</c:v>
                      </c:pt>
                      <c:pt idx="3317">
                        <c:v>106.900002</c:v>
                      </c:pt>
                      <c:pt idx="3318">
                        <c:v>107.08000199999999</c:v>
                      </c:pt>
                      <c:pt idx="3319">
                        <c:v>111.55999799999999</c:v>
                      </c:pt>
                      <c:pt idx="3320">
                        <c:v>114.30999799999999</c:v>
                      </c:pt>
                      <c:pt idx="3321">
                        <c:v>112.55999799999999</c:v>
                      </c:pt>
                      <c:pt idx="3322">
                        <c:v>121.150002</c:v>
                      </c:pt>
                      <c:pt idx="3323">
                        <c:v>123.709999</c:v>
                      </c:pt>
                      <c:pt idx="3324">
                        <c:v>126.449997</c:v>
                      </c:pt>
                      <c:pt idx="3325">
                        <c:v>123.519997</c:v>
                      </c:pt>
                      <c:pt idx="3326">
                        <c:v>123.029999</c:v>
                      </c:pt>
                      <c:pt idx="3327">
                        <c:v>122.739998</c:v>
                      </c:pt>
                      <c:pt idx="3328">
                        <c:v>120.510002</c:v>
                      </c:pt>
                      <c:pt idx="3329">
                        <c:v>123.730003</c:v>
                      </c:pt>
                      <c:pt idx="3330">
                        <c:v>123.389999</c:v>
                      </c:pt>
                      <c:pt idx="3331">
                        <c:v>125.360001</c:v>
                      </c:pt>
                      <c:pt idx="3332">
                        <c:v>124.050003</c:v>
                      </c:pt>
                      <c:pt idx="3333">
                        <c:v>122.05999799999999</c:v>
                      </c:pt>
                      <c:pt idx="3334">
                        <c:v>112.489998</c:v>
                      </c:pt>
                      <c:pt idx="3335">
                        <c:v>103.959999</c:v>
                      </c:pt>
                      <c:pt idx="3336">
                        <c:v>96.879997000000003</c:v>
                      </c:pt>
                      <c:pt idx="3337">
                        <c:v>101.519997</c:v>
                      </c:pt>
                      <c:pt idx="3338">
                        <c:v>110.129997</c:v>
                      </c:pt>
                      <c:pt idx="3339">
                        <c:v>117.660004</c:v>
                      </c:pt>
                      <c:pt idx="3340">
                        <c:v>117.629997</c:v>
                      </c:pt>
                      <c:pt idx="3341">
                        <c:v>115.029999</c:v>
                      </c:pt>
                      <c:pt idx="3342">
                        <c:v>105.790001</c:v>
                      </c:pt>
                      <c:pt idx="3343">
                        <c:v>105.44000200000001</c:v>
                      </c:pt>
                      <c:pt idx="3344">
                        <c:v>101.05999799999999</c:v>
                      </c:pt>
                      <c:pt idx="3345">
                        <c:v>98.790001000000004</c:v>
                      </c:pt>
                      <c:pt idx="3346">
                        <c:v>94.949996999999996</c:v>
                      </c:pt>
                      <c:pt idx="3347">
                        <c:v>99.18</c:v>
                      </c:pt>
                      <c:pt idx="3348">
                        <c:v>99.480002999999996</c:v>
                      </c:pt>
                      <c:pt idx="3349">
                        <c:v>97.510002</c:v>
                      </c:pt>
                      <c:pt idx="3350">
                        <c:v>95.690002000000007</c:v>
                      </c:pt>
                      <c:pt idx="3351">
                        <c:v>99.160004000000001</c:v>
                      </c:pt>
                      <c:pt idx="3352">
                        <c:v>104.08000199999999</c:v>
                      </c:pt>
                      <c:pt idx="3353">
                        <c:v>104.209999</c:v>
                      </c:pt>
                      <c:pt idx="3354">
                        <c:v>102.620003</c:v>
                      </c:pt>
                      <c:pt idx="3355">
                        <c:v>100.300003</c:v>
                      </c:pt>
                      <c:pt idx="3356">
                        <c:v>98.470000999999996</c:v>
                      </c:pt>
                      <c:pt idx="3357">
                        <c:v>98.07</c:v>
                      </c:pt>
                      <c:pt idx="3358">
                        <c:v>103.760002</c:v>
                      </c:pt>
                      <c:pt idx="3359">
                        <c:v>102.239998</c:v>
                      </c:pt>
                      <c:pt idx="3360">
                        <c:v>99.470000999999996</c:v>
                      </c:pt>
                      <c:pt idx="3361">
                        <c:v>98.349997999999999</c:v>
                      </c:pt>
                      <c:pt idx="3362">
                        <c:v>103.260002</c:v>
                      </c:pt>
                      <c:pt idx="3363">
                        <c:v>105.980003</c:v>
                      </c:pt>
                      <c:pt idx="3364">
                        <c:v>106.110001</c:v>
                      </c:pt>
                      <c:pt idx="3365">
                        <c:v>111.25</c:v>
                      </c:pt>
                      <c:pt idx="3366">
                        <c:v>108.33000199999999</c:v>
                      </c:pt>
                      <c:pt idx="3367">
                        <c:v>108.099998</c:v>
                      </c:pt>
                      <c:pt idx="3368">
                        <c:v>114.93</c:v>
                      </c:pt>
                      <c:pt idx="3369">
                        <c:v>113.33000199999999</c:v>
                      </c:pt>
                      <c:pt idx="3370">
                        <c:v>113.449997</c:v>
                      </c:pt>
                      <c:pt idx="3371">
                        <c:v>109.730003</c:v>
                      </c:pt>
                      <c:pt idx="3372">
                        <c:v>110.230003</c:v>
                      </c:pt>
                      <c:pt idx="3373">
                        <c:v>101.089996</c:v>
                      </c:pt>
                      <c:pt idx="3374">
                        <c:v>98.989998</c:v>
                      </c:pt>
                      <c:pt idx="3375">
                        <c:v>101.69000200000001</c:v>
                      </c:pt>
                      <c:pt idx="3376">
                        <c:v>98.989998</c:v>
                      </c:pt>
                      <c:pt idx="3377">
                        <c:v>97.959998999999996</c:v>
                      </c:pt>
                      <c:pt idx="3378">
                        <c:v>97.32</c:v>
                      </c:pt>
                      <c:pt idx="3379">
                        <c:v>100.040001</c:v>
                      </c:pt>
                      <c:pt idx="3380">
                        <c:v>103.040001</c:v>
                      </c:pt>
                      <c:pt idx="3381">
                        <c:v>103.07</c:v>
                      </c:pt>
                      <c:pt idx="3382">
                        <c:v>105.800003</c:v>
                      </c:pt>
                      <c:pt idx="3383">
                        <c:v>105.120003</c:v>
                      </c:pt>
                      <c:pt idx="3384">
                        <c:v>108.379997</c:v>
                      </c:pt>
                      <c:pt idx="3385">
                        <c:v>107.639999</c:v>
                      </c:pt>
                      <c:pt idx="3386">
                        <c:v>109.739998</c:v>
                      </c:pt>
                      <c:pt idx="3387">
                        <c:v>114.050003</c:v>
                      </c:pt>
                      <c:pt idx="3388">
                        <c:v>113.5</c:v>
                      </c:pt>
                      <c:pt idx="3389">
                        <c:v>114.05999799999999</c:v>
                      </c:pt>
                      <c:pt idx="3390">
                        <c:v>109.860001</c:v>
                      </c:pt>
                      <c:pt idx="3391">
                        <c:v>112.699997</c:v>
                      </c:pt>
                      <c:pt idx="3392">
                        <c:v>112.860001</c:v>
                      </c:pt>
                      <c:pt idx="3393">
                        <c:v>108.91999800000001</c:v>
                      </c:pt>
                      <c:pt idx="3394">
                        <c:v>103.650002</c:v>
                      </c:pt>
                      <c:pt idx="3395">
                        <c:v>111.349998</c:v>
                      </c:pt>
                      <c:pt idx="3396">
                        <c:v>117.099998</c:v>
                      </c:pt>
                      <c:pt idx="3397">
                        <c:v>120.629997</c:v>
                      </c:pt>
                      <c:pt idx="3398">
                        <c:v>120.220001</c:v>
                      </c:pt>
                      <c:pt idx="3399">
                        <c:v>123.839996</c:v>
                      </c:pt>
                      <c:pt idx="3400">
                        <c:v>125.029999</c:v>
                      </c:pt>
                      <c:pt idx="3401">
                        <c:v>123.30999799999999</c:v>
                      </c:pt>
                      <c:pt idx="3402">
                        <c:v>124.160004</c:v>
                      </c:pt>
                      <c:pt idx="3403">
                        <c:v>125.44000200000001</c:v>
                      </c:pt>
                      <c:pt idx="3404">
                        <c:v>123.33000199999999</c:v>
                      </c:pt>
                      <c:pt idx="3405">
                        <c:v>125.370003</c:v>
                      </c:pt>
                      <c:pt idx="3406">
                        <c:v>128.929993</c:v>
                      </c:pt>
                      <c:pt idx="3407">
                        <c:v>126.80999799999999</c:v>
                      </c:pt>
                      <c:pt idx="3408">
                        <c:v>130.929993</c:v>
                      </c:pt>
                      <c:pt idx="3409">
                        <c:v>125.360001</c:v>
                      </c:pt>
                      <c:pt idx="3410">
                        <c:v>126.980003</c:v>
                      </c:pt>
                      <c:pt idx="3411">
                        <c:v>124.199997</c:v>
                      </c:pt>
                      <c:pt idx="3412">
                        <c:v>122.910004</c:v>
                      </c:pt>
                      <c:pt idx="3413">
                        <c:v>118.910004</c:v>
                      </c:pt>
                      <c:pt idx="3414">
                        <c:v>120.66999800000001</c:v>
                      </c:pt>
                      <c:pt idx="3415">
                        <c:v>118.599998</c:v>
                      </c:pt>
                      <c:pt idx="3416">
                        <c:v>122.639999</c:v>
                      </c:pt>
                      <c:pt idx="3417">
                        <c:v>122.510002</c:v>
                      </c:pt>
                      <c:pt idx="3418">
                        <c:v>118.019997</c:v>
                      </c:pt>
                      <c:pt idx="3419">
                        <c:v>116.629997</c:v>
                      </c:pt>
                      <c:pt idx="3420">
                        <c:v>116.239998</c:v>
                      </c:pt>
                      <c:pt idx="3421">
                        <c:v>118.160004</c:v>
                      </c:pt>
                      <c:pt idx="3422">
                        <c:v>117.33000199999999</c:v>
                      </c:pt>
                      <c:pt idx="3423">
                        <c:v>117.110001</c:v>
                      </c:pt>
                      <c:pt idx="3424">
                        <c:v>119.120003</c:v>
                      </c:pt>
                      <c:pt idx="3425">
                        <c:v>116.709999</c:v>
                      </c:pt>
                      <c:pt idx="3426">
                        <c:v>114.379997</c:v>
                      </c:pt>
                      <c:pt idx="3427">
                        <c:v>109.959999</c:v>
                      </c:pt>
                      <c:pt idx="3428">
                        <c:v>107.660004</c:v>
                      </c:pt>
                      <c:pt idx="3429">
                        <c:v>117.68</c:v>
                      </c:pt>
                      <c:pt idx="3430">
                        <c:v>114.55999799999999</c:v>
                      </c:pt>
                      <c:pt idx="3431">
                        <c:v>111.389999</c:v>
                      </c:pt>
                      <c:pt idx="3432">
                        <c:v>114.970001</c:v>
                      </c:pt>
                      <c:pt idx="3433">
                        <c:v>116.58000199999999</c:v>
                      </c:pt>
                      <c:pt idx="3434">
                        <c:v>106.55999799999999</c:v>
                      </c:pt>
                      <c:pt idx="3435">
                        <c:v>107.05999799999999</c:v>
                      </c:pt>
                      <c:pt idx="3436">
                        <c:v>104.040001</c:v>
                      </c:pt>
                      <c:pt idx="3437">
                        <c:v>107.889999</c:v>
                      </c:pt>
                      <c:pt idx="3438">
                        <c:v>107.739998</c:v>
                      </c:pt>
                      <c:pt idx="3439">
                        <c:v>102.349998</c:v>
                      </c:pt>
                      <c:pt idx="3440">
                        <c:v>100.720001</c:v>
                      </c:pt>
                      <c:pt idx="3441">
                        <c:v>99.120002999999997</c:v>
                      </c:pt>
                      <c:pt idx="3442">
                        <c:v>97.830001999999993</c:v>
                      </c:pt>
                      <c:pt idx="3443">
                        <c:v>91.150002000000001</c:v>
                      </c:pt>
                      <c:pt idx="3444">
                        <c:v>94.410004000000001</c:v>
                      </c:pt>
                      <c:pt idx="3445">
                        <c:v>91.839995999999999</c:v>
                      </c:pt>
                      <c:pt idx="3446">
                        <c:v>94.089995999999999</c:v>
                      </c:pt>
                      <c:pt idx="3447">
                        <c:v>91.489998</c:v>
                      </c:pt>
                      <c:pt idx="3448">
                        <c:v>90.739998</c:v>
                      </c:pt>
                      <c:pt idx="3449">
                        <c:v>89.709998999999996</c:v>
                      </c:pt>
                      <c:pt idx="3450">
                        <c:v>82.790001000000004</c:v>
                      </c:pt>
                      <c:pt idx="3451">
                        <c:v>83.32</c:v>
                      </c:pt>
                      <c:pt idx="3452">
                        <c:v>86.129997000000003</c:v>
                      </c:pt>
                      <c:pt idx="3453">
                        <c:v>88.449996999999996</c:v>
                      </c:pt>
                      <c:pt idx="3454">
                        <c:v>86.349997999999999</c:v>
                      </c:pt>
                      <c:pt idx="3455">
                        <c:v>87.400002000000001</c:v>
                      </c:pt>
                      <c:pt idx="3456">
                        <c:v>89.050003000000004</c:v>
                      </c:pt>
                      <c:pt idx="3457">
                        <c:v>94.760002</c:v>
                      </c:pt>
                      <c:pt idx="3458">
                        <c:v>90.489998</c:v>
                      </c:pt>
                      <c:pt idx="3459">
                        <c:v>89.230002999999996</c:v>
                      </c:pt>
                      <c:pt idx="3460">
                        <c:v>91.93</c:v>
                      </c:pt>
                      <c:pt idx="3461">
                        <c:v>89.120002999999997</c:v>
                      </c:pt>
                      <c:pt idx="3462">
                        <c:v>91.610000999999997</c:v>
                      </c:pt>
                      <c:pt idx="3463">
                        <c:v>94.529999000000004</c:v>
                      </c:pt>
                      <c:pt idx="3464">
                        <c:v>94.790001000000004</c:v>
                      </c:pt>
                      <c:pt idx="3465">
                        <c:v>93.410004000000001</c:v>
                      </c:pt>
                      <c:pt idx="3466">
                        <c:v>98.300003000000004</c:v>
                      </c:pt>
                      <c:pt idx="3467">
                        <c:v>97.610000999999997</c:v>
                      </c:pt>
                      <c:pt idx="3468">
                        <c:v>97.93</c:v>
                      </c:pt>
                      <c:pt idx="3469">
                        <c:v>101.58000199999999</c:v>
                      </c:pt>
                      <c:pt idx="3470">
                        <c:v>95.489998</c:v>
                      </c:pt>
                      <c:pt idx="3471">
                        <c:v>96.230002999999996</c:v>
                      </c:pt>
                      <c:pt idx="3472">
                        <c:v>98</c:v>
                      </c:pt>
                      <c:pt idx="3473">
                        <c:v>97.360000999999997</c:v>
                      </c:pt>
                      <c:pt idx="3474">
                        <c:v>97.660004000000001</c:v>
                      </c:pt>
                      <c:pt idx="3475">
                        <c:v>98.129997000000003</c:v>
                      </c:pt>
                      <c:pt idx="3476">
                        <c:v>97.860000999999997</c:v>
                      </c:pt>
                      <c:pt idx="3477">
                        <c:v>99.349997999999999</c:v>
                      </c:pt>
                      <c:pt idx="3478">
                        <c:v>99.720000999999996</c:v>
                      </c:pt>
                      <c:pt idx="3479">
                        <c:v>101.120003</c:v>
                      </c:pt>
                      <c:pt idx="3480">
                        <c:v>101.05999799999999</c:v>
                      </c:pt>
                      <c:pt idx="3481">
                        <c:v>99.839995999999999</c:v>
                      </c:pt>
                      <c:pt idx="3482">
                        <c:v>99.589995999999999</c:v>
                      </c:pt>
                      <c:pt idx="3483">
                        <c:v>98.360000999999997</c:v>
                      </c:pt>
                      <c:pt idx="3484">
                        <c:v>101.209999</c:v>
                      </c:pt>
                      <c:pt idx="3485">
                        <c:v>104.129997</c:v>
                      </c:pt>
                      <c:pt idx="3486">
                        <c:v>102.19000200000001</c:v>
                      </c:pt>
                      <c:pt idx="3487">
                        <c:v>102.230003</c:v>
                      </c:pt>
                      <c:pt idx="3488">
                        <c:v>105.699997</c:v>
                      </c:pt>
                      <c:pt idx="3489">
                        <c:v>104.349998</c:v>
                      </c:pt>
                      <c:pt idx="3490">
                        <c:v>104.94000200000001</c:v>
                      </c:pt>
                      <c:pt idx="3491">
                        <c:v>104.83000199999999</c:v>
                      </c:pt>
                      <c:pt idx="3492">
                        <c:v>104.449997</c:v>
                      </c:pt>
                      <c:pt idx="3493">
                        <c:v>103.80999799999999</c:v>
                      </c:pt>
                      <c:pt idx="3494">
                        <c:v>102.68</c:v>
                      </c:pt>
                      <c:pt idx="3495">
                        <c:v>106.980003</c:v>
                      </c:pt>
                      <c:pt idx="3496">
                        <c:v>109.650002</c:v>
                      </c:pt>
                      <c:pt idx="3497">
                        <c:v>110.41999800000001</c:v>
                      </c:pt>
                      <c:pt idx="3498">
                        <c:v>111.510002</c:v>
                      </c:pt>
                      <c:pt idx="3499">
                        <c:v>108.400002</c:v>
                      </c:pt>
                      <c:pt idx="3500">
                        <c:v>94.339995999999999</c:v>
                      </c:pt>
                      <c:pt idx="3501">
                        <c:v>96.769997000000004</c:v>
                      </c:pt>
                      <c:pt idx="3502">
                        <c:v>94.980002999999996</c:v>
                      </c:pt>
                      <c:pt idx="3503">
                        <c:v>95.900002000000001</c:v>
                      </c:pt>
                      <c:pt idx="3504">
                        <c:v>93.559997999999993</c:v>
                      </c:pt>
                      <c:pt idx="3505">
                        <c:v>92.43</c:v>
                      </c:pt>
                      <c:pt idx="3506">
                        <c:v>91.040001000000004</c:v>
                      </c:pt>
                      <c:pt idx="3507">
                        <c:v>90.279999000000004</c:v>
                      </c:pt>
                      <c:pt idx="3508">
                        <c:v>90.029999000000004</c:v>
                      </c:pt>
                      <c:pt idx="3509">
                        <c:v>93.110000999999997</c:v>
                      </c:pt>
                      <c:pt idx="3510">
                        <c:v>91.540001000000004</c:v>
                      </c:pt>
                      <c:pt idx="3511">
                        <c:v>90.790001000000004</c:v>
                      </c:pt>
                      <c:pt idx="3512">
                        <c:v>89.370002999999997</c:v>
                      </c:pt>
                      <c:pt idx="3513">
                        <c:v>90.839995999999999</c:v>
                      </c:pt>
                      <c:pt idx="3514">
                        <c:v>90.540001000000004</c:v>
                      </c:pt>
                      <c:pt idx="3515">
                        <c:v>92.889999000000003</c:v>
                      </c:pt>
                      <c:pt idx="3516">
                        <c:v>90.019997000000004</c:v>
                      </c:pt>
                      <c:pt idx="3517">
                        <c:v>87.739998</c:v>
                      </c:pt>
                      <c:pt idx="3518">
                        <c:v>87.879997000000003</c:v>
                      </c:pt>
                      <c:pt idx="3519">
                        <c:v>89.120002999999997</c:v>
                      </c:pt>
                      <c:pt idx="3520">
                        <c:v>88.629997000000003</c:v>
                      </c:pt>
                      <c:pt idx="3521">
                        <c:v>90.5</c:v>
                      </c:pt>
                      <c:pt idx="3522">
                        <c:v>89.550003000000004</c:v>
                      </c:pt>
                      <c:pt idx="3523">
                        <c:v>92.489998</c:v>
                      </c:pt>
                      <c:pt idx="3524">
                        <c:v>94.889999000000003</c:v>
                      </c:pt>
                      <c:pt idx="3525">
                        <c:v>97.889999000000003</c:v>
                      </c:pt>
                      <c:pt idx="3526">
                        <c:v>100.199997</c:v>
                      </c:pt>
                      <c:pt idx="3527">
                        <c:v>102.80999799999999</c:v>
                      </c:pt>
                      <c:pt idx="3528">
                        <c:v>103.300003</c:v>
                      </c:pt>
                      <c:pt idx="3529">
                        <c:v>102.57</c:v>
                      </c:pt>
                      <c:pt idx="3530">
                        <c:v>101.510002</c:v>
                      </c:pt>
                      <c:pt idx="3531">
                        <c:v>101.25</c:v>
                      </c:pt>
                      <c:pt idx="3532">
                        <c:v>99.589995999999999</c:v>
                      </c:pt>
                      <c:pt idx="3533">
                        <c:v>100.739998</c:v>
                      </c:pt>
                      <c:pt idx="3534">
                        <c:v>99.889999000000003</c:v>
                      </c:pt>
                      <c:pt idx="3535">
                        <c:v>97.860000999999997</c:v>
                      </c:pt>
                      <c:pt idx="3536">
                        <c:v>97.089995999999999</c:v>
                      </c:pt>
                      <c:pt idx="3537">
                        <c:v>93.75</c:v>
                      </c:pt>
                      <c:pt idx="3538">
                        <c:v>93.849997999999999</c:v>
                      </c:pt>
                      <c:pt idx="3539">
                        <c:v>94.120002999999997</c:v>
                      </c:pt>
                      <c:pt idx="3540">
                        <c:v>94.290001000000004</c:v>
                      </c:pt>
                      <c:pt idx="3541">
                        <c:v>95.440002000000007</c:v>
                      </c:pt>
                      <c:pt idx="3542">
                        <c:v>94.449996999999996</c:v>
                      </c:pt>
                      <c:pt idx="3543">
                        <c:v>93.800003000000004</c:v>
                      </c:pt>
                      <c:pt idx="3544">
                        <c:v>90.989998</c:v>
                      </c:pt>
                      <c:pt idx="3545">
                        <c:v>90.010002</c:v>
                      </c:pt>
                      <c:pt idx="3546">
                        <c:v>91.660004000000001</c:v>
                      </c:pt>
                      <c:pt idx="3547">
                        <c:v>88.440002000000007</c:v>
                      </c:pt>
                      <c:pt idx="3548">
                        <c:v>85.330001999999993</c:v>
                      </c:pt>
                      <c:pt idx="3549">
                        <c:v>87.970000999999996</c:v>
                      </c:pt>
                      <c:pt idx="3550">
                        <c:v>91.059997999999993</c:v>
                      </c:pt>
                      <c:pt idx="3551">
                        <c:v>91.480002999999996</c:v>
                      </c:pt>
                      <c:pt idx="3552">
                        <c:v>96.669998000000007</c:v>
                      </c:pt>
                      <c:pt idx="3553">
                        <c:v>97.910004000000001</c:v>
                      </c:pt>
                      <c:pt idx="3554">
                        <c:v>94.599997999999999</c:v>
                      </c:pt>
                      <c:pt idx="3555">
                        <c:v>95.099997999999999</c:v>
                      </c:pt>
                      <c:pt idx="3556">
                        <c:v>97.059997999999993</c:v>
                      </c:pt>
                      <c:pt idx="3557">
                        <c:v>94.669998000000007</c:v>
                      </c:pt>
                      <c:pt idx="3558">
                        <c:v>95.970000999999996</c:v>
                      </c:pt>
                      <c:pt idx="3559">
                        <c:v>96.43</c:v>
                      </c:pt>
                      <c:pt idx="3560">
                        <c:v>98.019997000000004</c:v>
                      </c:pt>
                      <c:pt idx="3561">
                        <c:v>98.389999000000003</c:v>
                      </c:pt>
                      <c:pt idx="3562">
                        <c:v>98.809997999999993</c:v>
                      </c:pt>
                      <c:pt idx="3563">
                        <c:v>85.839995999999999</c:v>
                      </c:pt>
                      <c:pt idx="3564">
                        <c:v>87.910004000000001</c:v>
                      </c:pt>
                      <c:pt idx="3565">
                        <c:v>85.989998</c:v>
                      </c:pt>
                      <c:pt idx="3566">
                        <c:v>85.889999000000003</c:v>
                      </c:pt>
                      <c:pt idx="3567">
                        <c:v>87.660004000000001</c:v>
                      </c:pt>
                      <c:pt idx="3568">
                        <c:v>91.410004000000001</c:v>
                      </c:pt>
                      <c:pt idx="3569">
                        <c:v>92.040001000000004</c:v>
                      </c:pt>
                      <c:pt idx="3570">
                        <c:v>91.650002000000001</c:v>
                      </c:pt>
                      <c:pt idx="3571">
                        <c:v>91.25</c:v>
                      </c:pt>
                      <c:pt idx="3572">
                        <c:v>94.370002999999997</c:v>
                      </c:pt>
                      <c:pt idx="3573">
                        <c:v>93.559997999999993</c:v>
                      </c:pt>
                      <c:pt idx="3574">
                        <c:v>93.099997999999999</c:v>
                      </c:pt>
                      <c:pt idx="3575">
                        <c:v>93.440002000000007</c:v>
                      </c:pt>
                      <c:pt idx="3576">
                        <c:v>97.029999000000004</c:v>
                      </c:pt>
                      <c:pt idx="3577">
                        <c:v>95.110000999999997</c:v>
                      </c:pt>
                      <c:pt idx="3578">
                        <c:v>93.989998</c:v>
                      </c:pt>
                      <c:pt idx="3579">
                        <c:v>93.93</c:v>
                      </c:pt>
                      <c:pt idx="3580">
                        <c:v>95.889999000000003</c:v>
                      </c:pt>
                      <c:pt idx="3581">
                        <c:v>96.589995999999999</c:v>
                      </c:pt>
                      <c:pt idx="3582">
                        <c:v>95.309997999999993</c:v>
                      </c:pt>
                      <c:pt idx="3583">
                        <c:v>95.120002999999997</c:v>
                      </c:pt>
                      <c:pt idx="3584">
                        <c:v>96.370002999999997</c:v>
                      </c:pt>
                      <c:pt idx="3585">
                        <c:v>96.160004000000001</c:v>
                      </c:pt>
                      <c:pt idx="3586">
                        <c:v>95.870002999999997</c:v>
                      </c:pt>
                      <c:pt idx="3587">
                        <c:v>95.260002</c:v>
                      </c:pt>
                      <c:pt idx="3588">
                        <c:v>95.940002000000007</c:v>
                      </c:pt>
                      <c:pt idx="3589">
                        <c:v>95.18</c:v>
                      </c:pt>
                      <c:pt idx="3590">
                        <c:v>97.32</c:v>
                      </c:pt>
                      <c:pt idx="3591">
                        <c:v>97.580001999999993</c:v>
                      </c:pt>
                      <c:pt idx="3592">
                        <c:v>97.300003000000004</c:v>
                      </c:pt>
                      <c:pt idx="3593">
                        <c:v>97.449996999999996</c:v>
                      </c:pt>
                      <c:pt idx="3594">
                        <c:v>97.449996999999996</c:v>
                      </c:pt>
                      <c:pt idx="3595">
                        <c:v>97.379997000000003</c:v>
                      </c:pt>
                      <c:pt idx="3596">
                        <c:v>97.379997000000003</c:v>
                      </c:pt>
                      <c:pt idx="3597">
                        <c:v>100.089996</c:v>
                      </c:pt>
                      <c:pt idx="3598">
                        <c:v>99.150002000000001</c:v>
                      </c:pt>
                      <c:pt idx="3599">
                        <c:v>99.660004000000001</c:v>
                      </c:pt>
                      <c:pt idx="3600">
                        <c:v>96.5</c:v>
                      </c:pt>
                      <c:pt idx="3601">
                        <c:v>99.050003000000004</c:v>
                      </c:pt>
                      <c:pt idx="3602">
                        <c:v>96.089995999999999</c:v>
                      </c:pt>
                      <c:pt idx="3603">
                        <c:v>97.010002</c:v>
                      </c:pt>
                      <c:pt idx="3604">
                        <c:v>97.339995999999999</c:v>
                      </c:pt>
                      <c:pt idx="3605">
                        <c:v>99.480002999999996</c:v>
                      </c:pt>
                      <c:pt idx="3606">
                        <c:v>98.059997999999993</c:v>
                      </c:pt>
                      <c:pt idx="3607">
                        <c:v>98.25</c:v>
                      </c:pt>
                      <c:pt idx="3608">
                        <c:v>94.879997000000003</c:v>
                      </c:pt>
                      <c:pt idx="3609">
                        <c:v>95.830001999999993</c:v>
                      </c:pt>
                      <c:pt idx="3610">
                        <c:v>95.940002000000007</c:v>
                      </c:pt>
                      <c:pt idx="3611">
                        <c:v>94.559997999999993</c:v>
                      </c:pt>
                      <c:pt idx="3612">
                        <c:v>97.07</c:v>
                      </c:pt>
                      <c:pt idx="3613">
                        <c:v>97.480002999999996</c:v>
                      </c:pt>
                      <c:pt idx="3614">
                        <c:v>96.669998000000007</c:v>
                      </c:pt>
                      <c:pt idx="3615">
                        <c:v>98.550003000000004</c:v>
                      </c:pt>
                      <c:pt idx="3616">
                        <c:v>102.629997</c:v>
                      </c:pt>
                      <c:pt idx="3617">
                        <c:v>102.339996</c:v>
                      </c:pt>
                      <c:pt idx="3618">
                        <c:v>106.279999</c:v>
                      </c:pt>
                      <c:pt idx="3619">
                        <c:v>105.07</c:v>
                      </c:pt>
                      <c:pt idx="3620">
                        <c:v>104.82</c:v>
                      </c:pt>
                      <c:pt idx="3621">
                        <c:v>103.33000199999999</c:v>
                      </c:pt>
                      <c:pt idx="3622">
                        <c:v>100.589996</c:v>
                      </c:pt>
                      <c:pt idx="3623">
                        <c:v>99.5</c:v>
                      </c:pt>
                      <c:pt idx="3624">
                        <c:v>100.230003</c:v>
                      </c:pt>
                      <c:pt idx="3625">
                        <c:v>101.470001</c:v>
                      </c:pt>
                      <c:pt idx="3626">
                        <c:v>99.800003000000004</c:v>
                      </c:pt>
                      <c:pt idx="3627">
                        <c:v>118.790001</c:v>
                      </c:pt>
                      <c:pt idx="3628">
                        <c:v>121.870003</c:v>
                      </c:pt>
                      <c:pt idx="3629">
                        <c:v>123.349998</c:v>
                      </c:pt>
                      <c:pt idx="3630">
                        <c:v>127.5</c:v>
                      </c:pt>
                      <c:pt idx="3631">
                        <c:v>127.33000199999999</c:v>
                      </c:pt>
                      <c:pt idx="3632">
                        <c:v>126.510002</c:v>
                      </c:pt>
                      <c:pt idx="3633">
                        <c:v>126.970001</c:v>
                      </c:pt>
                      <c:pt idx="3634">
                        <c:v>126.470001</c:v>
                      </c:pt>
                      <c:pt idx="3635">
                        <c:v>126.57</c:v>
                      </c:pt>
                      <c:pt idx="3636">
                        <c:v>124.870003</c:v>
                      </c:pt>
                      <c:pt idx="3637">
                        <c:v>123.300003</c:v>
                      </c:pt>
                      <c:pt idx="3638">
                        <c:v>122.339996</c:v>
                      </c:pt>
                      <c:pt idx="3639">
                        <c:v>122.139999</c:v>
                      </c:pt>
                      <c:pt idx="3640">
                        <c:v>122.029999</c:v>
                      </c:pt>
                      <c:pt idx="3641">
                        <c:v>124.58000199999999</c:v>
                      </c:pt>
                      <c:pt idx="3642">
                        <c:v>124.339996</c:v>
                      </c:pt>
                      <c:pt idx="3643">
                        <c:v>122.19000200000001</c:v>
                      </c:pt>
                      <c:pt idx="3644">
                        <c:v>115.41999800000001</c:v>
                      </c:pt>
                      <c:pt idx="3645">
                        <c:v>114.779999</c:v>
                      </c:pt>
                      <c:pt idx="3646">
                        <c:v>113.379997</c:v>
                      </c:pt>
                      <c:pt idx="3647">
                        <c:v>113.589996</c:v>
                      </c:pt>
                      <c:pt idx="3648">
                        <c:v>115.19000200000001</c:v>
                      </c:pt>
                      <c:pt idx="3649">
                        <c:v>115.029999</c:v>
                      </c:pt>
                      <c:pt idx="3650">
                        <c:v>115.209999</c:v>
                      </c:pt>
                      <c:pt idx="3651">
                        <c:v>117.959999</c:v>
                      </c:pt>
                      <c:pt idx="3652">
                        <c:v>118.040001</c:v>
                      </c:pt>
                      <c:pt idx="3653">
                        <c:v>117.69000200000001</c:v>
                      </c:pt>
                      <c:pt idx="3654">
                        <c:v>117.410004</c:v>
                      </c:pt>
                      <c:pt idx="3655">
                        <c:v>116.93</c:v>
                      </c:pt>
                      <c:pt idx="3656">
                        <c:v>117.510002</c:v>
                      </c:pt>
                      <c:pt idx="3657">
                        <c:v>117</c:v>
                      </c:pt>
                      <c:pt idx="3658">
                        <c:v>117.220001</c:v>
                      </c:pt>
                      <c:pt idx="3659">
                        <c:v>120.80999799999999</c:v>
                      </c:pt>
                      <c:pt idx="3660">
                        <c:v>119.160004</c:v>
                      </c:pt>
                      <c:pt idx="3661">
                        <c:v>124.57</c:v>
                      </c:pt>
                      <c:pt idx="3662">
                        <c:v>125.389999</c:v>
                      </c:pt>
                      <c:pt idx="3663">
                        <c:v>123.239998</c:v>
                      </c:pt>
                      <c:pt idx="3664">
                        <c:v>122.879997</c:v>
                      </c:pt>
                      <c:pt idx="3665">
                        <c:v>122.83000199999999</c:v>
                      </c:pt>
                      <c:pt idx="3666">
                        <c:v>123.779999</c:v>
                      </c:pt>
                      <c:pt idx="3667">
                        <c:v>123.44000200000001</c:v>
                      </c:pt>
                      <c:pt idx="3668">
                        <c:v>125</c:v>
                      </c:pt>
                      <c:pt idx="3669">
                        <c:v>124.220001</c:v>
                      </c:pt>
                      <c:pt idx="3670">
                        <c:v>125.449997</c:v>
                      </c:pt>
                      <c:pt idx="3671">
                        <c:v>125.120003</c:v>
                      </c:pt>
                      <c:pt idx="3672">
                        <c:v>126.5</c:v>
                      </c:pt>
                      <c:pt idx="3673">
                        <c:v>125.58000199999999</c:v>
                      </c:pt>
                      <c:pt idx="3674">
                        <c:v>125.589996</c:v>
                      </c:pt>
                      <c:pt idx="3675">
                        <c:v>128.35000600000001</c:v>
                      </c:pt>
                      <c:pt idx="3676">
                        <c:v>125.889999</c:v>
                      </c:pt>
                      <c:pt idx="3677">
                        <c:v>125.33000199999999</c:v>
                      </c:pt>
                      <c:pt idx="3678">
                        <c:v>123.800003</c:v>
                      </c:pt>
                      <c:pt idx="3679">
                        <c:v>127.489998</c:v>
                      </c:pt>
                      <c:pt idx="3680">
                        <c:v>129.41000399999999</c:v>
                      </c:pt>
                      <c:pt idx="3681">
                        <c:v>131.80999800000001</c:v>
                      </c:pt>
                      <c:pt idx="3682">
                        <c:v>131.070007</c:v>
                      </c:pt>
                      <c:pt idx="3683">
                        <c:v>130.949997</c:v>
                      </c:pt>
                      <c:pt idx="3684">
                        <c:v>129.88999899999999</c:v>
                      </c:pt>
                      <c:pt idx="3685">
                        <c:v>130.5</c:v>
                      </c:pt>
                      <c:pt idx="3686">
                        <c:v>129.179993</c:v>
                      </c:pt>
                      <c:pt idx="3687">
                        <c:v>133.699997</c:v>
                      </c:pt>
                      <c:pt idx="3688">
                        <c:v>132.88999899999999</c:v>
                      </c:pt>
                      <c:pt idx="3689">
                        <c:v>133.259995</c:v>
                      </c:pt>
                      <c:pt idx="3690">
                        <c:v>138.41000399999999</c:v>
                      </c:pt>
                      <c:pt idx="3691">
                        <c:v>138.60000600000001</c:v>
                      </c:pt>
                      <c:pt idx="3692">
                        <c:v>137.38999899999999</c:v>
                      </c:pt>
                      <c:pt idx="3693">
                        <c:v>140.11000100000001</c:v>
                      </c:pt>
                      <c:pt idx="3694">
                        <c:v>139.520004</c:v>
                      </c:pt>
                      <c:pt idx="3695">
                        <c:v>138.96000699999999</c:v>
                      </c:pt>
                      <c:pt idx="3696">
                        <c:v>142.449997</c:v>
                      </c:pt>
                      <c:pt idx="3697">
                        <c:v>141.220001</c:v>
                      </c:pt>
                      <c:pt idx="3698">
                        <c:v>140.71000699999999</c:v>
                      </c:pt>
                      <c:pt idx="3699">
                        <c:v>140.779999</c:v>
                      </c:pt>
                      <c:pt idx="3700">
                        <c:v>139.199997</c:v>
                      </c:pt>
                      <c:pt idx="3701">
                        <c:v>140.25</c:v>
                      </c:pt>
                      <c:pt idx="3702">
                        <c:v>140.970001</c:v>
                      </c:pt>
                      <c:pt idx="3703">
                        <c:v>144</c:v>
                      </c:pt>
                      <c:pt idx="3704">
                        <c:v>144.740005</c:v>
                      </c:pt>
                      <c:pt idx="3705">
                        <c:v>144.13999899999999</c:v>
                      </c:pt>
                      <c:pt idx="3706">
                        <c:v>144.820007</c:v>
                      </c:pt>
                      <c:pt idx="3707">
                        <c:v>143.199997</c:v>
                      </c:pt>
                      <c:pt idx="3708">
                        <c:v>140.820007</c:v>
                      </c:pt>
                      <c:pt idx="3709">
                        <c:v>142.270004</c:v>
                      </c:pt>
                      <c:pt idx="3710">
                        <c:v>142.009995</c:v>
                      </c:pt>
                      <c:pt idx="3711">
                        <c:v>142.220001</c:v>
                      </c:pt>
                      <c:pt idx="3712">
                        <c:v>142.60000600000001</c:v>
                      </c:pt>
                      <c:pt idx="3713">
                        <c:v>143.86000100000001</c:v>
                      </c:pt>
                      <c:pt idx="3714">
                        <c:v>142.779999</c:v>
                      </c:pt>
                      <c:pt idx="3715">
                        <c:v>143.25</c:v>
                      </c:pt>
                      <c:pt idx="3716">
                        <c:v>143.41000399999999</c:v>
                      </c:pt>
                      <c:pt idx="3717">
                        <c:v>142.13000500000001</c:v>
                      </c:pt>
                      <c:pt idx="3718">
                        <c:v>142.64999399999999</c:v>
                      </c:pt>
                      <c:pt idx="3719">
                        <c:v>139.529999</c:v>
                      </c:pt>
                      <c:pt idx="3720">
                        <c:v>139.13999899999999</c:v>
                      </c:pt>
                      <c:pt idx="3721">
                        <c:v>141.94000199999999</c:v>
                      </c:pt>
                      <c:pt idx="3722">
                        <c:v>141.429993</c:v>
                      </c:pt>
                      <c:pt idx="3723">
                        <c:v>140.320007</c:v>
                      </c:pt>
                      <c:pt idx="3724">
                        <c:v>140.529999</c:v>
                      </c:pt>
                      <c:pt idx="3725">
                        <c:v>140.88999899999999</c:v>
                      </c:pt>
                      <c:pt idx="3726">
                        <c:v>143.520004</c:v>
                      </c:pt>
                      <c:pt idx="3727">
                        <c:v>143.19000199999999</c:v>
                      </c:pt>
                      <c:pt idx="3728">
                        <c:v>145.25</c:v>
                      </c:pt>
                      <c:pt idx="3729">
                        <c:v>144.38999899999999</c:v>
                      </c:pt>
                      <c:pt idx="3730">
                        <c:v>145.11000100000001</c:v>
                      </c:pt>
                      <c:pt idx="3731">
                        <c:v>145.83000200000001</c:v>
                      </c:pt>
                      <c:pt idx="3732">
                        <c:v>142.41999799999999</c:v>
                      </c:pt>
                      <c:pt idx="3733">
                        <c:v>142.64999399999999</c:v>
                      </c:pt>
                      <c:pt idx="3734">
                        <c:v>141.83999600000001</c:v>
                      </c:pt>
                      <c:pt idx="3735">
                        <c:v>142.020004</c:v>
                      </c:pt>
                      <c:pt idx="3736">
                        <c:v>144.05999800000001</c:v>
                      </c:pt>
                      <c:pt idx="3737">
                        <c:v>145.16999799999999</c:v>
                      </c:pt>
                      <c:pt idx="3738">
                        <c:v>146.470001</c:v>
                      </c:pt>
                      <c:pt idx="3739">
                        <c:v>148.05999800000001</c:v>
                      </c:pt>
                      <c:pt idx="3740">
                        <c:v>147.80999800000001</c:v>
                      </c:pt>
                      <c:pt idx="3741">
                        <c:v>146.91999799999999</c:v>
                      </c:pt>
                      <c:pt idx="3742">
                        <c:v>145.5</c:v>
                      </c:pt>
                      <c:pt idx="3743">
                        <c:v>143.61999499999999</c:v>
                      </c:pt>
                      <c:pt idx="3744">
                        <c:v>143.740005</c:v>
                      </c:pt>
                      <c:pt idx="3745">
                        <c:v>143.11000100000001</c:v>
                      </c:pt>
                      <c:pt idx="3746">
                        <c:v>143.85000600000001</c:v>
                      </c:pt>
                      <c:pt idx="3747">
                        <c:v>144.35000600000001</c:v>
                      </c:pt>
                      <c:pt idx="3748">
                        <c:v>143.83000200000001</c:v>
                      </c:pt>
                      <c:pt idx="3749">
                        <c:v>142.91999799999999</c:v>
                      </c:pt>
                      <c:pt idx="3750">
                        <c:v>147.25</c:v>
                      </c:pt>
                      <c:pt idx="3751">
                        <c:v>143.36000100000001</c:v>
                      </c:pt>
                      <c:pt idx="3752">
                        <c:v>139.759995</c:v>
                      </c:pt>
                      <c:pt idx="3753">
                        <c:v>141.179993</c:v>
                      </c:pt>
                      <c:pt idx="3754">
                        <c:v>142.86999499999999</c:v>
                      </c:pt>
                      <c:pt idx="3755">
                        <c:v>143.83000200000001</c:v>
                      </c:pt>
                      <c:pt idx="3756">
                        <c:v>152.16000399999999</c:v>
                      </c:pt>
                      <c:pt idx="3757">
                        <c:v>150.16999799999999</c:v>
                      </c:pt>
                      <c:pt idx="3758">
                        <c:v>153.08000200000001</c:v>
                      </c:pt>
                      <c:pt idx="3759">
                        <c:v>152.199997</c:v>
                      </c:pt>
                      <c:pt idx="3760">
                        <c:v>155.35000600000001</c:v>
                      </c:pt>
                      <c:pt idx="3761">
                        <c:v>156.449997</c:v>
                      </c:pt>
                      <c:pt idx="3762">
                        <c:v>155.58999600000001</c:v>
                      </c:pt>
                      <c:pt idx="3763">
                        <c:v>157.25</c:v>
                      </c:pt>
                      <c:pt idx="3764">
                        <c:v>156.60000600000001</c:v>
                      </c:pt>
                      <c:pt idx="3765">
                        <c:v>156.38000500000001</c:v>
                      </c:pt>
                      <c:pt idx="3766">
                        <c:v>157.46000699999999</c:v>
                      </c:pt>
                      <c:pt idx="3767">
                        <c:v>160.279999</c:v>
                      </c:pt>
                      <c:pt idx="3768">
                        <c:v>158.53999300000001</c:v>
                      </c:pt>
                      <c:pt idx="3769">
                        <c:v>160.80999800000001</c:v>
                      </c:pt>
                      <c:pt idx="3770">
                        <c:v>160.020004</c:v>
                      </c:pt>
                      <c:pt idx="3771">
                        <c:v>159.41000399999999</c:v>
                      </c:pt>
                      <c:pt idx="3772">
                        <c:v>153.199997</c:v>
                      </c:pt>
                      <c:pt idx="3773">
                        <c:v>155.699997</c:v>
                      </c:pt>
                      <c:pt idx="3774">
                        <c:v>157.020004</c:v>
                      </c:pt>
                      <c:pt idx="3775">
                        <c:v>157.16000399999999</c:v>
                      </c:pt>
                      <c:pt idx="3776">
                        <c:v>157.949997</c:v>
                      </c:pt>
                      <c:pt idx="3777">
                        <c:v>157.75</c:v>
                      </c:pt>
                      <c:pt idx="3778">
                        <c:v>163.050003</c:v>
                      </c:pt>
                      <c:pt idx="3779">
                        <c:v>162.429993</c:v>
                      </c:pt>
                      <c:pt idx="3780">
                        <c:v>163.220001</c:v>
                      </c:pt>
                      <c:pt idx="3781">
                        <c:v>163.070007</c:v>
                      </c:pt>
                      <c:pt idx="3782">
                        <c:v>162.990005</c:v>
                      </c:pt>
                      <c:pt idx="3783">
                        <c:v>165.179993</c:v>
                      </c:pt>
                      <c:pt idx="3784">
                        <c:v>165.05999800000001</c:v>
                      </c:pt>
                      <c:pt idx="3785">
                        <c:v>165.16999799999999</c:v>
                      </c:pt>
                      <c:pt idx="3786">
                        <c:v>165.61000100000001</c:v>
                      </c:pt>
                      <c:pt idx="3787">
                        <c:v>165.88000500000001</c:v>
                      </c:pt>
                      <c:pt idx="3788">
                        <c:v>158.029999</c:v>
                      </c:pt>
                      <c:pt idx="3789">
                        <c:v>151.44000199999999</c:v>
                      </c:pt>
                      <c:pt idx="3790">
                        <c:v>152.720001</c:v>
                      </c:pt>
                      <c:pt idx="3791">
                        <c:v>152.199997</c:v>
                      </c:pt>
                      <c:pt idx="3792">
                        <c:v>151.759995</c:v>
                      </c:pt>
                      <c:pt idx="3793">
                        <c:v>152.38000500000001</c:v>
                      </c:pt>
                      <c:pt idx="3794">
                        <c:v>153.39999399999999</c:v>
                      </c:pt>
                      <c:pt idx="3795">
                        <c:v>152.050003</c:v>
                      </c:pt>
                      <c:pt idx="3796">
                        <c:v>155.029999</c:v>
                      </c:pt>
                      <c:pt idx="3797">
                        <c:v>154.88999899999999</c:v>
                      </c:pt>
                      <c:pt idx="3798">
                        <c:v>158.020004</c:v>
                      </c:pt>
                      <c:pt idx="3799">
                        <c:v>157.5</c:v>
                      </c:pt>
                      <c:pt idx="3800">
                        <c:v>151.029999</c:v>
                      </c:pt>
                      <c:pt idx="3801">
                        <c:v>153.41000399999999</c:v>
                      </c:pt>
                      <c:pt idx="3802">
                        <c:v>150.08999600000001</c:v>
                      </c:pt>
                      <c:pt idx="3803">
                        <c:v>149.41000399999999</c:v>
                      </c:pt>
                      <c:pt idx="3804">
                        <c:v>146.16999799999999</c:v>
                      </c:pt>
                      <c:pt idx="3805">
                        <c:v>147.61000100000001</c:v>
                      </c:pt>
                      <c:pt idx="3806">
                        <c:v>146.25</c:v>
                      </c:pt>
                      <c:pt idx="3807">
                        <c:v>150.179993</c:v>
                      </c:pt>
                      <c:pt idx="3808">
                        <c:v>152.66999799999999</c:v>
                      </c:pt>
                      <c:pt idx="3809">
                        <c:v>154.33000200000001</c:v>
                      </c:pt>
                      <c:pt idx="3810">
                        <c:v>158.75</c:v>
                      </c:pt>
                      <c:pt idx="3811">
                        <c:v>158.21000699999999</c:v>
                      </c:pt>
                      <c:pt idx="3812">
                        <c:v>161.11999499999999</c:v>
                      </c:pt>
                      <c:pt idx="3813">
                        <c:v>161.699997</c:v>
                      </c:pt>
                      <c:pt idx="3814">
                        <c:v>183.60000600000001</c:v>
                      </c:pt>
                      <c:pt idx="3815">
                        <c:v>183.86000100000001</c:v>
                      </c:pt>
                      <c:pt idx="3816">
                        <c:v>183.60000600000001</c:v>
                      </c:pt>
                      <c:pt idx="3817">
                        <c:v>188.53999300000001</c:v>
                      </c:pt>
                      <c:pt idx="3818">
                        <c:v>187.91000399999999</c:v>
                      </c:pt>
                      <c:pt idx="3819">
                        <c:v>186.970001</c:v>
                      </c:pt>
                      <c:pt idx="3820">
                        <c:v>189.08000200000001</c:v>
                      </c:pt>
                      <c:pt idx="3821">
                        <c:v>182.679993</c:v>
                      </c:pt>
                      <c:pt idx="3822">
                        <c:v>184.03999300000001</c:v>
                      </c:pt>
                      <c:pt idx="3823">
                        <c:v>181.66000399999999</c:v>
                      </c:pt>
                      <c:pt idx="3824">
                        <c:v>182.029999</c:v>
                      </c:pt>
                      <c:pt idx="3825">
                        <c:v>180.740005</c:v>
                      </c:pt>
                      <c:pt idx="3826">
                        <c:v>179.229996</c:v>
                      </c:pt>
                      <c:pt idx="3827">
                        <c:v>180.270004</c:v>
                      </c:pt>
                      <c:pt idx="3828">
                        <c:v>181.33000200000001</c:v>
                      </c:pt>
                      <c:pt idx="3829">
                        <c:v>178.36000100000001</c:v>
                      </c:pt>
                      <c:pt idx="3830">
                        <c:v>175.779999</c:v>
                      </c:pt>
                      <c:pt idx="3831">
                        <c:v>169.13999899999999</c:v>
                      </c:pt>
                      <c:pt idx="3832">
                        <c:v>171.39999399999999</c:v>
                      </c:pt>
                      <c:pt idx="3833">
                        <c:v>171</c:v>
                      </c:pt>
                      <c:pt idx="3834">
                        <c:v>168.5</c:v>
                      </c:pt>
                      <c:pt idx="3835">
                        <c:v>169.979996</c:v>
                      </c:pt>
                      <c:pt idx="3836">
                        <c:v>166.08999600000001</c:v>
                      </c:pt>
                      <c:pt idx="3837">
                        <c:v>166.53999300000001</c:v>
                      </c:pt>
                      <c:pt idx="3838">
                        <c:v>166.759995</c:v>
                      </c:pt>
                      <c:pt idx="3839">
                        <c:v>169.33999600000001</c:v>
                      </c:pt>
                      <c:pt idx="3840">
                        <c:v>169.05999800000001</c:v>
                      </c:pt>
                      <c:pt idx="3841">
                        <c:v>168.13000500000001</c:v>
                      </c:pt>
                      <c:pt idx="3842">
                        <c:v>165.949997</c:v>
                      </c:pt>
                      <c:pt idx="3843">
                        <c:v>167.11999499999999</c:v>
                      </c:pt>
                      <c:pt idx="3844">
                        <c:v>168.80999800000001</c:v>
                      </c:pt>
                      <c:pt idx="3845">
                        <c:v>174.69000199999999</c:v>
                      </c:pt>
                      <c:pt idx="3846">
                        <c:v>174.71000699999999</c:v>
                      </c:pt>
                      <c:pt idx="3847">
                        <c:v>174.740005</c:v>
                      </c:pt>
                      <c:pt idx="3848">
                        <c:v>174.520004</c:v>
                      </c:pt>
                      <c:pt idx="3849">
                        <c:v>179.25</c:v>
                      </c:pt>
                      <c:pt idx="3850">
                        <c:v>179</c:v>
                      </c:pt>
                      <c:pt idx="3851">
                        <c:v>176.41999799999999</c:v>
                      </c:pt>
                      <c:pt idx="3852">
                        <c:v>181.740005</c:v>
                      </c:pt>
                      <c:pt idx="3853">
                        <c:v>185.14999399999999</c:v>
                      </c:pt>
                      <c:pt idx="3854">
                        <c:v>183.63999899999999</c:v>
                      </c:pt>
                      <c:pt idx="3855">
                        <c:v>182.63000500000001</c:v>
                      </c:pt>
                      <c:pt idx="3856">
                        <c:v>182.35000600000001</c:v>
                      </c:pt>
                      <c:pt idx="3857">
                        <c:v>184.61999499999999</c:v>
                      </c:pt>
                      <c:pt idx="3858">
                        <c:v>185.679993</c:v>
                      </c:pt>
                      <c:pt idx="3859">
                        <c:v>185.509995</c:v>
                      </c:pt>
                      <c:pt idx="3860">
                        <c:v>188.779999</c:v>
                      </c:pt>
                      <c:pt idx="3861">
                        <c:v>187.35000600000001</c:v>
                      </c:pt>
                      <c:pt idx="3862">
                        <c:v>178.550003</c:v>
                      </c:pt>
                      <c:pt idx="3863">
                        <c:v>179.38000500000001</c:v>
                      </c:pt>
                      <c:pt idx="3864">
                        <c:v>181.970001</c:v>
                      </c:pt>
                      <c:pt idx="3865">
                        <c:v>180.699997</c:v>
                      </c:pt>
                      <c:pt idx="3866">
                        <c:v>181.35000600000001</c:v>
                      </c:pt>
                      <c:pt idx="3867">
                        <c:v>177.009995</c:v>
                      </c:pt>
                      <c:pt idx="3868">
                        <c:v>179.19000199999999</c:v>
                      </c:pt>
                      <c:pt idx="3869">
                        <c:v>184.449997</c:v>
                      </c:pt>
                      <c:pt idx="3870">
                        <c:v>194.38999899999999</c:v>
                      </c:pt>
                      <c:pt idx="3871">
                        <c:v>198.020004</c:v>
                      </c:pt>
                      <c:pt idx="3872">
                        <c:v>196.86999499999999</c:v>
                      </c:pt>
                      <c:pt idx="3873">
                        <c:v>195.08000200000001</c:v>
                      </c:pt>
                      <c:pt idx="3874">
                        <c:v>194.949997</c:v>
                      </c:pt>
                      <c:pt idx="3875">
                        <c:v>195.86000100000001</c:v>
                      </c:pt>
                      <c:pt idx="3876">
                        <c:v>199.490005</c:v>
                      </c:pt>
                      <c:pt idx="3877">
                        <c:v>202.679993</c:v>
                      </c:pt>
                      <c:pt idx="3878">
                        <c:v>199.479996</c:v>
                      </c:pt>
                      <c:pt idx="3879">
                        <c:v>195.53999300000001</c:v>
                      </c:pt>
                      <c:pt idx="3880">
                        <c:v>195.13000500000001</c:v>
                      </c:pt>
                      <c:pt idx="3881">
                        <c:v>194.16000399999999</c:v>
                      </c:pt>
                      <c:pt idx="3882">
                        <c:v>192.470001</c:v>
                      </c:pt>
                      <c:pt idx="3883">
                        <c:v>196.020004</c:v>
                      </c:pt>
                      <c:pt idx="3884">
                        <c:v>193.770004</c:v>
                      </c:pt>
                      <c:pt idx="3885">
                        <c:v>195.21000699999999</c:v>
                      </c:pt>
                      <c:pt idx="3886">
                        <c:v>199.53999300000001</c:v>
                      </c:pt>
                      <c:pt idx="3887">
                        <c:v>198.36999499999999</c:v>
                      </c:pt>
                      <c:pt idx="3888">
                        <c:v>196.429993</c:v>
                      </c:pt>
                      <c:pt idx="3889">
                        <c:v>198</c:v>
                      </c:pt>
                      <c:pt idx="3890">
                        <c:v>199.320007</c:v>
                      </c:pt>
                      <c:pt idx="3891">
                        <c:v>200.009995</c:v>
                      </c:pt>
                      <c:pt idx="3892">
                        <c:v>200.13000500000001</c:v>
                      </c:pt>
                      <c:pt idx="3893">
                        <c:v>195.88999899999999</c:v>
                      </c:pt>
                      <c:pt idx="3894">
                        <c:v>196.44000199999999</c:v>
                      </c:pt>
                      <c:pt idx="3895">
                        <c:v>193.89999399999999</c:v>
                      </c:pt>
                      <c:pt idx="3896">
                        <c:v>192.020004</c:v>
                      </c:pt>
                      <c:pt idx="3897">
                        <c:v>195.08000200000001</c:v>
                      </c:pt>
                      <c:pt idx="3898">
                        <c:v>195.71000699999999</c:v>
                      </c:pt>
                      <c:pt idx="3899">
                        <c:v>192.11999499999999</c:v>
                      </c:pt>
                      <c:pt idx="3900">
                        <c:v>195.509995</c:v>
                      </c:pt>
                      <c:pt idx="3901">
                        <c:v>193.199997</c:v>
                      </c:pt>
                      <c:pt idx="3902">
                        <c:v>194.10000600000001</c:v>
                      </c:pt>
                      <c:pt idx="3903">
                        <c:v>196.229996</c:v>
                      </c:pt>
                      <c:pt idx="3904">
                        <c:v>196.320007</c:v>
                      </c:pt>
                      <c:pt idx="3905">
                        <c:v>195.75</c:v>
                      </c:pt>
                      <c:pt idx="3906">
                        <c:v>195.050003</c:v>
                      </c:pt>
                      <c:pt idx="3907">
                        <c:v>199.179993</c:v>
                      </c:pt>
                      <c:pt idx="3908">
                        <c:v>188.14999399999999</c:v>
                      </c:pt>
                      <c:pt idx="3909">
                        <c:v>187.58000200000001</c:v>
                      </c:pt>
                      <c:pt idx="3910">
                        <c:v>186.820007</c:v>
                      </c:pt>
                      <c:pt idx="3911">
                        <c:v>184.03999300000001</c:v>
                      </c:pt>
                      <c:pt idx="3912">
                        <c:v>184.21000699999999</c:v>
                      </c:pt>
                      <c:pt idx="3913">
                        <c:v>185.300003</c:v>
                      </c:pt>
                      <c:pt idx="3914">
                        <c:v>185.199997</c:v>
                      </c:pt>
                      <c:pt idx="3915">
                        <c:v>188.53999300000001</c:v>
                      </c:pt>
                      <c:pt idx="3916">
                        <c:v>186.220001</c:v>
                      </c:pt>
                      <c:pt idx="3917">
                        <c:v>185.729996</c:v>
                      </c:pt>
                      <c:pt idx="3918">
                        <c:v>187.86000100000001</c:v>
                      </c:pt>
                      <c:pt idx="3919">
                        <c:v>189.55999800000001</c:v>
                      </c:pt>
                      <c:pt idx="3920">
                        <c:v>190.11999499999999</c:v>
                      </c:pt>
                      <c:pt idx="3921">
                        <c:v>190.41999799999999</c:v>
                      </c:pt>
                      <c:pt idx="3922">
                        <c:v>187.020004</c:v>
                      </c:pt>
                      <c:pt idx="3923">
                        <c:v>188.820007</c:v>
                      </c:pt>
                      <c:pt idx="3924">
                        <c:v>188.61999499999999</c:v>
                      </c:pt>
                      <c:pt idx="3925">
                        <c:v>189.94000199999999</c:v>
                      </c:pt>
                      <c:pt idx="3926">
                        <c:v>187.759995</c:v>
                      </c:pt>
                      <c:pt idx="3927">
                        <c:v>186.240005</c:v>
                      </c:pt>
                      <c:pt idx="3928">
                        <c:v>192.71000699999999</c:v>
                      </c:pt>
                      <c:pt idx="3929">
                        <c:v>191.96000699999999</c:v>
                      </c:pt>
                      <c:pt idx="3930">
                        <c:v>201.070007</c:v>
                      </c:pt>
                      <c:pt idx="3931">
                        <c:v>205.050003</c:v>
                      </c:pt>
                      <c:pt idx="3932">
                        <c:v>205.63000500000001</c:v>
                      </c:pt>
                      <c:pt idx="3933">
                        <c:v>209.990005</c:v>
                      </c:pt>
                      <c:pt idx="3934">
                        <c:v>212.050003</c:v>
                      </c:pt>
                      <c:pt idx="3935">
                        <c:v>209.30999800000001</c:v>
                      </c:pt>
                      <c:pt idx="3936">
                        <c:v>212.520004</c:v>
                      </c:pt>
                      <c:pt idx="3937">
                        <c:v>217.240005</c:v>
                      </c:pt>
                      <c:pt idx="3938">
                        <c:v>221.229996</c:v>
                      </c:pt>
                      <c:pt idx="3939">
                        <c:v>221.529999</c:v>
                      </c:pt>
                      <c:pt idx="3940">
                        <c:v>217.5</c:v>
                      </c:pt>
                      <c:pt idx="3941">
                        <c:v>220.33000200000001</c:v>
                      </c:pt>
                      <c:pt idx="3942">
                        <c:v>220.46000699999999</c:v>
                      </c:pt>
                      <c:pt idx="3943">
                        <c:v>227.58000200000001</c:v>
                      </c:pt>
                      <c:pt idx="3944">
                        <c:v>250.28999300000001</c:v>
                      </c:pt>
                      <c:pt idx="3945">
                        <c:v>261.29998799999998</c:v>
                      </c:pt>
                      <c:pt idx="3946">
                        <c:v>269.70001200000002</c:v>
                      </c:pt>
                      <c:pt idx="3947">
                        <c:v>274.60000600000001</c:v>
                      </c:pt>
                      <c:pt idx="3948">
                        <c:v>284.58999599999999</c:v>
                      </c:pt>
                      <c:pt idx="3949">
                        <c:v>278.79998799999998</c:v>
                      </c:pt>
                      <c:pt idx="3950">
                        <c:v>270.29998799999998</c:v>
                      </c:pt>
                      <c:pt idx="3951">
                        <c:v>265.07000699999998</c:v>
                      </c:pt>
                      <c:pt idx="3952">
                        <c:v>267.42999300000002</c:v>
                      </c:pt>
                      <c:pt idx="3953">
                        <c:v>254.259995</c:v>
                      </c:pt>
                      <c:pt idx="3954">
                        <c:v>265.72000100000002</c:v>
                      </c:pt>
                      <c:pt idx="3955">
                        <c:v>264.55999800000001</c:v>
                      </c:pt>
                      <c:pt idx="3956">
                        <c:v>250.10000600000001</c:v>
                      </c:pt>
                      <c:pt idx="3957">
                        <c:v>249.470001</c:v>
                      </c:pt>
                      <c:pt idx="3958">
                        <c:v>257.95001200000002</c:v>
                      </c:pt>
                      <c:pt idx="3959">
                        <c:v>258.26998900000001</c:v>
                      </c:pt>
                      <c:pt idx="3960">
                        <c:v>266</c:v>
                      </c:pt>
                      <c:pt idx="3961">
                        <c:v>280.26998900000001</c:v>
                      </c:pt>
                      <c:pt idx="3962">
                        <c:v>278.51998900000001</c:v>
                      </c:pt>
                      <c:pt idx="3963">
                        <c:v>278.54998799999998</c:v>
                      </c:pt>
                      <c:pt idx="3964">
                        <c:v>281.040009</c:v>
                      </c:pt>
                      <c:pt idx="3965">
                        <c:v>278.14001500000001</c:v>
                      </c:pt>
                      <c:pt idx="3966">
                        <c:v>285.92999300000002</c:v>
                      </c:pt>
                      <c:pt idx="3967">
                        <c:v>294.16000400000001</c:v>
                      </c:pt>
                      <c:pt idx="3968">
                        <c:v>290.60998499999999</c:v>
                      </c:pt>
                      <c:pt idx="3969">
                        <c:v>291.38000499999998</c:v>
                      </c:pt>
                      <c:pt idx="3970">
                        <c:v>290.39001500000001</c:v>
                      </c:pt>
                      <c:pt idx="3971">
                        <c:v>301.04998799999998</c:v>
                      </c:pt>
                      <c:pt idx="3972">
                        <c:v>315</c:v>
                      </c:pt>
                      <c:pt idx="3973">
                        <c:v>325.22000100000002</c:v>
                      </c:pt>
                      <c:pt idx="3974">
                        <c:v>321.16000400000001</c:v>
                      </c:pt>
                      <c:pt idx="3975">
                        <c:v>317</c:v>
                      </c:pt>
                      <c:pt idx="3976">
                        <c:v>331.44000199999999</c:v>
                      </c:pt>
                      <c:pt idx="3977">
                        <c:v>321.29998799999998</c:v>
                      </c:pt>
                      <c:pt idx="3978">
                        <c:v>315.88000499999998</c:v>
                      </c:pt>
                      <c:pt idx="3979">
                        <c:v>321.54998799999998</c:v>
                      </c:pt>
                      <c:pt idx="3980">
                        <c:v>321.08999599999999</c:v>
                      </c:pt>
                      <c:pt idx="3981">
                        <c:v>318.45001200000002</c:v>
                      </c:pt>
                      <c:pt idx="3982">
                        <c:v>313.48001099999999</c:v>
                      </c:pt>
                      <c:pt idx="3983">
                        <c:v>317.5</c:v>
                      </c:pt>
                      <c:pt idx="3984">
                        <c:v>316.48001099999999</c:v>
                      </c:pt>
                      <c:pt idx="3985">
                        <c:v>306.70001200000002</c:v>
                      </c:pt>
                      <c:pt idx="3986">
                        <c:v>300.94000199999999</c:v>
                      </c:pt>
                      <c:pt idx="3987">
                        <c:v>320.35000600000001</c:v>
                      </c:pt>
                      <c:pt idx="3988">
                        <c:v>300.69000199999999</c:v>
                      </c:pt>
                      <c:pt idx="3989">
                        <c:v>285.76998900000001</c:v>
                      </c:pt>
                      <c:pt idx="3990">
                        <c:v>295.35000600000001</c:v>
                      </c:pt>
                      <c:pt idx="3991">
                        <c:v>280.290009</c:v>
                      </c:pt>
                      <c:pt idx="3992">
                        <c:v>283.67001299999998</c:v>
                      </c:pt>
                      <c:pt idx="3993">
                        <c:v>288.94000199999999</c:v>
                      </c:pt>
                      <c:pt idx="3994">
                        <c:v>293.97000100000002</c:v>
                      </c:pt>
                      <c:pt idx="3995">
                        <c:v>288.85000600000001</c:v>
                      </c:pt>
                      <c:pt idx="3996">
                        <c:v>289.92999300000002</c:v>
                      </c:pt>
                      <c:pt idx="3997">
                        <c:v>298.07000699999998</c:v>
                      </c:pt>
                      <c:pt idx="3998">
                        <c:v>303.67001299999998</c:v>
                      </c:pt>
                      <c:pt idx="3999">
                        <c:v>309.25</c:v>
                      </c:pt>
                      <c:pt idx="4000">
                        <c:v>311.64999399999999</c:v>
                      </c:pt>
                      <c:pt idx="4001">
                        <c:v>307.77999899999998</c:v>
                      </c:pt>
                      <c:pt idx="4002">
                        <c:v>336.05999800000001</c:v>
                      </c:pt>
                      <c:pt idx="4003">
                        <c:v>334.51998900000001</c:v>
                      </c:pt>
                      <c:pt idx="4004">
                        <c:v>332.70001200000002</c:v>
                      </c:pt>
                      <c:pt idx="4005">
                        <c:v>327.76998900000001</c:v>
                      </c:pt>
                      <c:pt idx="4006">
                        <c:v>318.69000199999999</c:v>
                      </c:pt>
                      <c:pt idx="4007">
                        <c:v>307.01998900000001</c:v>
                      </c:pt>
                      <c:pt idx="4008">
                        <c:v>305.76001000000002</c:v>
                      </c:pt>
                      <c:pt idx="4009">
                        <c:v>313.98001099999999</c:v>
                      </c:pt>
                      <c:pt idx="4010">
                        <c:v>311.76001000000002</c:v>
                      </c:pt>
                      <c:pt idx="4011">
                        <c:v>312.459991</c:v>
                      </c:pt>
                      <c:pt idx="4012">
                        <c:v>313.29998799999998</c:v>
                      </c:pt>
                      <c:pt idx="4013">
                        <c:v>313.35998499999999</c:v>
                      </c:pt>
                      <c:pt idx="4014">
                        <c:v>311.69000199999999</c:v>
                      </c:pt>
                      <c:pt idx="4015">
                        <c:v>320.08999599999999</c:v>
                      </c:pt>
                      <c:pt idx="4016">
                        <c:v>326.26001000000002</c:v>
                      </c:pt>
                      <c:pt idx="4017">
                        <c:v>326.89001500000001</c:v>
                      </c:pt>
                      <c:pt idx="4018">
                        <c:v>330.29998799999998</c:v>
                      </c:pt>
                      <c:pt idx="4019">
                        <c:v>329.60000600000001</c:v>
                      </c:pt>
                      <c:pt idx="4020">
                        <c:v>326.459991</c:v>
                      </c:pt>
                      <c:pt idx="4021">
                        <c:v>328.52999899999998</c:v>
                      </c:pt>
                      <c:pt idx="4022">
                        <c:v>326.13000499999998</c:v>
                      </c:pt>
                      <c:pt idx="4023">
                        <c:v>328.19000199999999</c:v>
                      </c:pt>
                      <c:pt idx="4024">
                        <c:v>325.22000100000002</c:v>
                      </c:pt>
                      <c:pt idx="4025">
                        <c:v>324.17999300000002</c:v>
                      </c:pt>
                      <c:pt idx="4026">
                        <c:v>331.82000699999998</c:v>
                      </c:pt>
                      <c:pt idx="4027">
                        <c:v>331.61999500000002</c:v>
                      </c:pt>
                      <c:pt idx="4028">
                        <c:v>344.72000100000002</c:v>
                      </c:pt>
                      <c:pt idx="4029">
                        <c:v>349.290009</c:v>
                      </c:pt>
                      <c:pt idx="4030">
                        <c:v>351.290009</c:v>
                      </c:pt>
                      <c:pt idx="4031">
                        <c:v>349.73001099999999</c:v>
                      </c:pt>
                      <c:pt idx="4032">
                        <c:v>353.540009</c:v>
                      </c:pt>
                      <c:pt idx="4033">
                        <c:v>351.60000600000001</c:v>
                      </c:pt>
                      <c:pt idx="4034">
                        <c:v>359.92999300000002</c:v>
                      </c:pt>
                      <c:pt idx="4035">
                        <c:v>361.80999800000001</c:v>
                      </c:pt>
                      <c:pt idx="4036">
                        <c:v>365.79998799999998</c:v>
                      </c:pt>
                      <c:pt idx="4037">
                        <c:v>367.45001200000002</c:v>
                      </c:pt>
                      <c:pt idx="4038">
                        <c:v>361.39999399999999</c:v>
                      </c:pt>
                      <c:pt idx="4039">
                        <c:v>360.57000699999998</c:v>
                      </c:pt>
                      <c:pt idx="4040">
                        <c:v>361.45001200000002</c:v>
                      </c:pt>
                      <c:pt idx="4041">
                        <c:v>363.82998700000002</c:v>
                      </c:pt>
                      <c:pt idx="4042">
                        <c:v>379.92999300000002</c:v>
                      </c:pt>
                      <c:pt idx="4043">
                        <c:v>392.86999500000002</c:v>
                      </c:pt>
                      <c:pt idx="4044">
                        <c:v>391.98001099999999</c:v>
                      </c:pt>
                      <c:pt idx="4045">
                        <c:v>390.39999399999999</c:v>
                      </c:pt>
                      <c:pt idx="4046">
                        <c:v>404.98001099999999</c:v>
                      </c:pt>
                      <c:pt idx="4047">
                        <c:v>416.76001000000002</c:v>
                      </c:pt>
                      <c:pt idx="4048">
                        <c:v>415.44000199999999</c:v>
                      </c:pt>
                      <c:pt idx="4049">
                        <c:v>411.08999599999999</c:v>
                      </c:pt>
                      <c:pt idx="4050">
                        <c:v>384.48001099999999</c:v>
                      </c:pt>
                      <c:pt idx="4051">
                        <c:v>399.39001500000001</c:v>
                      </c:pt>
                      <c:pt idx="4052">
                        <c:v>390.39001500000001</c:v>
                      </c:pt>
                      <c:pt idx="4053">
                        <c:v>395.42001299999998</c:v>
                      </c:pt>
                      <c:pt idx="4054">
                        <c:v>391.42999300000002</c:v>
                      </c:pt>
                      <c:pt idx="4055">
                        <c:v>398.17999300000002</c:v>
                      </c:pt>
                      <c:pt idx="4056">
                        <c:v>390.51998900000001</c:v>
                      </c:pt>
                      <c:pt idx="4057">
                        <c:v>398.39001500000001</c:v>
                      </c:pt>
                      <c:pt idx="4058">
                        <c:v>408.25</c:v>
                      </c:pt>
                      <c:pt idx="4059">
                        <c:v>418.97000100000002</c:v>
                      </c:pt>
                      <c:pt idx="4060">
                        <c:v>415.63000499999998</c:v>
                      </c:pt>
                      <c:pt idx="4061">
                        <c:v>418.64999399999999</c:v>
                      </c:pt>
                      <c:pt idx="4062">
                        <c:v>413.5</c:v>
                      </c:pt>
                      <c:pt idx="4063">
                        <c:v>395.79998799999998</c:v>
                      </c:pt>
                      <c:pt idx="4064">
                        <c:v>400.48001099999999</c:v>
                      </c:pt>
                      <c:pt idx="4065">
                        <c:v>379.48001099999999</c:v>
                      </c:pt>
                      <c:pt idx="4066">
                        <c:v>375.13000499999998</c:v>
                      </c:pt>
                      <c:pt idx="4067">
                        <c:v>364.23001099999999</c:v>
                      </c:pt>
                      <c:pt idx="4068">
                        <c:v>361.04998799999998</c:v>
                      </c:pt>
                      <c:pt idx="4069">
                        <c:v>362.66000400000001</c:v>
                      </c:pt>
                      <c:pt idx="4070">
                        <c:v>357.32000699999998</c:v>
                      </c:pt>
                      <c:pt idx="4071">
                        <c:v>362.86999500000002</c:v>
                      </c:pt>
                      <c:pt idx="4072">
                        <c:v>363.08999599999999</c:v>
                      </c:pt>
                      <c:pt idx="4073">
                        <c:v>355.209991</c:v>
                      </c:pt>
                      <c:pt idx="4074">
                        <c:v>334.959991</c:v>
                      </c:pt>
                      <c:pt idx="4075">
                        <c:v>337.45001200000002</c:v>
                      </c:pt>
                      <c:pt idx="4076">
                        <c:v>338.38000499999998</c:v>
                      </c:pt>
                      <c:pt idx="4077">
                        <c:v>344.5</c:v>
                      </c:pt>
                      <c:pt idx="4078">
                        <c:v>343.08999599999999</c:v>
                      </c:pt>
                      <c:pt idx="4079">
                        <c:v>350.92001299999998</c:v>
                      </c:pt>
                      <c:pt idx="4080">
                        <c:v>351.82998700000002</c:v>
                      </c:pt>
                      <c:pt idx="4081">
                        <c:v>347.60998499999999</c:v>
                      </c:pt>
                      <c:pt idx="4082">
                        <c:v>349.35998499999999</c:v>
                      </c:pt>
                      <c:pt idx="4083">
                        <c:v>345.86999500000002</c:v>
                      </c:pt>
                      <c:pt idx="4084">
                        <c:v>341.30999800000001</c:v>
                      </c:pt>
                      <c:pt idx="4085">
                        <c:v>337.48998999999998</c:v>
                      </c:pt>
                      <c:pt idx="4086">
                        <c:v>326.39999399999999</c:v>
                      </c:pt>
                      <c:pt idx="4087">
                        <c:v>322.44000199999999</c:v>
                      </c:pt>
                      <c:pt idx="4088">
                        <c:v>316.77999899999998</c:v>
                      </c:pt>
                      <c:pt idx="4089">
                        <c:v>327.73001099999999</c:v>
                      </c:pt>
                      <c:pt idx="4090">
                        <c:v>338.01998900000001</c:v>
                      </c:pt>
                      <c:pt idx="4091">
                        <c:v>344.44000199999999</c:v>
                      </c:pt>
                      <c:pt idx="4092">
                        <c:v>339.17001299999998</c:v>
                      </c:pt>
                      <c:pt idx="4093">
                        <c:v>358.82000699999998</c:v>
                      </c:pt>
                      <c:pt idx="4094">
                        <c:v>364.57998700000002</c:v>
                      </c:pt>
                      <c:pt idx="4095">
                        <c:v>368.48998999999998</c:v>
                      </c:pt>
                      <c:pt idx="4096">
                        <c:v>368.040009</c:v>
                      </c:pt>
                      <c:pt idx="4097">
                        <c:v>370.98001099999999</c:v>
                      </c:pt>
                      <c:pt idx="4098">
                        <c:v>367.67999300000002</c:v>
                      </c:pt>
                      <c:pt idx="4099">
                        <c:v>363.60000600000001</c:v>
                      </c:pt>
                      <c:pt idx="4100">
                        <c:v>341.17999300000002</c:v>
                      </c:pt>
                      <c:pt idx="4101">
                        <c:v>346.459991</c:v>
                      </c:pt>
                      <c:pt idx="4102">
                        <c:v>348.67999300000002</c:v>
                      </c:pt>
                      <c:pt idx="4103">
                        <c:v>348.41000400000001</c:v>
                      </c:pt>
                      <c:pt idx="4104">
                        <c:v>355.92999300000002</c:v>
                      </c:pt>
                      <c:pt idx="4105">
                        <c:v>369.95001200000002</c:v>
                      </c:pt>
                      <c:pt idx="4106">
                        <c:v>368.14999399999999</c:v>
                      </c:pt>
                      <c:pt idx="4107">
                        <c:v>364.55999800000001</c:v>
                      </c:pt>
                      <c:pt idx="4108">
                        <c:v>350.35000600000001</c:v>
                      </c:pt>
                      <c:pt idx="4109">
                        <c:v>367.64999399999999</c:v>
                      </c:pt>
                      <c:pt idx="4110">
                        <c:v>366.959991</c:v>
                      </c:pt>
                      <c:pt idx="4111">
                        <c:v>365.35998499999999</c:v>
                      </c:pt>
                      <c:pt idx="4112">
                        <c:v>361.19000199999999</c:v>
                      </c:pt>
                      <c:pt idx="4113">
                        <c:v>369.60998499999999</c:v>
                      </c:pt>
                      <c:pt idx="4114">
                        <c:v>369.42999300000002</c:v>
                      </c:pt>
                      <c:pt idx="4115">
                        <c:v>377.88000499999998</c:v>
                      </c:pt>
                      <c:pt idx="4116">
                        <c:v>380.709991</c:v>
                      </c:pt>
                      <c:pt idx="4117">
                        <c:v>374.13000499999998</c:v>
                      </c:pt>
                      <c:pt idx="4118">
                        <c:v>381.42999300000002</c:v>
                      </c:pt>
                      <c:pt idx="4119">
                        <c:v>377.14001500000001</c:v>
                      </c:pt>
                      <c:pt idx="4120">
                        <c:v>377.04998799999998</c:v>
                      </c:pt>
                      <c:pt idx="4121">
                        <c:v>363.64999399999999</c:v>
                      </c:pt>
                      <c:pt idx="4122">
                        <c:v>351.35000600000001</c:v>
                      </c:pt>
                      <c:pt idx="4123">
                        <c:v>349.10000600000001</c:v>
                      </c:pt>
                      <c:pt idx="4124">
                        <c:v>355.709991</c:v>
                      </c:pt>
                      <c:pt idx="4125">
                        <c:v>325.89001500000001</c:v>
                      </c:pt>
                      <c:pt idx="4126">
                        <c:v>321.10000600000001</c:v>
                      </c:pt>
                      <c:pt idx="4127">
                        <c:v>339.55999800000001</c:v>
                      </c:pt>
                      <c:pt idx="4128">
                        <c:v>333.13000499999998</c:v>
                      </c:pt>
                      <c:pt idx="4129">
                        <c:v>346.39999399999999</c:v>
                      </c:pt>
                      <c:pt idx="4130">
                        <c:v>364.70001200000002</c:v>
                      </c:pt>
                      <c:pt idx="4131">
                        <c:v>346.709991</c:v>
                      </c:pt>
                      <c:pt idx="4132">
                        <c:v>332.67001299999998</c:v>
                      </c:pt>
                      <c:pt idx="4133">
                        <c:v>329.540009</c:v>
                      </c:pt>
                      <c:pt idx="4134">
                        <c:v>333.16000400000001</c:v>
                      </c:pt>
                      <c:pt idx="4135">
                        <c:v>301.82998700000002</c:v>
                      </c:pt>
                      <c:pt idx="4136">
                        <c:v>312.86999500000002</c:v>
                      </c:pt>
                      <c:pt idx="4137">
                        <c:v>299.82998700000002</c:v>
                      </c:pt>
                      <c:pt idx="4138">
                        <c:v>284.83999599999999</c:v>
                      </c:pt>
                      <c:pt idx="4139">
                        <c:v>285.80999800000001</c:v>
                      </c:pt>
                      <c:pt idx="4140">
                        <c:v>301.77999899999998</c:v>
                      </c:pt>
                      <c:pt idx="4141">
                        <c:v>317.38000499999998</c:v>
                      </c:pt>
                      <c:pt idx="4142">
                        <c:v>309.10000600000001</c:v>
                      </c:pt>
                      <c:pt idx="4143">
                        <c:v>315.44000199999999</c:v>
                      </c:pt>
                      <c:pt idx="4144">
                        <c:v>310.83999599999999</c:v>
                      </c:pt>
                      <c:pt idx="4145">
                        <c:v>327.5</c:v>
                      </c:pt>
                      <c:pt idx="4146">
                        <c:v>317.92001299999998</c:v>
                      </c:pt>
                      <c:pt idx="4147">
                        <c:v>303.47000100000002</c:v>
                      </c:pt>
                      <c:pt idx="4148">
                        <c:v>294.07000699999998</c:v>
                      </c:pt>
                      <c:pt idx="4149">
                        <c:v>294.39999399999999</c:v>
                      </c:pt>
                      <c:pt idx="4150">
                        <c:v>286.73001099999999</c:v>
                      </c:pt>
                      <c:pt idx="4151">
                        <c:v>290.05999800000001</c:v>
                      </c:pt>
                      <c:pt idx="4152">
                        <c:v>286.209991</c:v>
                      </c:pt>
                      <c:pt idx="4153">
                        <c:v>270.60000600000001</c:v>
                      </c:pt>
                      <c:pt idx="4154">
                        <c:v>266.98001099999999</c:v>
                      </c:pt>
                      <c:pt idx="4155">
                        <c:v>262.13000499999998</c:v>
                      </c:pt>
                      <c:pt idx="4156">
                        <c:v>258.82000699999998</c:v>
                      </c:pt>
                      <c:pt idx="4157">
                        <c:v>261.42999300000002</c:v>
                      </c:pt>
                      <c:pt idx="4158">
                        <c:v>266.63000499999998</c:v>
                      </c:pt>
                      <c:pt idx="4159">
                        <c:v>282.64999399999999</c:v>
                      </c:pt>
                      <c:pt idx="4160">
                        <c:v>288.75</c:v>
                      </c:pt>
                      <c:pt idx="4161">
                        <c:v>286.13000499999998</c:v>
                      </c:pt>
                      <c:pt idx="4162">
                        <c:v>290.29998799999998</c:v>
                      </c:pt>
                      <c:pt idx="4163">
                        <c:v>275.32998700000002</c:v>
                      </c:pt>
                      <c:pt idx="4164">
                        <c:v>282.88000499999998</c:v>
                      </c:pt>
                      <c:pt idx="4165">
                        <c:v>265.14001500000001</c:v>
                      </c:pt>
                      <c:pt idx="4166">
                        <c:v>269.70001200000002</c:v>
                      </c:pt>
                      <c:pt idx="4167">
                        <c:v>265.32000699999998</c:v>
                      </c:pt>
                      <c:pt idx="4168">
                        <c:v>274.88000499999998</c:v>
                      </c:pt>
                      <c:pt idx="4169">
                        <c:v>276.01998900000001</c:v>
                      </c:pt>
                      <c:pt idx="4170">
                        <c:v>266.83999599999999</c:v>
                      </c:pt>
                      <c:pt idx="4171">
                        <c:v>262.79998799999998</c:v>
                      </c:pt>
                      <c:pt idx="4172">
                        <c:v>270.94000199999999</c:v>
                      </c:pt>
                      <c:pt idx="4173">
                        <c:v>266.76998900000001</c:v>
                      </c:pt>
                      <c:pt idx="4174">
                        <c:v>260.57998700000002</c:v>
                      </c:pt>
                      <c:pt idx="4175">
                        <c:v>246.38999899999999</c:v>
                      </c:pt>
                      <c:pt idx="4176">
                        <c:v>233.88000500000001</c:v>
                      </c:pt>
                      <c:pt idx="4177">
                        <c:v>253.66999799999999</c:v>
                      </c:pt>
                      <c:pt idx="4178">
                        <c:v>255.570007</c:v>
                      </c:pt>
                      <c:pt idx="4179">
                        <c:v>256.07998700000002</c:v>
                      </c:pt>
                      <c:pt idx="4180">
                        <c:v>267.66000400000001</c:v>
                      </c:pt>
                      <c:pt idx="4181">
                        <c:v>267.66000400000001</c:v>
                      </c:pt>
                      <c:pt idx="4182">
                        <c:v>271.20001200000002</c:v>
                      </c:pt>
                      <c:pt idx="4183">
                        <c:v>297.57000699999998</c:v>
                      </c:pt>
                      <c:pt idx="4184">
                        <c:v>315.33999599999999</c:v>
                      </c:pt>
                      <c:pt idx="4185">
                        <c:v>320.26998900000001</c:v>
                      </c:pt>
                      <c:pt idx="4186">
                        <c:v>319.959991</c:v>
                      </c:pt>
                      <c:pt idx="4187">
                        <c:v>324.66000400000001</c:v>
                      </c:pt>
                      <c:pt idx="4188">
                        <c:v>337.58999599999999</c:v>
                      </c:pt>
                      <c:pt idx="4189">
                        <c:v>332.94000199999999</c:v>
                      </c:pt>
                      <c:pt idx="4190">
                        <c:v>354.64001500000001</c:v>
                      </c:pt>
                      <c:pt idx="4191">
                        <c:v>351.39001500000001</c:v>
                      </c:pt>
                      <c:pt idx="4192">
                        <c:v>353.19000199999999</c:v>
                      </c:pt>
                      <c:pt idx="4193">
                        <c:v>339.10000600000001</c:v>
                      </c:pt>
                      <c:pt idx="4194">
                        <c:v>325.16000400000001</c:v>
                      </c:pt>
                      <c:pt idx="4195">
                        <c:v>321.98998999999998</c:v>
                      </c:pt>
                      <c:pt idx="4196">
                        <c:v>326.67001299999998</c:v>
                      </c:pt>
                      <c:pt idx="4197">
                        <c:v>338.04998799999998</c:v>
                      </c:pt>
                      <c:pt idx="4198">
                        <c:v>335.66000400000001</c:v>
                      </c:pt>
                      <c:pt idx="4199">
                        <c:v>328.89999399999999</c:v>
                      </c:pt>
                      <c:pt idx="4200">
                        <c:v>340.66000400000001</c:v>
                      </c:pt>
                      <c:pt idx="4201">
                        <c:v>339.5</c:v>
                      </c:pt>
                      <c:pt idx="4202">
                        <c:v>339.85000600000001</c:v>
                      </c:pt>
                      <c:pt idx="4203">
                        <c:v>351.33999599999999</c:v>
                      </c:pt>
                      <c:pt idx="4204">
                        <c:v>355.80999800000001</c:v>
                      </c:pt>
                      <c:pt idx="4205">
                        <c:v>352.19000199999999</c:v>
                      </c:pt>
                      <c:pt idx="4206">
                        <c:v>344.709991</c:v>
                      </c:pt>
                      <c:pt idx="4207">
                        <c:v>347.57000699999998</c:v>
                      </c:pt>
                      <c:pt idx="4208">
                        <c:v>345.73001099999999</c:v>
                      </c:pt>
                      <c:pt idx="4209">
                        <c:v>359.97000100000002</c:v>
                      </c:pt>
                      <c:pt idx="4210">
                        <c:v>351.76998900000001</c:v>
                      </c:pt>
                      <c:pt idx="4211">
                        <c:v>359.07000699999998</c:v>
                      </c:pt>
                      <c:pt idx="4212">
                        <c:v>356.86999500000002</c:v>
                      </c:pt>
                      <c:pt idx="4213">
                        <c:v>361.92001299999998</c:v>
                      </c:pt>
                      <c:pt idx="4214">
                        <c:v>359.91000400000001</c:v>
                      </c:pt>
                      <c:pt idx="4215">
                        <c:v>356.97000100000002</c:v>
                      </c:pt>
                      <c:pt idx="4216">
                        <c:v>363.01998900000001</c:v>
                      </c:pt>
                      <c:pt idx="4217">
                        <c:v>363.91000400000001</c:v>
                      </c:pt>
                      <c:pt idx="4218">
                        <c:v>364.97000100000002</c:v>
                      </c:pt>
                      <c:pt idx="4219">
                        <c:v>362.86999500000002</c:v>
                      </c:pt>
                      <c:pt idx="4220">
                        <c:v>358.10000600000001</c:v>
                      </c:pt>
                      <c:pt idx="4221">
                        <c:v>357.32000699999998</c:v>
                      </c:pt>
                      <c:pt idx="4222">
                        <c:v>351.040009</c:v>
                      </c:pt>
                      <c:pt idx="4223">
                        <c:v>354.29998799999998</c:v>
                      </c:pt>
                      <c:pt idx="4224">
                        <c:v>359.60998499999999</c:v>
                      </c:pt>
                      <c:pt idx="4225">
                        <c:v>352.60000600000001</c:v>
                      </c:pt>
                      <c:pt idx="4226">
                        <c:v>349.60000600000001</c:v>
                      </c:pt>
                      <c:pt idx="4227">
                        <c:v>358.85998499999999</c:v>
                      </c:pt>
                      <c:pt idx="4228">
                        <c:v>356.26998900000001</c:v>
                      </c:pt>
                      <c:pt idx="4229">
                        <c:v>361.209991</c:v>
                      </c:pt>
                      <c:pt idx="4230">
                        <c:v>358.82000699999998</c:v>
                      </c:pt>
                      <c:pt idx="4231">
                        <c:v>361.459991</c:v>
                      </c:pt>
                      <c:pt idx="4232">
                        <c:v>363.44000199999999</c:v>
                      </c:pt>
                      <c:pt idx="4233">
                        <c:v>358.77999899999998</c:v>
                      </c:pt>
                      <c:pt idx="4234">
                        <c:v>375.22000100000002</c:v>
                      </c:pt>
                      <c:pt idx="4235">
                        <c:v>377.86999500000002</c:v>
                      </c:pt>
                      <c:pt idx="4236">
                        <c:v>361.01001000000002</c:v>
                      </c:pt>
                      <c:pt idx="4237">
                        <c:v>366.23001099999999</c:v>
                      </c:pt>
                      <c:pt idx="4238">
                        <c:v>359.97000100000002</c:v>
                      </c:pt>
                      <c:pt idx="4239">
                        <c:v>353.36999500000002</c:v>
                      </c:pt>
                      <c:pt idx="4240">
                        <c:v>354.60998499999999</c:v>
                      </c:pt>
                      <c:pt idx="4241">
                        <c:v>356.55999800000001</c:v>
                      </c:pt>
                      <c:pt idx="4242">
                        <c:v>366.959991</c:v>
                      </c:pt>
                      <c:pt idx="4243">
                        <c:v>367.72000100000002</c:v>
                      </c:pt>
                      <c:pt idx="4244">
                        <c:v>369.75</c:v>
                      </c:pt>
                      <c:pt idx="4245">
                        <c:v>367.88000499999998</c:v>
                      </c:pt>
                      <c:pt idx="4246">
                        <c:v>365.48998999999998</c:v>
                      </c:pt>
                      <c:pt idx="4247">
                        <c:v>361.41000400000001</c:v>
                      </c:pt>
                      <c:pt idx="4248">
                        <c:v>364.709991</c:v>
                      </c:pt>
                      <c:pt idx="4249">
                        <c:v>363.92001299999998</c:v>
                      </c:pt>
                      <c:pt idx="4250">
                        <c:v>367.64999399999999</c:v>
                      </c:pt>
                      <c:pt idx="4251">
                        <c:v>351.14001500000001</c:v>
                      </c:pt>
                      <c:pt idx="4252">
                        <c:v>348.86999500000002</c:v>
                      </c:pt>
                      <c:pt idx="4253">
                        <c:v>359.459991</c:v>
                      </c:pt>
                      <c:pt idx="4254">
                        <c:v>354.73998999999998</c:v>
                      </c:pt>
                      <c:pt idx="4255">
                        <c:v>360.35000600000001</c:v>
                      </c:pt>
                      <c:pt idx="4256">
                        <c:v>377.33999599999999</c:v>
                      </c:pt>
                      <c:pt idx="4257">
                        <c:v>381.89001500000001</c:v>
                      </c:pt>
                      <c:pt idx="4258">
                        <c:v>374.23001099999999</c:v>
                      </c:pt>
                      <c:pt idx="4259">
                        <c:v>368.32998700000002</c:v>
                      </c:pt>
                      <c:pt idx="4260">
                        <c:v>374.85000600000001</c:v>
                      </c:pt>
                      <c:pt idx="4261">
                        <c:v>371.82998700000002</c:v>
                      </c:pt>
                      <c:pt idx="4262">
                        <c:v>370.540009</c:v>
                      </c:pt>
                      <c:pt idx="4263">
                        <c:v>378.80999800000001</c:v>
                      </c:pt>
                      <c:pt idx="4264">
                        <c:v>379.05999800000001</c:v>
                      </c:pt>
                      <c:pt idx="4265">
                        <c:v>385.02999899999998</c:v>
                      </c:pt>
                      <c:pt idx="4266">
                        <c:v>378.67001299999998</c:v>
                      </c:pt>
                      <c:pt idx="4267">
                        <c:v>370.459991</c:v>
                      </c:pt>
                      <c:pt idx="4268">
                        <c:v>364.36999500000002</c:v>
                      </c:pt>
                      <c:pt idx="4269">
                        <c:v>362.75</c:v>
                      </c:pt>
                      <c:pt idx="4270">
                        <c:v>361.040009</c:v>
                      </c:pt>
                      <c:pt idx="4271">
                        <c:v>345.26001000000002</c:v>
                      </c:pt>
                      <c:pt idx="4272">
                        <c:v>345.60998499999999</c:v>
                      </c:pt>
                      <c:pt idx="4273">
                        <c:v>354.98998999999998</c:v>
                      </c:pt>
                      <c:pt idx="4274">
                        <c:v>359.30999800000001</c:v>
                      </c:pt>
                      <c:pt idx="4275">
                        <c:v>354.45001200000002</c:v>
                      </c:pt>
                      <c:pt idx="4276">
                        <c:v>348.10998499999999</c:v>
                      </c:pt>
                      <c:pt idx="4277">
                        <c:v>354.26998900000001</c:v>
                      </c:pt>
                      <c:pt idx="4278">
                        <c:v>359.73001099999999</c:v>
                      </c:pt>
                      <c:pt idx="4279">
                        <c:v>352.209991</c:v>
                      </c:pt>
                      <c:pt idx="4280">
                        <c:v>354.39001500000001</c:v>
                      </c:pt>
                      <c:pt idx="4281">
                        <c:v>355.05999800000001</c:v>
                      </c:pt>
                      <c:pt idx="4282">
                        <c:v>349.19000199999999</c:v>
                      </c:pt>
                      <c:pt idx="4283">
                        <c:v>351.85000600000001</c:v>
                      </c:pt>
                      <c:pt idx="4284">
                        <c:v>343.27999899999998</c:v>
                      </c:pt>
                      <c:pt idx="4285">
                        <c:v>336.63000499999998</c:v>
                      </c:pt>
                      <c:pt idx="4286">
                        <c:v>353.39999399999999</c:v>
                      </c:pt>
                      <c:pt idx="4287">
                        <c:v>355.73001099999999</c:v>
                      </c:pt>
                      <c:pt idx="4288">
                        <c:v>357.13000499999998</c:v>
                      </c:pt>
                      <c:pt idx="4289">
                        <c:v>360.86999500000002</c:v>
                      </c:pt>
                      <c:pt idx="4290">
                        <c:v>352.01001000000002</c:v>
                      </c:pt>
                      <c:pt idx="4291">
                        <c:v>351.26998900000001</c:v>
                      </c:pt>
                      <c:pt idx="4292">
                        <c:v>345.55999800000001</c:v>
                      </c:pt>
                      <c:pt idx="4293">
                        <c:v>343.42999300000002</c:v>
                      </c:pt>
                      <c:pt idx="4294">
                        <c:v>339.73001099999999</c:v>
                      </c:pt>
                      <c:pt idx="4295">
                        <c:v>350.61999500000002</c:v>
                      </c:pt>
                      <c:pt idx="4296">
                        <c:v>357.11999500000002</c:v>
                      </c:pt>
                      <c:pt idx="4297">
                        <c:v>363.51998900000001</c:v>
                      </c:pt>
                      <c:pt idx="4298">
                        <c:v>365.209991</c:v>
                      </c:pt>
                      <c:pt idx="4299">
                        <c:v>369.209991</c:v>
                      </c:pt>
                      <c:pt idx="4300">
                        <c:v>371.040009</c:v>
                      </c:pt>
                      <c:pt idx="4301">
                        <c:v>360.29998799999998</c:v>
                      </c:pt>
                      <c:pt idx="4302">
                        <c:v>362.20001200000002</c:v>
                      </c:pt>
                      <c:pt idx="4303">
                        <c:v>370.01998900000001</c:v>
                      </c:pt>
                      <c:pt idx="4304">
                        <c:v>367.32000699999998</c:v>
                      </c:pt>
                      <c:pt idx="4305">
                        <c:v>374.60000600000001</c:v>
                      </c:pt>
                      <c:pt idx="4306">
                        <c:v>375.42999300000002</c:v>
                      </c:pt>
                      <c:pt idx="4307">
                        <c:v>381.72000100000002</c:v>
                      </c:pt>
                      <c:pt idx="4308">
                        <c:v>380.54998799999998</c:v>
                      </c:pt>
                      <c:pt idx="4309">
                        <c:v>376.16000400000001</c:v>
                      </c:pt>
                      <c:pt idx="4310">
                        <c:v>379.92999300000002</c:v>
                      </c:pt>
                      <c:pt idx="4311">
                        <c:v>381</c:v>
                      </c:pt>
                      <c:pt idx="4312">
                        <c:v>379.5</c:v>
                      </c:pt>
                      <c:pt idx="4313">
                        <c:v>373.25</c:v>
                      </c:pt>
                      <c:pt idx="4314">
                        <c:v>366.60000600000001</c:v>
                      </c:pt>
                      <c:pt idx="4315">
                        <c:v>365.98998999999998</c:v>
                      </c:pt>
                      <c:pt idx="4316">
                        <c:v>362.44000199999999</c:v>
                      </c:pt>
                      <c:pt idx="4317">
                        <c:v>325.209991</c:v>
                      </c:pt>
                      <c:pt idx="4318">
                        <c:v>315.10000600000001</c:v>
                      </c:pt>
                      <c:pt idx="4319">
                        <c:v>310.61999500000002</c:v>
                      </c:pt>
                      <c:pt idx="4320">
                        <c:v>307.29998799999998</c:v>
                      </c:pt>
                      <c:pt idx="4321">
                        <c:v>317.94000199999999</c:v>
                      </c:pt>
                      <c:pt idx="4322">
                        <c:v>326.459991</c:v>
                      </c:pt>
                      <c:pt idx="4323">
                        <c:v>335.77999899999998</c:v>
                      </c:pt>
                      <c:pt idx="4324">
                        <c:v>332.70001200000002</c:v>
                      </c:pt>
                      <c:pt idx="4325">
                        <c:v>325.92999300000002</c:v>
                      </c:pt>
                      <c:pt idx="4326">
                        <c:v>322.98998999999998</c:v>
                      </c:pt>
                      <c:pt idx="4327">
                        <c:v>319.5</c:v>
                      </c:pt>
                      <c:pt idx="4328">
                        <c:v>318.82998700000002</c:v>
                      </c:pt>
                      <c:pt idx="4329">
                        <c:v>307.63000499999998</c:v>
                      </c:pt>
                      <c:pt idx="4330">
                        <c:v>310.10000600000001</c:v>
                      </c:pt>
                      <c:pt idx="4331">
                        <c:v>304.290009</c:v>
                      </c:pt>
                      <c:pt idx="4332">
                        <c:v>315.89999399999999</c:v>
                      </c:pt>
                      <c:pt idx="4333">
                        <c:v>308.92999300000002</c:v>
                      </c:pt>
                      <c:pt idx="4334">
                        <c:v>310.82998700000002</c:v>
                      </c:pt>
                      <c:pt idx="4335">
                        <c:v>312.27999899999998</c:v>
                      </c:pt>
                      <c:pt idx="4336">
                        <c:v>299.10998499999999</c:v>
                      </c:pt>
                      <c:pt idx="4337">
                        <c:v>295.76001000000002</c:v>
                      </c:pt>
                      <c:pt idx="4338">
                        <c:v>302.79998799999998</c:v>
                      </c:pt>
                      <c:pt idx="4339">
                        <c:v>309.38000499999998</c:v>
                      </c:pt>
                      <c:pt idx="4340">
                        <c:v>298.98998999999998</c:v>
                      </c:pt>
                      <c:pt idx="4341">
                        <c:v>297.80999800000001</c:v>
                      </c:pt>
                      <c:pt idx="4342">
                        <c:v>296.92999300000002</c:v>
                      </c:pt>
                      <c:pt idx="4343">
                        <c:v>291.44000199999999</c:v>
                      </c:pt>
                      <c:pt idx="4344">
                        <c:v>294.98001099999999</c:v>
                      </c:pt>
                      <c:pt idx="4345">
                        <c:v>291.02999899999998</c:v>
                      </c:pt>
                      <c:pt idx="4346">
                        <c:v>291.76998900000001</c:v>
                      </c:pt>
                      <c:pt idx="4347">
                        <c:v>296.77999899999998</c:v>
                      </c:pt>
                      <c:pt idx="4348">
                        <c:v>293.75</c:v>
                      </c:pt>
                      <c:pt idx="4349">
                        <c:v>289.290009</c:v>
                      </c:pt>
                      <c:pt idx="4350">
                        <c:v>291.51998900000001</c:v>
                      </c:pt>
                      <c:pt idx="4351">
                        <c:v>293.25</c:v>
                      </c:pt>
                      <c:pt idx="4352">
                        <c:v>290.17001299999998</c:v>
                      </c:pt>
                      <c:pt idx="4353">
                        <c:v>294.33999599999999</c:v>
                      </c:pt>
                      <c:pt idx="4354">
                        <c:v>287.98998999999998</c:v>
                      </c:pt>
                      <c:pt idx="4355">
                        <c:v>288.26998900000001</c:v>
                      </c:pt>
                      <c:pt idx="4356">
                        <c:v>288.85998499999999</c:v>
                      </c:pt>
                      <c:pt idx="4357">
                        <c:v>294.14999399999999</c:v>
                      </c:pt>
                      <c:pt idx="4358">
                        <c:v>294.290009</c:v>
                      </c:pt>
                      <c:pt idx="4359">
                        <c:v>298.60000600000001</c:v>
                      </c:pt>
                      <c:pt idx="4360">
                        <c:v>291.55999800000001</c:v>
                      </c:pt>
                      <c:pt idx="4361">
                        <c:v>286.60000600000001</c:v>
                      </c:pt>
                      <c:pt idx="4362">
                        <c:v>270.75</c:v>
                      </c:pt>
                      <c:pt idx="4363">
                        <c:v>265.92001299999998</c:v>
                      </c:pt>
                      <c:pt idx="4364">
                        <c:v>254.58999600000001</c:v>
                      </c:pt>
                      <c:pt idx="4365">
                        <c:v>264.75</c:v>
                      </c:pt>
                      <c:pt idx="4366">
                        <c:v>263.30999800000001</c:v>
                      </c:pt>
                      <c:pt idx="4367">
                        <c:v>263.07998700000002</c:v>
                      </c:pt>
                      <c:pt idx="4368">
                        <c:v>267.61999500000002</c:v>
                      </c:pt>
                      <c:pt idx="4369">
                        <c:v>269.57998700000002</c:v>
                      </c:pt>
                      <c:pt idx="4370">
                        <c:v>268.02999899999998</c:v>
                      </c:pt>
                      <c:pt idx="4371">
                        <c:v>268.14999399999999</c:v>
                      </c:pt>
                      <c:pt idx="4372">
                        <c:v>272.790009</c:v>
                      </c:pt>
                      <c:pt idx="4373">
                        <c:v>274.459991</c:v>
                      </c:pt>
                      <c:pt idx="4374">
                        <c:v>270.72000100000002</c:v>
                      </c:pt>
                      <c:pt idx="4375">
                        <c:v>267.52999899999998</c:v>
                      </c:pt>
                      <c:pt idx="4376">
                        <c:v>280.48001099999999</c:v>
                      </c:pt>
                      <c:pt idx="4377">
                        <c:v>282.92999300000002</c:v>
                      </c:pt>
                      <c:pt idx="4378">
                        <c:v>285.52999899999998</c:v>
                      </c:pt>
                      <c:pt idx="4379">
                        <c:v>284.25</c:v>
                      </c:pt>
                      <c:pt idx="4380">
                        <c:v>286.27999899999998</c:v>
                      </c:pt>
                      <c:pt idx="4381">
                        <c:v>293.35000600000001</c:v>
                      </c:pt>
                      <c:pt idx="4382">
                        <c:v>275.29998799999998</c:v>
                      </c:pt>
                      <c:pt idx="4383">
                        <c:v>278.04998799999998</c:v>
                      </c:pt>
                      <c:pt idx="4384">
                        <c:v>266.69000199999999</c:v>
                      </c:pt>
                      <c:pt idx="4385">
                        <c:v>271.26998900000001</c:v>
                      </c:pt>
                      <c:pt idx="4386">
                        <c:v>271.5</c:v>
                      </c:pt>
                      <c:pt idx="4387">
                        <c:v>276.82000699999998</c:v>
                      </c:pt>
                      <c:pt idx="4388">
                        <c:v>281.85998499999999</c:v>
                      </c:pt>
                      <c:pt idx="4389">
                        <c:v>281.209991</c:v>
                      </c:pt>
                      <c:pt idx="4390">
                        <c:v>291.45001200000002</c:v>
                      </c:pt>
                      <c:pt idx="4391">
                        <c:v>287.41000400000001</c:v>
                      </c:pt>
                      <c:pt idx="4392">
                        <c:v>286.80999800000001</c:v>
                      </c:pt>
                      <c:pt idx="4393">
                        <c:v>292.85998499999999</c:v>
                      </c:pt>
                      <c:pt idx="4394">
                        <c:v>288.02999899999998</c:v>
                      </c:pt>
                      <c:pt idx="4395">
                        <c:v>288.58999599999999</c:v>
                      </c:pt>
                      <c:pt idx="4396">
                        <c:v>289.57000699999998</c:v>
                      </c:pt>
                      <c:pt idx="4397">
                        <c:v>291.57000699999998</c:v>
                      </c:pt>
                      <c:pt idx="4398">
                        <c:v>294.17999300000002</c:v>
                      </c:pt>
                      <c:pt idx="4399">
                        <c:v>292.01001000000002</c:v>
                      </c:pt>
                      <c:pt idx="4400">
                        <c:v>283.10998499999999</c:v>
                      </c:pt>
                      <c:pt idx="4401">
                        <c:v>289.61999500000002</c:v>
                      </c:pt>
                      <c:pt idx="4402">
                        <c:v>295.02999899999998</c:v>
                      </c:pt>
                      <c:pt idx="4403">
                        <c:v>302.57000699999998</c:v>
                      </c:pt>
                      <c:pt idx="4404">
                        <c:v>302.60000600000001</c:v>
                      </c:pt>
                      <c:pt idx="4405">
                        <c:v>305.16000400000001</c:v>
                      </c:pt>
                      <c:pt idx="4406">
                        <c:v>311.69000199999999</c:v>
                      </c:pt>
                      <c:pt idx="4407">
                        <c:v>310.48001099999999</c:v>
                      </c:pt>
                      <c:pt idx="4408">
                        <c:v>315.54998799999998</c:v>
                      </c:pt>
                      <c:pt idx="4409">
                        <c:v>312.48998999999998</c:v>
                      </c:pt>
                      <c:pt idx="4410">
                        <c:v>315.92999300000002</c:v>
                      </c:pt>
                      <c:pt idx="4411">
                        <c:v>314.66000400000001</c:v>
                      </c:pt>
                      <c:pt idx="4412">
                        <c:v>309.98998999999998</c:v>
                      </c:pt>
                      <c:pt idx="4413">
                        <c:v>306.16000400000001</c:v>
                      </c:pt>
                      <c:pt idx="4414">
                        <c:v>304.32000699999998</c:v>
                      </c:pt>
                      <c:pt idx="4415">
                        <c:v>302.85998499999999</c:v>
                      </c:pt>
                      <c:pt idx="4416">
                        <c:v>307.35000600000001</c:v>
                      </c:pt>
                      <c:pt idx="4417">
                        <c:v>302.5</c:v>
                      </c:pt>
                      <c:pt idx="4418">
                        <c:v>293.11999500000002</c:v>
                      </c:pt>
                      <c:pt idx="4419">
                        <c:v>298.92999300000002</c:v>
                      </c:pt>
                      <c:pt idx="4420">
                        <c:v>298.44000199999999</c:v>
                      </c:pt>
                      <c:pt idx="4421">
                        <c:v>298.5</c:v>
                      </c:pt>
                      <c:pt idx="4422">
                        <c:v>304.209991</c:v>
                      </c:pt>
                      <c:pt idx="4423">
                        <c:v>315.48001099999999</c:v>
                      </c:pt>
                      <c:pt idx="4424">
                        <c:v>320.79998799999998</c:v>
                      </c:pt>
                      <c:pt idx="4425">
                        <c:v>332.22000100000002</c:v>
                      </c:pt>
                      <c:pt idx="4426">
                        <c:v>336.89999399999999</c:v>
                      </c:pt>
                      <c:pt idx="4427">
                        <c:v>333.10000600000001</c:v>
                      </c:pt>
                      <c:pt idx="4428">
                        <c:v>333.20001200000002</c:v>
                      </c:pt>
                      <c:pt idx="4429">
                        <c:v>332.63000499999998</c:v>
                      </c:pt>
                      <c:pt idx="4430">
                        <c:v>329.08999599999999</c:v>
                      </c:pt>
                      <c:pt idx="4431">
                        <c:v>323.30999800000001</c:v>
                      </c:pt>
                      <c:pt idx="4432">
                        <c:v>323.57000699999998</c:v>
                      </c:pt>
                      <c:pt idx="4433">
                        <c:v>329.80999800000001</c:v>
                      </c:pt>
                      <c:pt idx="4434">
                        <c:v>325.89999399999999</c:v>
                      </c:pt>
                      <c:pt idx="4435">
                        <c:v>335.82998700000002</c:v>
                      </c:pt>
                      <c:pt idx="4436">
                        <c:v>330.75</c:v>
                      </c:pt>
                      <c:pt idx="4437">
                        <c:v>339.26001000000002</c:v>
                      </c:pt>
                      <c:pt idx="4438">
                        <c:v>335.66000400000001</c:v>
                      </c:pt>
                      <c:pt idx="4439">
                        <c:v>329.04998799999998</c:v>
                      </c:pt>
                      <c:pt idx="4440">
                        <c:v>338.92001299999998</c:v>
                      </c:pt>
                      <c:pt idx="4441">
                        <c:v>338.69000199999999</c:v>
                      </c:pt>
                      <c:pt idx="4442">
                        <c:v>339.07000699999998</c:v>
                      </c:pt>
                      <c:pt idx="4443">
                        <c:v>338.61999500000002</c:v>
                      </c:pt>
                      <c:pt idx="4444">
                        <c:v>339.67001299999998</c:v>
                      </c:pt>
                      <c:pt idx="4445">
                        <c:v>338.10998499999999</c:v>
                      </c:pt>
                      <c:pt idx="4446">
                        <c:v>326</c:v>
                      </c:pt>
                      <c:pt idx="4447">
                        <c:v>349.60000600000001</c:v>
                      </c:pt>
                      <c:pt idx="4448">
                        <c:v>353.16000400000001</c:v>
                      </c:pt>
                      <c:pt idx="4449">
                        <c:v>342.88000499999998</c:v>
                      </c:pt>
                      <c:pt idx="4450">
                        <c:v>348.51998900000001</c:v>
                      </c:pt>
                      <c:pt idx="4451">
                        <c:v>343.16000400000001</c:v>
                      </c:pt>
                      <c:pt idx="4452">
                        <c:v>347.73998999999998</c:v>
                      </c:pt>
                      <c:pt idx="4453">
                        <c:v>345.08999599999999</c:v>
                      </c:pt>
                      <c:pt idx="4454">
                        <c:v>358</c:v>
                      </c:pt>
                      <c:pt idx="4455">
                        <c:v>369.01001000000002</c:v>
                      </c:pt>
                      <c:pt idx="4456">
                        <c:v>369.67001299999998</c:v>
                      </c:pt>
                      <c:pt idx="4457">
                        <c:v>366.95001200000002</c:v>
                      </c:pt>
                      <c:pt idx="4458">
                        <c:v>366.76998900000001</c:v>
                      </c:pt>
                      <c:pt idx="4459">
                        <c:v>371.07000699999998</c:v>
                      </c:pt>
                      <c:pt idx="4460">
                        <c:v>373.69000199999999</c:v>
                      </c:pt>
                      <c:pt idx="4461">
                        <c:v>380.01001000000002</c:v>
                      </c:pt>
                      <c:pt idx="4462">
                        <c:v>381.39999399999999</c:v>
                      </c:pt>
                      <c:pt idx="4463">
                        <c:v>380.39999399999999</c:v>
                      </c:pt>
                      <c:pt idx="4464">
                        <c:v>387.77999899999998</c:v>
                      </c:pt>
                      <c:pt idx="4465">
                        <c:v>386.19000199999999</c:v>
                      </c:pt>
                      <c:pt idx="4466">
                        <c:v>386</c:v>
                      </c:pt>
                      <c:pt idx="4467">
                        <c:v>380.07000699999998</c:v>
                      </c:pt>
                      <c:pt idx="4468">
                        <c:v>368.70001200000002</c:v>
                      </c:pt>
                      <c:pt idx="4469">
                        <c:v>360.08999599999999</c:v>
                      </c:pt>
                      <c:pt idx="4470">
                        <c:v>379.23998999999998</c:v>
                      </c:pt>
                      <c:pt idx="4471">
                        <c:v>371.709991</c:v>
                      </c:pt>
                      <c:pt idx="4472">
                        <c:v>369.02999899999998</c:v>
                      </c:pt>
                      <c:pt idx="4473">
                        <c:v>381.04998799999998</c:v>
                      </c:pt>
                      <c:pt idx="4474">
                        <c:v>368.76998900000001</c:v>
                      </c:pt>
                      <c:pt idx="4475">
                        <c:v>383.790009</c:v>
                      </c:pt>
                      <c:pt idx="4476">
                        <c:v>372.77999899999998</c:v>
                      </c:pt>
                      <c:pt idx="4477">
                        <c:v>368.97000100000002</c:v>
                      </c:pt>
                      <c:pt idx="4478">
                        <c:v>346.48998999999998</c:v>
                      </c:pt>
                      <c:pt idx="4479">
                        <c:v>364.13000499999998</c:v>
                      </c:pt>
                      <c:pt idx="4480">
                        <c:v>349.92001299999998</c:v>
                      </c:pt>
                      <c:pt idx="4481">
                        <c:v>315.25</c:v>
                      </c:pt>
                      <c:pt idx="4482">
                        <c:v>336.29998799999998</c:v>
                      </c:pt>
                      <c:pt idx="4483">
                        <c:v>298.83999599999999</c:v>
                      </c:pt>
                      <c:pt idx="4484">
                        <c:v>319.75</c:v>
                      </c:pt>
                      <c:pt idx="4485">
                        <c:v>315.47000100000002</c:v>
                      </c:pt>
                      <c:pt idx="4486">
                        <c:v>332.02999899999998</c:v>
                      </c:pt>
                      <c:pt idx="4487">
                        <c:v>332.82998700000002</c:v>
                      </c:pt>
                      <c:pt idx="4488">
                        <c:v>360.26998900000001</c:v>
                      </c:pt>
                      <c:pt idx="4489">
                        <c:v>357.32000699999998</c:v>
                      </c:pt>
                      <c:pt idx="4490">
                        <c:v>342.39001500000001</c:v>
                      </c:pt>
                      <c:pt idx="4491">
                        <c:v>362.98998999999998</c:v>
                      </c:pt>
                      <c:pt idx="4492">
                        <c:v>357.11999500000002</c:v>
                      </c:pt>
                      <c:pt idx="4493">
                        <c:v>370.959991</c:v>
                      </c:pt>
                      <c:pt idx="4494">
                        <c:v>375.5</c:v>
                      </c:pt>
                      <c:pt idx="4495">
                        <c:v>364.07998700000002</c:v>
                      </c:pt>
                      <c:pt idx="4496">
                        <c:v>370.07998700000002</c:v>
                      </c:pt>
                      <c:pt idx="4497">
                        <c:v>361.76001000000002</c:v>
                      </c:pt>
                      <c:pt idx="4498">
                        <c:v>379.959991</c:v>
                      </c:pt>
                      <c:pt idx="4499">
                        <c:v>372.27999899999998</c:v>
                      </c:pt>
                      <c:pt idx="4500">
                        <c:v>371.11999500000002</c:v>
                      </c:pt>
                      <c:pt idx="4501">
                        <c:v>370.72000100000002</c:v>
                      </c:pt>
                      <c:pt idx="4502">
                        <c:v>396.72000100000002</c:v>
                      </c:pt>
                      <c:pt idx="4503">
                        <c:v>413.54998799999998</c:v>
                      </c:pt>
                      <c:pt idx="4504">
                        <c:v>426.75</c:v>
                      </c:pt>
                      <c:pt idx="4505">
                        <c:v>439.17001299999998</c:v>
                      </c:pt>
                      <c:pt idx="4506">
                        <c:v>422.959991</c:v>
                      </c:pt>
                      <c:pt idx="4507">
                        <c:v>437.48998999999998</c:v>
                      </c:pt>
                      <c:pt idx="4508">
                        <c:v>433.82998700000002</c:v>
                      </c:pt>
                      <c:pt idx="4509">
                        <c:v>421.42001299999998</c:v>
                      </c:pt>
                      <c:pt idx="4510">
                        <c:v>426.70001200000002</c:v>
                      </c:pt>
                      <c:pt idx="4511">
                        <c:v>424.98998999999998</c:v>
                      </c:pt>
                      <c:pt idx="4512">
                        <c:v>421.38000499999998</c:v>
                      </c:pt>
                      <c:pt idx="4513">
                        <c:v>403.82998700000002</c:v>
                      </c:pt>
                      <c:pt idx="4514">
                        <c:v>411.89001500000001</c:v>
                      </c:pt>
                      <c:pt idx="4515">
                        <c:v>419.85000600000001</c:v>
                      </c:pt>
                      <c:pt idx="4516">
                        <c:v>415.26998900000001</c:v>
                      </c:pt>
                      <c:pt idx="4517">
                        <c:v>428.14999399999999</c:v>
                      </c:pt>
                      <c:pt idx="4518">
                        <c:v>424.67999300000002</c:v>
                      </c:pt>
                      <c:pt idx="4519">
                        <c:v>434.26001000000002</c:v>
                      </c:pt>
                      <c:pt idx="4520">
                        <c:v>436.52999899999998</c:v>
                      </c:pt>
                      <c:pt idx="4521">
                        <c:v>435.54998799999998</c:v>
                      </c:pt>
                      <c:pt idx="4522">
                        <c:v>440.51998900000001</c:v>
                      </c:pt>
                      <c:pt idx="4523">
                        <c:v>431.82000699999998</c:v>
                      </c:pt>
                      <c:pt idx="4524">
                        <c:v>438.26998900000001</c:v>
                      </c:pt>
                      <c:pt idx="4525">
                        <c:v>441.95001200000002</c:v>
                      </c:pt>
                      <c:pt idx="4526">
                        <c:v>454.19000199999999</c:v>
                      </c:pt>
                      <c:pt idx="4527">
                        <c:v>452.57998700000002</c:v>
                      </c:pt>
                      <c:pt idx="4528">
                        <c:v>451.040009</c:v>
                      </c:pt>
                      <c:pt idx="4529">
                        <c:v>447.67001299999998</c:v>
                      </c:pt>
                      <c:pt idx="4530">
                        <c:v>436.25</c:v>
                      </c:pt>
                      <c:pt idx="4531">
                        <c:v>429.32000699999998</c:v>
                      </c:pt>
                      <c:pt idx="4532">
                        <c:v>414.76998900000001</c:v>
                      </c:pt>
                      <c:pt idx="4533">
                        <c:v>419.89001500000001</c:v>
                      </c:pt>
                      <c:pt idx="4534">
                        <c:v>413.44000199999999</c:v>
                      </c:pt>
                      <c:pt idx="4535">
                        <c:v>419.73001099999999</c:v>
                      </c:pt>
                      <c:pt idx="4536">
                        <c:v>425.92001299999998</c:v>
                      </c:pt>
                      <c:pt idx="4537">
                        <c:v>427.30999800000001</c:v>
                      </c:pt>
                      <c:pt idx="4538">
                        <c:v>421.97000100000002</c:v>
                      </c:pt>
                      <c:pt idx="4539">
                        <c:v>414.32998700000002</c:v>
                      </c:pt>
                      <c:pt idx="4540">
                        <c:v>419.60000600000001</c:v>
                      </c:pt>
                      <c:pt idx="4541">
                        <c:v>419.48998999999998</c:v>
                      </c:pt>
                      <c:pt idx="4542">
                        <c:v>434.04998799999998</c:v>
                      </c:pt>
                      <c:pt idx="4543">
                        <c:v>434.48001099999999</c:v>
                      </c:pt>
                      <c:pt idx="4544">
                        <c:v>425.55999800000001</c:v>
                      </c:pt>
                      <c:pt idx="4545">
                        <c:v>418.07000699999998</c:v>
                      </c:pt>
                      <c:pt idx="4546">
                        <c:v>425.5</c:v>
                      </c:pt>
                      <c:pt idx="4547">
                        <c:v>436.13000499999998</c:v>
                      </c:pt>
                      <c:pt idx="4548">
                        <c:v>447.76998900000001</c:v>
                      </c:pt>
                      <c:pt idx="4549">
                        <c:v>449.86999500000002</c:v>
                      </c:pt>
                      <c:pt idx="4550">
                        <c:v>453.72000100000002</c:v>
                      </c:pt>
                      <c:pt idx="4551">
                        <c:v>468.040009</c:v>
                      </c:pt>
                      <c:pt idx="4552">
                        <c:v>466.26001000000002</c:v>
                      </c:pt>
                      <c:pt idx="4553">
                        <c:v>457.85000600000001</c:v>
                      </c:pt>
                      <c:pt idx="4554">
                        <c:v>465.91000400000001</c:v>
                      </c:pt>
                      <c:pt idx="4555">
                        <c:v>443.39999399999999</c:v>
                      </c:pt>
                      <c:pt idx="4556">
                        <c:v>447.23998999999998</c:v>
                      </c:pt>
                      <c:pt idx="4557">
                        <c:v>455.040009</c:v>
                      </c:pt>
                      <c:pt idx="4558">
                        <c:v>485.64001500000001</c:v>
                      </c:pt>
                      <c:pt idx="4559">
                        <c:v>476.89001500000001</c:v>
                      </c:pt>
                      <c:pt idx="4560">
                        <c:v>493.80999800000001</c:v>
                      </c:pt>
                      <c:pt idx="4561">
                        <c:v>493.16000400000001</c:v>
                      </c:pt>
                      <c:pt idx="4562">
                        <c:v>502.77999899999998</c:v>
                      </c:pt>
                      <c:pt idx="4563">
                        <c:v>507.76001000000002</c:v>
                      </c:pt>
                      <c:pt idx="4564">
                        <c:v>548.72997999999995</c:v>
                      </c:pt>
                      <c:pt idx="4565">
                        <c:v>525.5</c:v>
                      </c:pt>
                      <c:pt idx="4566">
                        <c:v>524.88000499999998</c:v>
                      </c:pt>
                      <c:pt idx="4567">
                        <c:v>523.26000999999997</c:v>
                      </c:pt>
                      <c:pt idx="4568">
                        <c:v>527.39001499999995</c:v>
                      </c:pt>
                      <c:pt idx="4569">
                        <c:v>492.98998999999998</c:v>
                      </c:pt>
                      <c:pt idx="4570">
                        <c:v>502.41000400000001</c:v>
                      </c:pt>
                      <c:pt idx="4571">
                        <c:v>490.10000600000001</c:v>
                      </c:pt>
                      <c:pt idx="4572">
                        <c:v>489.82000699999998</c:v>
                      </c:pt>
                      <c:pt idx="4573">
                        <c:v>477.57998700000002</c:v>
                      </c:pt>
                      <c:pt idx="4574">
                        <c:v>480.45001200000002</c:v>
                      </c:pt>
                      <c:pt idx="4575">
                        <c:v>495.64999399999999</c:v>
                      </c:pt>
                      <c:pt idx="4576">
                        <c:v>488.51001000000002</c:v>
                      </c:pt>
                      <c:pt idx="4577">
                        <c:v>484.48001099999999</c:v>
                      </c:pt>
                      <c:pt idx="4578">
                        <c:v>485.79998799999998</c:v>
                      </c:pt>
                      <c:pt idx="4579">
                        <c:v>488.88000499999998</c:v>
                      </c:pt>
                      <c:pt idx="4580">
                        <c:v>498.61999500000002</c:v>
                      </c:pt>
                      <c:pt idx="4581">
                        <c:v>509.64001500000001</c:v>
                      </c:pt>
                      <c:pt idx="4582">
                        <c:v>502.10998499999999</c:v>
                      </c:pt>
                      <c:pt idx="4583">
                        <c:v>509.07998700000002</c:v>
                      </c:pt>
                      <c:pt idx="4584">
                        <c:v>494.73001099999999</c:v>
                      </c:pt>
                      <c:pt idx="4585">
                        <c:v>483.38000499999998</c:v>
                      </c:pt>
                      <c:pt idx="4586">
                        <c:v>466.92999300000002</c:v>
                      </c:pt>
                      <c:pt idx="4587">
                        <c:v>475.47000100000002</c:v>
                      </c:pt>
                      <c:pt idx="4588">
                        <c:v>481.32998700000002</c:v>
                      </c:pt>
                      <c:pt idx="4589">
                        <c:v>482.67999300000002</c:v>
                      </c:pt>
                      <c:pt idx="4590">
                        <c:v>482.35000600000001</c:v>
                      </c:pt>
                      <c:pt idx="4591">
                        <c:v>491.86999500000002</c:v>
                      </c:pt>
                      <c:pt idx="4592">
                        <c:v>484.52999899999998</c:v>
                      </c:pt>
                      <c:pt idx="4593">
                        <c:v>497.89999399999999</c:v>
                      </c:pt>
                      <c:pt idx="4594">
                        <c:v>492.30999800000001</c:v>
                      </c:pt>
                      <c:pt idx="4595">
                        <c:v>488.80999800000001</c:v>
                      </c:pt>
                      <c:pt idx="4596">
                        <c:v>490.57998700000002</c:v>
                      </c:pt>
                      <c:pt idx="4597">
                        <c:v>547.53002900000001</c:v>
                      </c:pt>
                      <c:pt idx="4598">
                        <c:v>526.27002000000005</c:v>
                      </c:pt>
                      <c:pt idx="4599">
                        <c:v>523.89001499999995</c:v>
                      </c:pt>
                      <c:pt idx="4600">
                        <c:v>529.55999799999995</c:v>
                      </c:pt>
                      <c:pt idx="4601">
                        <c:v>556.54998799999998</c:v>
                      </c:pt>
                      <c:pt idx="4602">
                        <c:v>552.84002699999996</c:v>
                      </c:pt>
                      <c:pt idx="4603">
                        <c:v>525.75</c:v>
                      </c:pt>
                      <c:pt idx="4604">
                        <c:v>516.04998799999998</c:v>
                      </c:pt>
                      <c:pt idx="4605">
                        <c:v>507.01998900000001</c:v>
                      </c:pt>
                      <c:pt idx="4606">
                        <c:v>500.19000199999999</c:v>
                      </c:pt>
                      <c:pt idx="4607">
                        <c:v>480.67001299999998</c:v>
                      </c:pt>
                      <c:pt idx="4608">
                        <c:v>482.02999899999998</c:v>
                      </c:pt>
                      <c:pt idx="4609">
                        <c:v>476.26001000000002</c:v>
                      </c:pt>
                      <c:pt idx="4610">
                        <c:v>495.98998999999998</c:v>
                      </c:pt>
                      <c:pt idx="4611">
                        <c:v>483.85998499999999</c:v>
                      </c:pt>
                      <c:pt idx="4612">
                        <c:v>470.20001200000002</c:v>
                      </c:pt>
                      <c:pt idx="4613">
                        <c:v>469.959991</c:v>
                      </c:pt>
                      <c:pt idx="4614">
                        <c:v>487.35000600000001</c:v>
                      </c:pt>
                      <c:pt idx="4615">
                        <c:v>491.17001299999998</c:v>
                      </c:pt>
                      <c:pt idx="4616">
                        <c:v>470.60998499999999</c:v>
                      </c:pt>
                      <c:pt idx="4617">
                        <c:v>473.07998700000002</c:v>
                      </c:pt>
                      <c:pt idx="4618">
                        <c:v>482.88000499999998</c:v>
                      </c:pt>
                      <c:pt idx="4619">
                        <c:v>490.64999399999999</c:v>
                      </c:pt>
                      <c:pt idx="4620">
                        <c:v>493.48001099999999</c:v>
                      </c:pt>
                      <c:pt idx="4621">
                        <c:v>500.02999899999998</c:v>
                      </c:pt>
                      <c:pt idx="4622">
                        <c:v>527.51000999999997</c:v>
                      </c:pt>
                      <c:pt idx="4623">
                        <c:v>503.05999800000001</c:v>
                      </c:pt>
                      <c:pt idx="4624">
                        <c:v>520.65002400000003</c:v>
                      </c:pt>
                      <c:pt idx="4625">
                        <c:v>505.86999500000002</c:v>
                      </c:pt>
                      <c:pt idx="4626">
                        <c:v>534.65997300000004</c:v>
                      </c:pt>
                      <c:pt idx="4627">
                        <c:v>531.78997800000002</c:v>
                      </c:pt>
                      <c:pt idx="4628">
                        <c:v>539.44000200000005</c:v>
                      </c:pt>
                      <c:pt idx="4629">
                        <c:v>539.80999799999995</c:v>
                      </c:pt>
                      <c:pt idx="4630">
                        <c:v>554.09002699999996</c:v>
                      </c:pt>
                      <c:pt idx="4631">
                        <c:v>541.45001200000002</c:v>
                      </c:pt>
                      <c:pt idx="4632">
                        <c:v>541.94000200000005</c:v>
                      </c:pt>
                      <c:pt idx="4633">
                        <c:v>530.78997800000002</c:v>
                      </c:pt>
                      <c:pt idx="4634">
                        <c:v>530.71997099999999</c:v>
                      </c:pt>
                      <c:pt idx="4635">
                        <c:v>525.419983</c:v>
                      </c:pt>
                      <c:pt idx="4636">
                        <c:v>489.04998799999998</c:v>
                      </c:pt>
                      <c:pt idx="4637">
                        <c:v>485.23001099999999</c:v>
                      </c:pt>
                      <c:pt idx="4638">
                        <c:v>488.27999899999998</c:v>
                      </c:pt>
                      <c:pt idx="4639">
                        <c:v>488.23998999999998</c:v>
                      </c:pt>
                      <c:pt idx="4640">
                        <c:v>488.92999300000002</c:v>
                      </c:pt>
                      <c:pt idx="4641">
                        <c:v>486.23998999999998</c:v>
                      </c:pt>
                      <c:pt idx="4642">
                        <c:v>504.209991</c:v>
                      </c:pt>
                      <c:pt idx="4643">
                        <c:v>475.73998999999998</c:v>
                      </c:pt>
                      <c:pt idx="4644">
                        <c:v>484.11999500000002</c:v>
                      </c:pt>
                      <c:pt idx="4645">
                        <c:v>487.22000100000002</c:v>
                      </c:pt>
                      <c:pt idx="4646">
                        <c:v>496.95001200000002</c:v>
                      </c:pt>
                      <c:pt idx="4647">
                        <c:v>513.76000999999997</c:v>
                      </c:pt>
                      <c:pt idx="4648">
                        <c:v>514.72997999999995</c:v>
                      </c:pt>
                      <c:pt idx="4649">
                        <c:v>470.5</c:v>
                      </c:pt>
                      <c:pt idx="4650">
                        <c:v>480.23998999999998</c:v>
                      </c:pt>
                      <c:pt idx="4651">
                        <c:v>490.76001000000002</c:v>
                      </c:pt>
                      <c:pt idx="4652">
                        <c:v>486.76998900000001</c:v>
                      </c:pt>
                      <c:pt idx="4653">
                        <c:v>482.83999599999999</c:v>
                      </c:pt>
                      <c:pt idx="4654">
                        <c:v>479.10000600000001</c:v>
                      </c:pt>
                      <c:pt idx="4655">
                        <c:v>480.63000499999998</c:v>
                      </c:pt>
                      <c:pt idx="4656">
                        <c:v>481.790009</c:v>
                      </c:pt>
                      <c:pt idx="4657">
                        <c:v>484.67001299999998</c:v>
                      </c:pt>
                      <c:pt idx="4658">
                        <c:v>488.23998999999998</c:v>
                      </c:pt>
                      <c:pt idx="4659">
                        <c:v>476.61999500000002</c:v>
                      </c:pt>
                      <c:pt idx="4660">
                        <c:v>482.88000499999998</c:v>
                      </c:pt>
                      <c:pt idx="4661">
                        <c:v>485</c:v>
                      </c:pt>
                      <c:pt idx="4662">
                        <c:v>491.35998499999999</c:v>
                      </c:pt>
                      <c:pt idx="4663">
                        <c:v>490.70001200000002</c:v>
                      </c:pt>
                      <c:pt idx="4664">
                        <c:v>504.57998700000002</c:v>
                      </c:pt>
                      <c:pt idx="4665">
                        <c:v>503.38000499999998</c:v>
                      </c:pt>
                      <c:pt idx="4666">
                        <c:v>497.51998900000001</c:v>
                      </c:pt>
                      <c:pt idx="4667">
                        <c:v>498.30999800000001</c:v>
                      </c:pt>
                      <c:pt idx="4668">
                        <c:v>515.78002900000001</c:v>
                      </c:pt>
                      <c:pt idx="4669">
                        <c:v>512.65997300000004</c:v>
                      </c:pt>
                      <c:pt idx="4670">
                        <c:v>493.60000600000001</c:v>
                      </c:pt>
                      <c:pt idx="4671">
                        <c:v>501.08999599999999</c:v>
                      </c:pt>
                      <c:pt idx="4672">
                        <c:v>503.22000100000002</c:v>
                      </c:pt>
                      <c:pt idx="4673">
                        <c:v>522.419983</c:v>
                      </c:pt>
                      <c:pt idx="4674">
                        <c:v>519.78002900000001</c:v>
                      </c:pt>
                      <c:pt idx="4675">
                        <c:v>524.830017</c:v>
                      </c:pt>
                      <c:pt idx="4676">
                        <c:v>532.90002400000003</c:v>
                      </c:pt>
                      <c:pt idx="4677">
                        <c:v>534.45001200000002</c:v>
                      </c:pt>
                      <c:pt idx="4678">
                        <c:v>528.90997300000004</c:v>
                      </c:pt>
                      <c:pt idx="4679">
                        <c:v>527.330017</c:v>
                      </c:pt>
                      <c:pt idx="4680">
                        <c:v>514.47997999999995</c:v>
                      </c:pt>
                      <c:pt idx="4681">
                        <c:v>513.96997099999999</c:v>
                      </c:pt>
                      <c:pt idx="4682">
                        <c:v>519.11999500000002</c:v>
                      </c:pt>
                      <c:pt idx="4683">
                        <c:v>530.86999500000002</c:v>
                      </c:pt>
                      <c:pt idx="4684">
                        <c:v>524.59002699999996</c:v>
                      </c:pt>
                      <c:pt idx="4685">
                        <c:v>540.72997999999995</c:v>
                      </c:pt>
                      <c:pt idx="4686">
                        <c:v>522.85998500000005</c:v>
                      </c:pt>
                      <c:pt idx="4687">
                        <c:v>520.79998799999998</c:v>
                      </c:pt>
                      <c:pt idx="4688">
                        <c:v>500.48998999999998</c:v>
                      </c:pt>
                      <c:pt idx="4689">
                        <c:v>508.89001500000001</c:v>
                      </c:pt>
                      <c:pt idx="4690">
                        <c:v>510.39999399999999</c:v>
                      </c:pt>
                      <c:pt idx="4691">
                        <c:v>499.10000600000001</c:v>
                      </c:pt>
                      <c:pt idx="4692">
                        <c:v>494.25</c:v>
                      </c:pt>
                      <c:pt idx="4693">
                        <c:v>507.790009</c:v>
                      </c:pt>
                      <c:pt idx="4694">
                        <c:v>500.85998499999999</c:v>
                      </c:pt>
                      <c:pt idx="4695">
                        <c:v>497.98001099999999</c:v>
                      </c:pt>
                      <c:pt idx="4696">
                        <c:v>501.76998900000001</c:v>
                      </c:pt>
                      <c:pt idx="4697">
                        <c:v>586.34002699999996</c:v>
                      </c:pt>
                      <c:pt idx="4698">
                        <c:v>579.84002699999996</c:v>
                      </c:pt>
                      <c:pt idx="4699">
                        <c:v>565.169983</c:v>
                      </c:pt>
                      <c:pt idx="4700">
                        <c:v>556.78002900000001</c:v>
                      </c:pt>
                      <c:pt idx="4701">
                        <c:v>561.92999299999997</c:v>
                      </c:pt>
                      <c:pt idx="4702">
                        <c:v>523.28002900000001</c:v>
                      </c:pt>
                      <c:pt idx="4703">
                        <c:v>538.59997599999997</c:v>
                      </c:pt>
                      <c:pt idx="4704">
                        <c:v>532.39001499999995</c:v>
                      </c:pt>
                      <c:pt idx="4705">
                        <c:v>539.03997800000002</c:v>
                      </c:pt>
                      <c:pt idx="4706">
                        <c:v>548.15997300000004</c:v>
                      </c:pt>
                      <c:pt idx="4707">
                        <c:v>539.45001200000002</c:v>
                      </c:pt>
                      <c:pt idx="4708">
                        <c:v>552.15997300000004</c:v>
                      </c:pt>
                      <c:pt idx="4709">
                        <c:v>550.78997800000002</c:v>
                      </c:pt>
                      <c:pt idx="4710">
                        <c:v>547.919983</c:v>
                      </c:pt>
                      <c:pt idx="4711">
                        <c:v>559.07000700000003</c:v>
                      </c:pt>
                      <c:pt idx="4712">
                        <c:v>563.59002699999996</c:v>
                      </c:pt>
                      <c:pt idx="4713">
                        <c:v>557.59002699999996</c:v>
                      </c:pt>
                      <c:pt idx="4714">
                        <c:v>556.52002000000005</c:v>
                      </c:pt>
                      <c:pt idx="4715">
                        <c:v>557.28002900000001</c:v>
                      </c:pt>
                      <c:pt idx="4716">
                        <c:v>551.34002699999996</c:v>
                      </c:pt>
                      <c:pt idx="4717">
                        <c:v>548.21997099999999</c:v>
                      </c:pt>
                      <c:pt idx="4718">
                        <c:v>540.21997099999999</c:v>
                      </c:pt>
                      <c:pt idx="4719">
                        <c:v>533.78002900000001</c:v>
                      </c:pt>
                      <c:pt idx="4720">
                        <c:v>546.15002400000003</c:v>
                      </c:pt>
                      <c:pt idx="4721">
                        <c:v>553.40997300000004</c:v>
                      </c:pt>
                      <c:pt idx="4722">
                        <c:v>546.70001200000002</c:v>
                      </c:pt>
                      <c:pt idx="4723">
                        <c:v>538.84997599999997</c:v>
                      </c:pt>
                      <c:pt idx="4724">
                        <c:v>550.64001499999995</c:v>
                      </c:pt>
                      <c:pt idx="4725">
                        <c:v>547.82000700000003</c:v>
                      </c:pt>
                      <c:pt idx="4726">
                        <c:v>520.70001200000002</c:v>
                      </c:pt>
                      <c:pt idx="4727">
                        <c:v>511.290009</c:v>
                      </c:pt>
                      <c:pt idx="4728">
                        <c:v>516.39001499999995</c:v>
                      </c:pt>
                      <c:pt idx="4729">
                        <c:v>493.32998700000002</c:v>
                      </c:pt>
                      <c:pt idx="4730">
                        <c:v>506.44000199999999</c:v>
                      </c:pt>
                      <c:pt idx="4731">
                        <c:v>504.540009</c:v>
                      </c:pt>
                      <c:pt idx="4732">
                        <c:v>523.05999799999995</c:v>
                      </c:pt>
                      <c:pt idx="4733">
                        <c:v>518.02002000000005</c:v>
                      </c:pt>
                      <c:pt idx="4734">
                        <c:v>520.25</c:v>
                      </c:pt>
                      <c:pt idx="4735">
                        <c:v>524.03002900000001</c:v>
                      </c:pt>
                      <c:pt idx="4736">
                        <c:v>524.44000200000005</c:v>
                      </c:pt>
                      <c:pt idx="4737">
                        <c:v>504.790009</c:v>
                      </c:pt>
                      <c:pt idx="4738">
                        <c:v>512.17999299999997</c:v>
                      </c:pt>
                      <c:pt idx="4739">
                        <c:v>523.10998500000005</c:v>
                      </c:pt>
                      <c:pt idx="4740">
                        <c:v>535.09002699999996</c:v>
                      </c:pt>
                      <c:pt idx="4741">
                        <c:v>520.80999799999995</c:v>
                      </c:pt>
                      <c:pt idx="4742">
                        <c:v>502.85998499999999</c:v>
                      </c:pt>
                      <c:pt idx="4743">
                        <c:v>508.04998799999998</c:v>
                      </c:pt>
                      <c:pt idx="4744">
                        <c:v>513.95001200000002</c:v>
                      </c:pt>
                      <c:pt idx="4745">
                        <c:v>513.39001499999995</c:v>
                      </c:pt>
                      <c:pt idx="4746">
                        <c:v>521.65997300000004</c:v>
                      </c:pt>
                      <c:pt idx="4747">
                        <c:v>539.419983</c:v>
                      </c:pt>
                      <c:pt idx="4748">
                        <c:v>540.669983</c:v>
                      </c:pt>
                      <c:pt idx="4749">
                        <c:v>544.53002900000001</c:v>
                      </c:pt>
                      <c:pt idx="4750">
                        <c:v>546.98999000000003</c:v>
                      </c:pt>
                      <c:pt idx="4751">
                        <c:v>554.580017</c:v>
                      </c:pt>
                      <c:pt idx="4752">
                        <c:v>555.30999799999995</c:v>
                      </c:pt>
                      <c:pt idx="4753">
                        <c:v>552.78002900000001</c:v>
                      </c:pt>
                      <c:pt idx="4754">
                        <c:v>553.72997999999995</c:v>
                      </c:pt>
                      <c:pt idx="4755">
                        <c:v>540.02002000000005</c:v>
                      </c:pt>
                      <c:pt idx="4756">
                        <c:v>549.21997099999999</c:v>
                      </c:pt>
                      <c:pt idx="4757">
                        <c:v>546.53997800000002</c:v>
                      </c:pt>
                      <c:pt idx="4758">
                        <c:v>554.44000200000005</c:v>
                      </c:pt>
                      <c:pt idx="4759">
                        <c:v>549.57000700000003</c:v>
                      </c:pt>
                      <c:pt idx="4760">
                        <c:v>508.89999399999999</c:v>
                      </c:pt>
                      <c:pt idx="4761">
                        <c:v>508.77999899999998</c:v>
                      </c:pt>
                      <c:pt idx="4762">
                        <c:v>505.54998799999998</c:v>
                      </c:pt>
                      <c:pt idx="4763">
                        <c:v>510.29998799999998</c:v>
                      </c:pt>
                      <c:pt idx="4764">
                        <c:v>505.54998799999998</c:v>
                      </c:pt>
                      <c:pt idx="4765">
                        <c:v>506.51998900000001</c:v>
                      </c:pt>
                      <c:pt idx="4766">
                        <c:v>509</c:v>
                      </c:pt>
                      <c:pt idx="4767">
                        <c:v>513.46997099999999</c:v>
                      </c:pt>
                      <c:pt idx="4768">
                        <c:v>509.10998499999999</c:v>
                      </c:pt>
                      <c:pt idx="4769">
                        <c:v>503.17999300000002</c:v>
                      </c:pt>
                      <c:pt idx="4770">
                        <c:v>496.07998700000002</c:v>
                      </c:pt>
                      <c:pt idx="4771">
                        <c:v>499.54998799999998</c:v>
                      </c:pt>
                      <c:pt idx="4772">
                        <c:v>503.83999599999999</c:v>
                      </c:pt>
                      <c:pt idx="4773">
                        <c:v>486.69000199999999</c:v>
                      </c:pt>
                      <c:pt idx="4774">
                        <c:v>495.07998700000002</c:v>
                      </c:pt>
                      <c:pt idx="4775">
                        <c:v>484.98001099999999</c:v>
                      </c:pt>
                      <c:pt idx="4776">
                        <c:v>486.66000400000001</c:v>
                      </c:pt>
                      <c:pt idx="4777">
                        <c:v>493.36999500000002</c:v>
                      </c:pt>
                      <c:pt idx="4778">
                        <c:v>488.94000199999999</c:v>
                      </c:pt>
                      <c:pt idx="4779">
                        <c:v>486.27999899999998</c:v>
                      </c:pt>
                      <c:pt idx="4780">
                        <c:v>487.70001200000002</c:v>
                      </c:pt>
                      <c:pt idx="4781">
                        <c:v>501.67001299999998</c:v>
                      </c:pt>
                      <c:pt idx="4782">
                        <c:v>497.89001500000001</c:v>
                      </c:pt>
                      <c:pt idx="4783">
                        <c:v>502.89999399999999</c:v>
                      </c:pt>
                      <c:pt idx="4784">
                        <c:v>501.33999599999999</c:v>
                      </c:pt>
                      <c:pt idx="4785">
                        <c:v>502.35998499999999</c:v>
                      </c:pt>
                      <c:pt idx="4786">
                        <c:v>503.85998499999999</c:v>
                      </c:pt>
                      <c:pt idx="4787">
                        <c:v>502.80999800000001</c:v>
                      </c:pt>
                      <c:pt idx="4788">
                        <c:v>499.07998700000002</c:v>
                      </c:pt>
                      <c:pt idx="4789">
                        <c:v>499.23998999999998</c:v>
                      </c:pt>
                      <c:pt idx="4790">
                        <c:v>489.42999300000002</c:v>
                      </c:pt>
                      <c:pt idx="4791">
                        <c:v>494.73998999999998</c:v>
                      </c:pt>
                      <c:pt idx="4792">
                        <c:v>494.66000400000001</c:v>
                      </c:pt>
                      <c:pt idx="4793">
                        <c:v>492.39001500000001</c:v>
                      </c:pt>
                      <c:pt idx="4794">
                        <c:v>485.80999800000001</c:v>
                      </c:pt>
                      <c:pt idx="4795">
                        <c:v>487.26998900000001</c:v>
                      </c:pt>
                      <c:pt idx="4796">
                        <c:v>488.76998900000001</c:v>
                      </c:pt>
                      <c:pt idx="4797">
                        <c:v>499.89001500000001</c:v>
                      </c:pt>
                      <c:pt idx="4798">
                        <c:v>491.89999399999999</c:v>
                      </c:pt>
                      <c:pt idx="4799">
                        <c:v>492.41000400000001</c:v>
                      </c:pt>
                      <c:pt idx="4800">
                        <c:v>498.33999599999999</c:v>
                      </c:pt>
                      <c:pt idx="4801">
                        <c:v>500.76998900000001</c:v>
                      </c:pt>
                      <c:pt idx="4802">
                        <c:v>497</c:v>
                      </c:pt>
                      <c:pt idx="4803">
                        <c:v>508.82000699999998</c:v>
                      </c:pt>
                      <c:pt idx="4804">
                        <c:v>512.73999000000003</c:v>
                      </c:pt>
                      <c:pt idx="4805">
                        <c:v>518.05999799999995</c:v>
                      </c:pt>
                      <c:pt idx="4806">
                        <c:v>527.07000700000003</c:v>
                      </c:pt>
                      <c:pt idx="4807">
                        <c:v>533.03002900000001</c:v>
                      </c:pt>
                      <c:pt idx="4808">
                        <c:v>533.5</c:v>
                      </c:pt>
                      <c:pt idx="4809">
                        <c:v>528.21002199999998</c:v>
                      </c:pt>
                      <c:pt idx="4810">
                        <c:v>533.53997800000002</c:v>
                      </c:pt>
                      <c:pt idx="4811">
                        <c:v>533.97997999999995</c:v>
                      </c:pt>
                      <c:pt idx="4812">
                        <c:v>541.64001499999995</c:v>
                      </c:pt>
                      <c:pt idx="4813">
                        <c:v>535.96002199999998</c:v>
                      </c:pt>
                      <c:pt idx="4814">
                        <c:v>530.76000999999997</c:v>
                      </c:pt>
                      <c:pt idx="4815">
                        <c:v>535.97997999999995</c:v>
                      </c:pt>
                      <c:pt idx="4816">
                        <c:v>537.30999799999995</c:v>
                      </c:pt>
                      <c:pt idx="4817">
                        <c:v>540.67999299999997</c:v>
                      </c:pt>
                      <c:pt idx="4818">
                        <c:v>547.95001200000002</c:v>
                      </c:pt>
                      <c:pt idx="4819">
                        <c:v>542.95001200000002</c:v>
                      </c:pt>
                      <c:pt idx="4820">
                        <c:v>530.30999799999995</c:v>
                      </c:pt>
                      <c:pt idx="4821">
                        <c:v>532.28002900000001</c:v>
                      </c:pt>
                      <c:pt idx="4822">
                        <c:v>531.04998799999998</c:v>
                      </c:pt>
                      <c:pt idx="4823">
                        <c:v>513.63000499999998</c:v>
                      </c:pt>
                      <c:pt idx="4824">
                        <c:v>511.76998900000001</c:v>
                      </c:pt>
                      <c:pt idx="4825">
                        <c:v>515.40997300000004</c:v>
                      </c:pt>
                      <c:pt idx="4826">
                        <c:v>516.48999000000003</c:v>
                      </c:pt>
                      <c:pt idx="4827">
                        <c:v>518.90997300000004</c:v>
                      </c:pt>
                      <c:pt idx="4828">
                        <c:v>519.29998799999998</c:v>
                      </c:pt>
                      <c:pt idx="4829">
                        <c:v>514.25</c:v>
                      </c:pt>
                      <c:pt idx="4830">
                        <c:v>517.57000700000003</c:v>
                      </c:pt>
                      <c:pt idx="4831">
                        <c:v>515.15002400000003</c:v>
                      </c:pt>
                      <c:pt idx="4832">
                        <c:v>510.82000699999998</c:v>
                      </c:pt>
                      <c:pt idx="4833">
                        <c:v>517.34997599999997</c:v>
                      </c:pt>
                      <c:pt idx="4834">
                        <c:v>524.89001499999995</c:v>
                      </c:pt>
                      <c:pt idx="4835">
                        <c:v>520.54998799999998</c:v>
                      </c:pt>
                      <c:pt idx="4836">
                        <c:v>519.96997099999999</c:v>
                      </c:pt>
                      <c:pt idx="4837">
                        <c:v>515.84002699999996</c:v>
                      </c:pt>
                      <c:pt idx="4838">
                        <c:v>512.40002400000003</c:v>
                      </c:pt>
                      <c:pt idx="4839">
                        <c:v>510.72000100000002</c:v>
                      </c:pt>
                      <c:pt idx="4840">
                        <c:v>515.919983</c:v>
                      </c:pt>
                      <c:pt idx="4841">
                        <c:v>517.919983</c:v>
                      </c:pt>
                      <c:pt idx="4842">
                        <c:v>518.90997300000004</c:v>
                      </c:pt>
                      <c:pt idx="4843">
                        <c:v>521.86999500000002</c:v>
                      </c:pt>
                      <c:pt idx="4844">
                        <c:v>543.71002199999998</c:v>
                      </c:pt>
                      <c:pt idx="4845">
                        <c:v>546.88000499999998</c:v>
                      </c:pt>
                      <c:pt idx="4846">
                        <c:v>553.330017</c:v>
                      </c:pt>
                      <c:pt idx="4847">
                        <c:v>553.40997300000004</c:v>
                      </c:pt>
                      <c:pt idx="4848">
                        <c:v>547.580017</c:v>
                      </c:pt>
                      <c:pt idx="4849">
                        <c:v>550.11999500000002</c:v>
                      </c:pt>
                      <c:pt idx="4850">
                        <c:v>558.919983</c:v>
                      </c:pt>
                      <c:pt idx="4851">
                        <c:v>566.17999299999997</c:v>
                      </c:pt>
                      <c:pt idx="4852">
                        <c:v>569.19000200000005</c:v>
                      </c:pt>
                      <c:pt idx="4853">
                        <c:v>582.07000700000003</c:v>
                      </c:pt>
                      <c:pt idx="4854">
                        <c:v>588.54998799999998</c:v>
                      </c:pt>
                      <c:pt idx="4855">
                        <c:v>590.53002900000001</c:v>
                      </c:pt>
                      <c:pt idx="4856">
                        <c:v>606.71002199999998</c:v>
                      </c:pt>
                      <c:pt idx="4857">
                        <c:v>606.04998799999998</c:v>
                      </c:pt>
                      <c:pt idx="4858">
                        <c:v>597.53997800000002</c:v>
                      </c:pt>
                      <c:pt idx="4859">
                        <c:v>598.71997099999999</c:v>
                      </c:pt>
                      <c:pt idx="4860">
                        <c:v>589.28997800000002</c:v>
                      </c:pt>
                      <c:pt idx="4861">
                        <c:v>577.76000999999997</c:v>
                      </c:pt>
                      <c:pt idx="4862">
                        <c:v>582.86999500000002</c:v>
                      </c:pt>
                      <c:pt idx="4863">
                        <c:v>586.5</c:v>
                      </c:pt>
                      <c:pt idx="4864">
                        <c:v>589.34997599999997</c:v>
                      </c:pt>
                      <c:pt idx="4865">
                        <c:v>575.42999299999997</c:v>
                      </c:pt>
                      <c:pt idx="4866">
                        <c:v>573.14001499999995</c:v>
                      </c:pt>
                      <c:pt idx="4867">
                        <c:v>590.65002400000003</c:v>
                      </c:pt>
                      <c:pt idx="4868">
                        <c:v>593.26000999999997</c:v>
                      </c:pt>
                      <c:pt idx="4869">
                        <c:v>592.39001499999995</c:v>
                      </c:pt>
                      <c:pt idx="4870">
                        <c:v>592.64001499999995</c:v>
                      </c:pt>
                      <c:pt idx="4871">
                        <c:v>583.84997599999997</c:v>
                      </c:pt>
                      <c:pt idx="4872">
                        <c:v>599.05999799999995</c:v>
                      </c:pt>
                      <c:pt idx="4873">
                        <c:v>610.34002699999996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48E-4B15-87E3-1DF221250FDA}"/>
                  </c:ext>
                </c:extLst>
              </c15:ser>
            </c15:filteredLineSeries>
          </c:ext>
        </c:extLst>
      </c:lineChart>
      <c:dateAx>
        <c:axId val="67963324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983391"/>
        <c:crosses val="autoZero"/>
        <c:auto val="1"/>
        <c:lblOffset val="100"/>
        <c:baseTimeUnit val="days"/>
      </c:dateAx>
      <c:valAx>
        <c:axId val="94098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63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High,</a:t>
            </a:r>
            <a:r>
              <a:rPr lang="en-US" baseline="0" dirty="0">
                <a:solidFill>
                  <a:schemeClr val="bg1"/>
                </a:solidFill>
              </a:rPr>
              <a:t> open and close</a:t>
            </a:r>
            <a:endParaRPr lang="en-IN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lineChart>
        <c:grouping val="stack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28575" cap="rnd">
              <a:solidFill>
                <a:schemeClr val="accent1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Sheet1!$A$2:$A$4875</c:f>
              <c:numCache>
                <c:formatCode>m/d/yyyy</c:formatCode>
                <c:ptCount val="4874"/>
                <c:pt idx="0">
                  <c:v>37399</c:v>
                </c:pt>
                <c:pt idx="1">
                  <c:v>37400</c:v>
                </c:pt>
                <c:pt idx="2">
                  <c:v>37404</c:v>
                </c:pt>
                <c:pt idx="3">
                  <c:v>37405</c:v>
                </c:pt>
                <c:pt idx="4">
                  <c:v>37406</c:v>
                </c:pt>
                <c:pt idx="5">
                  <c:v>37407</c:v>
                </c:pt>
                <c:pt idx="6">
                  <c:v>37410</c:v>
                </c:pt>
                <c:pt idx="7">
                  <c:v>37411</c:v>
                </c:pt>
                <c:pt idx="8">
                  <c:v>37412</c:v>
                </c:pt>
                <c:pt idx="9">
                  <c:v>37413</c:v>
                </c:pt>
                <c:pt idx="10">
                  <c:v>37414</c:v>
                </c:pt>
                <c:pt idx="11">
                  <c:v>37417</c:v>
                </c:pt>
                <c:pt idx="12">
                  <c:v>37418</c:v>
                </c:pt>
                <c:pt idx="13">
                  <c:v>37419</c:v>
                </c:pt>
                <c:pt idx="14">
                  <c:v>37420</c:v>
                </c:pt>
                <c:pt idx="15">
                  <c:v>37421</c:v>
                </c:pt>
                <c:pt idx="16">
                  <c:v>37424</c:v>
                </c:pt>
                <c:pt idx="17">
                  <c:v>37425</c:v>
                </c:pt>
                <c:pt idx="18">
                  <c:v>37426</c:v>
                </c:pt>
                <c:pt idx="19">
                  <c:v>37427</c:v>
                </c:pt>
                <c:pt idx="20">
                  <c:v>37428</c:v>
                </c:pt>
                <c:pt idx="21">
                  <c:v>37431</c:v>
                </c:pt>
                <c:pt idx="22">
                  <c:v>37432</c:v>
                </c:pt>
                <c:pt idx="23">
                  <c:v>37433</c:v>
                </c:pt>
                <c:pt idx="24">
                  <c:v>37434</c:v>
                </c:pt>
                <c:pt idx="25">
                  <c:v>37435</c:v>
                </c:pt>
                <c:pt idx="26">
                  <c:v>37438</c:v>
                </c:pt>
                <c:pt idx="27">
                  <c:v>37439</c:v>
                </c:pt>
                <c:pt idx="28">
                  <c:v>37440</c:v>
                </c:pt>
                <c:pt idx="29">
                  <c:v>37442</c:v>
                </c:pt>
                <c:pt idx="30">
                  <c:v>37445</c:v>
                </c:pt>
                <c:pt idx="31">
                  <c:v>37446</c:v>
                </c:pt>
                <c:pt idx="32">
                  <c:v>37447</c:v>
                </c:pt>
                <c:pt idx="33">
                  <c:v>37448</c:v>
                </c:pt>
                <c:pt idx="34">
                  <c:v>37449</c:v>
                </c:pt>
                <c:pt idx="35">
                  <c:v>37452</c:v>
                </c:pt>
                <c:pt idx="36">
                  <c:v>37453</c:v>
                </c:pt>
                <c:pt idx="37">
                  <c:v>37454</c:v>
                </c:pt>
                <c:pt idx="38">
                  <c:v>37455</c:v>
                </c:pt>
                <c:pt idx="39">
                  <c:v>37456</c:v>
                </c:pt>
                <c:pt idx="40">
                  <c:v>37459</c:v>
                </c:pt>
                <c:pt idx="41">
                  <c:v>37460</c:v>
                </c:pt>
                <c:pt idx="42">
                  <c:v>37461</c:v>
                </c:pt>
                <c:pt idx="43">
                  <c:v>37462</c:v>
                </c:pt>
                <c:pt idx="44">
                  <c:v>37463</c:v>
                </c:pt>
                <c:pt idx="45">
                  <c:v>37466</c:v>
                </c:pt>
                <c:pt idx="46">
                  <c:v>37467</c:v>
                </c:pt>
                <c:pt idx="47">
                  <c:v>37468</c:v>
                </c:pt>
                <c:pt idx="48">
                  <c:v>37469</c:v>
                </c:pt>
                <c:pt idx="49">
                  <c:v>37470</c:v>
                </c:pt>
                <c:pt idx="50">
                  <c:v>37473</c:v>
                </c:pt>
                <c:pt idx="51">
                  <c:v>37474</c:v>
                </c:pt>
                <c:pt idx="52">
                  <c:v>37475</c:v>
                </c:pt>
                <c:pt idx="53">
                  <c:v>37476</c:v>
                </c:pt>
                <c:pt idx="54">
                  <c:v>37477</c:v>
                </c:pt>
                <c:pt idx="55">
                  <c:v>37480</c:v>
                </c:pt>
                <c:pt idx="56">
                  <c:v>37481</c:v>
                </c:pt>
                <c:pt idx="57">
                  <c:v>37482</c:v>
                </c:pt>
                <c:pt idx="58">
                  <c:v>37483</c:v>
                </c:pt>
                <c:pt idx="59">
                  <c:v>37484</c:v>
                </c:pt>
                <c:pt idx="60">
                  <c:v>37487</c:v>
                </c:pt>
                <c:pt idx="61">
                  <c:v>37488</c:v>
                </c:pt>
                <c:pt idx="62">
                  <c:v>37489</c:v>
                </c:pt>
                <c:pt idx="63">
                  <c:v>37490</c:v>
                </c:pt>
                <c:pt idx="64">
                  <c:v>37491</c:v>
                </c:pt>
                <c:pt idx="65">
                  <c:v>37494</c:v>
                </c:pt>
                <c:pt idx="66">
                  <c:v>37495</c:v>
                </c:pt>
                <c:pt idx="67">
                  <c:v>37496</c:v>
                </c:pt>
                <c:pt idx="68">
                  <c:v>37497</c:v>
                </c:pt>
                <c:pt idx="69">
                  <c:v>37498</c:v>
                </c:pt>
                <c:pt idx="70">
                  <c:v>37502</c:v>
                </c:pt>
                <c:pt idx="71">
                  <c:v>37503</c:v>
                </c:pt>
                <c:pt idx="72">
                  <c:v>37504</c:v>
                </c:pt>
                <c:pt idx="73">
                  <c:v>37505</c:v>
                </c:pt>
                <c:pt idx="74">
                  <c:v>37508</c:v>
                </c:pt>
                <c:pt idx="75">
                  <c:v>37509</c:v>
                </c:pt>
                <c:pt idx="76">
                  <c:v>37510</c:v>
                </c:pt>
                <c:pt idx="77">
                  <c:v>37511</c:v>
                </c:pt>
                <c:pt idx="78">
                  <c:v>37512</c:v>
                </c:pt>
                <c:pt idx="79">
                  <c:v>37515</c:v>
                </c:pt>
                <c:pt idx="80">
                  <c:v>37516</c:v>
                </c:pt>
                <c:pt idx="81">
                  <c:v>37517</c:v>
                </c:pt>
                <c:pt idx="82">
                  <c:v>37518</c:v>
                </c:pt>
                <c:pt idx="83">
                  <c:v>37519</c:v>
                </c:pt>
                <c:pt idx="84">
                  <c:v>37522</c:v>
                </c:pt>
                <c:pt idx="85">
                  <c:v>37523</c:v>
                </c:pt>
                <c:pt idx="86">
                  <c:v>37524</c:v>
                </c:pt>
                <c:pt idx="87">
                  <c:v>37525</c:v>
                </c:pt>
                <c:pt idx="88">
                  <c:v>37526</c:v>
                </c:pt>
                <c:pt idx="89">
                  <c:v>37529</c:v>
                </c:pt>
                <c:pt idx="90">
                  <c:v>37530</c:v>
                </c:pt>
                <c:pt idx="91">
                  <c:v>37531</c:v>
                </c:pt>
                <c:pt idx="92">
                  <c:v>37532</c:v>
                </c:pt>
                <c:pt idx="93">
                  <c:v>37533</c:v>
                </c:pt>
                <c:pt idx="94">
                  <c:v>37536</c:v>
                </c:pt>
                <c:pt idx="95">
                  <c:v>37537</c:v>
                </c:pt>
                <c:pt idx="96">
                  <c:v>37538</c:v>
                </c:pt>
                <c:pt idx="97">
                  <c:v>37539</c:v>
                </c:pt>
                <c:pt idx="98">
                  <c:v>37540</c:v>
                </c:pt>
                <c:pt idx="99">
                  <c:v>37543</c:v>
                </c:pt>
                <c:pt idx="100">
                  <c:v>37544</c:v>
                </c:pt>
                <c:pt idx="101">
                  <c:v>37545</c:v>
                </c:pt>
                <c:pt idx="102">
                  <c:v>37546</c:v>
                </c:pt>
                <c:pt idx="103">
                  <c:v>37547</c:v>
                </c:pt>
                <c:pt idx="104">
                  <c:v>37550</c:v>
                </c:pt>
                <c:pt idx="105">
                  <c:v>37551</c:v>
                </c:pt>
                <c:pt idx="106">
                  <c:v>37552</c:v>
                </c:pt>
                <c:pt idx="107">
                  <c:v>37553</c:v>
                </c:pt>
                <c:pt idx="108">
                  <c:v>37554</c:v>
                </c:pt>
                <c:pt idx="109">
                  <c:v>37557</c:v>
                </c:pt>
                <c:pt idx="110">
                  <c:v>37558</c:v>
                </c:pt>
                <c:pt idx="111">
                  <c:v>37559</c:v>
                </c:pt>
                <c:pt idx="112">
                  <c:v>37560</c:v>
                </c:pt>
                <c:pt idx="113">
                  <c:v>37561</c:v>
                </c:pt>
                <c:pt idx="114">
                  <c:v>37564</c:v>
                </c:pt>
                <c:pt idx="115">
                  <c:v>37565</c:v>
                </c:pt>
                <c:pt idx="116">
                  <c:v>37566</c:v>
                </c:pt>
                <c:pt idx="117">
                  <c:v>37567</c:v>
                </c:pt>
                <c:pt idx="118">
                  <c:v>37568</c:v>
                </c:pt>
                <c:pt idx="119">
                  <c:v>37571</c:v>
                </c:pt>
                <c:pt idx="120">
                  <c:v>37572</c:v>
                </c:pt>
                <c:pt idx="121">
                  <c:v>37573</c:v>
                </c:pt>
                <c:pt idx="122">
                  <c:v>37574</c:v>
                </c:pt>
                <c:pt idx="123">
                  <c:v>37575</c:v>
                </c:pt>
                <c:pt idx="124">
                  <c:v>37578</c:v>
                </c:pt>
                <c:pt idx="125">
                  <c:v>37579</c:v>
                </c:pt>
                <c:pt idx="126">
                  <c:v>37580</c:v>
                </c:pt>
                <c:pt idx="127">
                  <c:v>37581</c:v>
                </c:pt>
                <c:pt idx="128">
                  <c:v>37582</c:v>
                </c:pt>
                <c:pt idx="129">
                  <c:v>37585</c:v>
                </c:pt>
                <c:pt idx="130">
                  <c:v>37586</c:v>
                </c:pt>
                <c:pt idx="131">
                  <c:v>37587</c:v>
                </c:pt>
                <c:pt idx="132">
                  <c:v>37589</c:v>
                </c:pt>
                <c:pt idx="133">
                  <c:v>37592</c:v>
                </c:pt>
                <c:pt idx="134">
                  <c:v>37593</c:v>
                </c:pt>
                <c:pt idx="135">
                  <c:v>37594</c:v>
                </c:pt>
                <c:pt idx="136">
                  <c:v>37595</c:v>
                </c:pt>
                <c:pt idx="137">
                  <c:v>37596</c:v>
                </c:pt>
                <c:pt idx="138">
                  <c:v>37599</c:v>
                </c:pt>
                <c:pt idx="139">
                  <c:v>37600</c:v>
                </c:pt>
                <c:pt idx="140">
                  <c:v>37601</c:v>
                </c:pt>
                <c:pt idx="141">
                  <c:v>37602</c:v>
                </c:pt>
                <c:pt idx="142">
                  <c:v>37603</c:v>
                </c:pt>
                <c:pt idx="143">
                  <c:v>37606</c:v>
                </c:pt>
                <c:pt idx="144">
                  <c:v>37607</c:v>
                </c:pt>
                <c:pt idx="145">
                  <c:v>37608</c:v>
                </c:pt>
                <c:pt idx="146">
                  <c:v>37609</c:v>
                </c:pt>
                <c:pt idx="147">
                  <c:v>37610</c:v>
                </c:pt>
                <c:pt idx="148">
                  <c:v>37613</c:v>
                </c:pt>
                <c:pt idx="149">
                  <c:v>37614</c:v>
                </c:pt>
                <c:pt idx="150">
                  <c:v>37616</c:v>
                </c:pt>
                <c:pt idx="151">
                  <c:v>37617</c:v>
                </c:pt>
                <c:pt idx="152">
                  <c:v>37620</c:v>
                </c:pt>
                <c:pt idx="153">
                  <c:v>37621</c:v>
                </c:pt>
                <c:pt idx="154">
                  <c:v>37623</c:v>
                </c:pt>
                <c:pt idx="155">
                  <c:v>37624</c:v>
                </c:pt>
                <c:pt idx="156">
                  <c:v>37627</c:v>
                </c:pt>
                <c:pt idx="157">
                  <c:v>37628</c:v>
                </c:pt>
                <c:pt idx="158">
                  <c:v>37629</c:v>
                </c:pt>
                <c:pt idx="159">
                  <c:v>37630</c:v>
                </c:pt>
                <c:pt idx="160">
                  <c:v>37631</c:v>
                </c:pt>
                <c:pt idx="161">
                  <c:v>37634</c:v>
                </c:pt>
                <c:pt idx="162">
                  <c:v>37635</c:v>
                </c:pt>
                <c:pt idx="163">
                  <c:v>37636</c:v>
                </c:pt>
                <c:pt idx="164">
                  <c:v>37637</c:v>
                </c:pt>
                <c:pt idx="165">
                  <c:v>37638</c:v>
                </c:pt>
                <c:pt idx="166">
                  <c:v>37642</c:v>
                </c:pt>
                <c:pt idx="167">
                  <c:v>37643</c:v>
                </c:pt>
                <c:pt idx="168">
                  <c:v>37644</c:v>
                </c:pt>
                <c:pt idx="169">
                  <c:v>37645</c:v>
                </c:pt>
                <c:pt idx="170">
                  <c:v>37648</c:v>
                </c:pt>
                <c:pt idx="171">
                  <c:v>37649</c:v>
                </c:pt>
                <c:pt idx="172">
                  <c:v>37650</c:v>
                </c:pt>
                <c:pt idx="173">
                  <c:v>37651</c:v>
                </c:pt>
                <c:pt idx="174">
                  <c:v>37652</c:v>
                </c:pt>
                <c:pt idx="175">
                  <c:v>37655</c:v>
                </c:pt>
                <c:pt idx="176">
                  <c:v>37656</c:v>
                </c:pt>
                <c:pt idx="177">
                  <c:v>37657</c:v>
                </c:pt>
                <c:pt idx="178">
                  <c:v>37658</c:v>
                </c:pt>
                <c:pt idx="179">
                  <c:v>37659</c:v>
                </c:pt>
                <c:pt idx="180">
                  <c:v>37662</c:v>
                </c:pt>
                <c:pt idx="181">
                  <c:v>37663</c:v>
                </c:pt>
                <c:pt idx="182">
                  <c:v>37664</c:v>
                </c:pt>
                <c:pt idx="183">
                  <c:v>37665</c:v>
                </c:pt>
                <c:pt idx="184">
                  <c:v>37666</c:v>
                </c:pt>
                <c:pt idx="185">
                  <c:v>37670</c:v>
                </c:pt>
                <c:pt idx="186">
                  <c:v>37671</c:v>
                </c:pt>
                <c:pt idx="187">
                  <c:v>37672</c:v>
                </c:pt>
                <c:pt idx="188">
                  <c:v>37673</c:v>
                </c:pt>
                <c:pt idx="189">
                  <c:v>37676</c:v>
                </c:pt>
                <c:pt idx="190">
                  <c:v>37677</c:v>
                </c:pt>
                <c:pt idx="191">
                  <c:v>37678</c:v>
                </c:pt>
                <c:pt idx="192">
                  <c:v>37679</c:v>
                </c:pt>
                <c:pt idx="193">
                  <c:v>37680</c:v>
                </c:pt>
                <c:pt idx="194">
                  <c:v>37683</c:v>
                </c:pt>
                <c:pt idx="195">
                  <c:v>37684</c:v>
                </c:pt>
                <c:pt idx="196">
                  <c:v>37685</c:v>
                </c:pt>
                <c:pt idx="197">
                  <c:v>37686</c:v>
                </c:pt>
                <c:pt idx="198">
                  <c:v>37687</c:v>
                </c:pt>
                <c:pt idx="199">
                  <c:v>37690</c:v>
                </c:pt>
                <c:pt idx="200">
                  <c:v>37691</c:v>
                </c:pt>
                <c:pt idx="201">
                  <c:v>37692</c:v>
                </c:pt>
                <c:pt idx="202">
                  <c:v>37693</c:v>
                </c:pt>
                <c:pt idx="203">
                  <c:v>37694</c:v>
                </c:pt>
                <c:pt idx="204">
                  <c:v>37697</c:v>
                </c:pt>
                <c:pt idx="205">
                  <c:v>37698</c:v>
                </c:pt>
                <c:pt idx="206">
                  <c:v>37699</c:v>
                </c:pt>
                <c:pt idx="207">
                  <c:v>37700</c:v>
                </c:pt>
                <c:pt idx="208">
                  <c:v>37701</c:v>
                </c:pt>
                <c:pt idx="209">
                  <c:v>37704</c:v>
                </c:pt>
                <c:pt idx="210">
                  <c:v>37705</c:v>
                </c:pt>
                <c:pt idx="211">
                  <c:v>37706</c:v>
                </c:pt>
                <c:pt idx="212">
                  <c:v>37707</c:v>
                </c:pt>
                <c:pt idx="213">
                  <c:v>37708</c:v>
                </c:pt>
                <c:pt idx="214">
                  <c:v>37711</c:v>
                </c:pt>
                <c:pt idx="215">
                  <c:v>37712</c:v>
                </c:pt>
                <c:pt idx="216">
                  <c:v>37713</c:v>
                </c:pt>
                <c:pt idx="217">
                  <c:v>37714</c:v>
                </c:pt>
                <c:pt idx="218">
                  <c:v>37715</c:v>
                </c:pt>
                <c:pt idx="219">
                  <c:v>37718</c:v>
                </c:pt>
                <c:pt idx="220">
                  <c:v>37719</c:v>
                </c:pt>
                <c:pt idx="221">
                  <c:v>37720</c:v>
                </c:pt>
                <c:pt idx="222">
                  <c:v>37721</c:v>
                </c:pt>
                <c:pt idx="223">
                  <c:v>37722</c:v>
                </c:pt>
                <c:pt idx="224">
                  <c:v>37725</c:v>
                </c:pt>
                <c:pt idx="225">
                  <c:v>37726</c:v>
                </c:pt>
                <c:pt idx="226">
                  <c:v>37727</c:v>
                </c:pt>
                <c:pt idx="227">
                  <c:v>37728</c:v>
                </c:pt>
                <c:pt idx="228">
                  <c:v>37732</c:v>
                </c:pt>
                <c:pt idx="229">
                  <c:v>37733</c:v>
                </c:pt>
                <c:pt idx="230">
                  <c:v>37734</c:v>
                </c:pt>
                <c:pt idx="231">
                  <c:v>37735</c:v>
                </c:pt>
                <c:pt idx="232">
                  <c:v>37736</c:v>
                </c:pt>
                <c:pt idx="233">
                  <c:v>37739</c:v>
                </c:pt>
                <c:pt idx="234">
                  <c:v>37740</c:v>
                </c:pt>
                <c:pt idx="235">
                  <c:v>37741</c:v>
                </c:pt>
                <c:pt idx="236">
                  <c:v>37742</c:v>
                </c:pt>
                <c:pt idx="237">
                  <c:v>37743</c:v>
                </c:pt>
                <c:pt idx="238">
                  <c:v>37746</c:v>
                </c:pt>
                <c:pt idx="239">
                  <c:v>37747</c:v>
                </c:pt>
                <c:pt idx="240">
                  <c:v>37748</c:v>
                </c:pt>
                <c:pt idx="241">
                  <c:v>37749</c:v>
                </c:pt>
                <c:pt idx="242">
                  <c:v>37750</c:v>
                </c:pt>
                <c:pt idx="243">
                  <c:v>37753</c:v>
                </c:pt>
                <c:pt idx="244">
                  <c:v>37754</c:v>
                </c:pt>
                <c:pt idx="245">
                  <c:v>37755</c:v>
                </c:pt>
                <c:pt idx="246">
                  <c:v>37756</c:v>
                </c:pt>
                <c:pt idx="247">
                  <c:v>37757</c:v>
                </c:pt>
                <c:pt idx="248">
                  <c:v>37760</c:v>
                </c:pt>
                <c:pt idx="249">
                  <c:v>37761</c:v>
                </c:pt>
                <c:pt idx="250">
                  <c:v>37762</c:v>
                </c:pt>
                <c:pt idx="251">
                  <c:v>37763</c:v>
                </c:pt>
                <c:pt idx="252">
                  <c:v>37764</c:v>
                </c:pt>
                <c:pt idx="253">
                  <c:v>37768</c:v>
                </c:pt>
                <c:pt idx="254">
                  <c:v>37769</c:v>
                </c:pt>
                <c:pt idx="255">
                  <c:v>37770</c:v>
                </c:pt>
                <c:pt idx="256">
                  <c:v>37771</c:v>
                </c:pt>
                <c:pt idx="257">
                  <c:v>37774</c:v>
                </c:pt>
                <c:pt idx="258">
                  <c:v>37775</c:v>
                </c:pt>
                <c:pt idx="259">
                  <c:v>37776</c:v>
                </c:pt>
                <c:pt idx="260">
                  <c:v>37777</c:v>
                </c:pt>
                <c:pt idx="261">
                  <c:v>37778</c:v>
                </c:pt>
                <c:pt idx="262">
                  <c:v>37781</c:v>
                </c:pt>
                <c:pt idx="263">
                  <c:v>37782</c:v>
                </c:pt>
                <c:pt idx="264">
                  <c:v>37783</c:v>
                </c:pt>
                <c:pt idx="265">
                  <c:v>37784</c:v>
                </c:pt>
                <c:pt idx="266">
                  <c:v>37785</c:v>
                </c:pt>
                <c:pt idx="267">
                  <c:v>37788</c:v>
                </c:pt>
                <c:pt idx="268">
                  <c:v>37789</c:v>
                </c:pt>
                <c:pt idx="269">
                  <c:v>37790</c:v>
                </c:pt>
                <c:pt idx="270">
                  <c:v>37791</c:v>
                </c:pt>
                <c:pt idx="271">
                  <c:v>37792</c:v>
                </c:pt>
                <c:pt idx="272">
                  <c:v>37795</c:v>
                </c:pt>
                <c:pt idx="273">
                  <c:v>37796</c:v>
                </c:pt>
                <c:pt idx="274">
                  <c:v>37797</c:v>
                </c:pt>
                <c:pt idx="275">
                  <c:v>37798</c:v>
                </c:pt>
                <c:pt idx="276">
                  <c:v>37799</c:v>
                </c:pt>
                <c:pt idx="277">
                  <c:v>37802</c:v>
                </c:pt>
                <c:pt idx="278">
                  <c:v>37803</c:v>
                </c:pt>
                <c:pt idx="279">
                  <c:v>37804</c:v>
                </c:pt>
                <c:pt idx="280">
                  <c:v>37805</c:v>
                </c:pt>
                <c:pt idx="281">
                  <c:v>37809</c:v>
                </c:pt>
                <c:pt idx="282">
                  <c:v>37810</c:v>
                </c:pt>
                <c:pt idx="283">
                  <c:v>37811</c:v>
                </c:pt>
                <c:pt idx="284">
                  <c:v>37812</c:v>
                </c:pt>
                <c:pt idx="285">
                  <c:v>37813</c:v>
                </c:pt>
                <c:pt idx="286">
                  <c:v>37816</c:v>
                </c:pt>
                <c:pt idx="287">
                  <c:v>37817</c:v>
                </c:pt>
                <c:pt idx="288">
                  <c:v>37818</c:v>
                </c:pt>
                <c:pt idx="289">
                  <c:v>37819</c:v>
                </c:pt>
                <c:pt idx="290">
                  <c:v>37820</c:v>
                </c:pt>
                <c:pt idx="291">
                  <c:v>37823</c:v>
                </c:pt>
                <c:pt idx="292">
                  <c:v>37824</c:v>
                </c:pt>
                <c:pt idx="293">
                  <c:v>37825</c:v>
                </c:pt>
                <c:pt idx="294">
                  <c:v>37826</c:v>
                </c:pt>
                <c:pt idx="295">
                  <c:v>37827</c:v>
                </c:pt>
                <c:pt idx="296">
                  <c:v>37830</c:v>
                </c:pt>
                <c:pt idx="297">
                  <c:v>37831</c:v>
                </c:pt>
                <c:pt idx="298">
                  <c:v>37832</c:v>
                </c:pt>
                <c:pt idx="299">
                  <c:v>37833</c:v>
                </c:pt>
                <c:pt idx="300">
                  <c:v>37834</c:v>
                </c:pt>
                <c:pt idx="301">
                  <c:v>37837</c:v>
                </c:pt>
                <c:pt idx="302">
                  <c:v>37838</c:v>
                </c:pt>
                <c:pt idx="303">
                  <c:v>37839</c:v>
                </c:pt>
                <c:pt idx="304">
                  <c:v>37840</c:v>
                </c:pt>
                <c:pt idx="305">
                  <c:v>37841</c:v>
                </c:pt>
                <c:pt idx="306">
                  <c:v>37844</c:v>
                </c:pt>
                <c:pt idx="307">
                  <c:v>37845</c:v>
                </c:pt>
                <c:pt idx="308">
                  <c:v>37846</c:v>
                </c:pt>
                <c:pt idx="309">
                  <c:v>37847</c:v>
                </c:pt>
                <c:pt idx="310">
                  <c:v>37848</c:v>
                </c:pt>
                <c:pt idx="311">
                  <c:v>37851</c:v>
                </c:pt>
                <c:pt idx="312">
                  <c:v>37852</c:v>
                </c:pt>
                <c:pt idx="313">
                  <c:v>37853</c:v>
                </c:pt>
                <c:pt idx="314">
                  <c:v>37854</c:v>
                </c:pt>
                <c:pt idx="315">
                  <c:v>37855</c:v>
                </c:pt>
                <c:pt idx="316">
                  <c:v>37858</c:v>
                </c:pt>
                <c:pt idx="317">
                  <c:v>37859</c:v>
                </c:pt>
                <c:pt idx="318">
                  <c:v>37860</c:v>
                </c:pt>
                <c:pt idx="319">
                  <c:v>37861</c:v>
                </c:pt>
                <c:pt idx="320">
                  <c:v>37862</c:v>
                </c:pt>
                <c:pt idx="321">
                  <c:v>37866</c:v>
                </c:pt>
                <c:pt idx="322">
                  <c:v>37867</c:v>
                </c:pt>
                <c:pt idx="323">
                  <c:v>37868</c:v>
                </c:pt>
                <c:pt idx="324">
                  <c:v>37869</c:v>
                </c:pt>
                <c:pt idx="325">
                  <c:v>37872</c:v>
                </c:pt>
                <c:pt idx="326">
                  <c:v>37873</c:v>
                </c:pt>
                <c:pt idx="327">
                  <c:v>37874</c:v>
                </c:pt>
                <c:pt idx="328">
                  <c:v>37875</c:v>
                </c:pt>
                <c:pt idx="329">
                  <c:v>37876</c:v>
                </c:pt>
                <c:pt idx="330">
                  <c:v>37879</c:v>
                </c:pt>
                <c:pt idx="331">
                  <c:v>37880</c:v>
                </c:pt>
                <c:pt idx="332">
                  <c:v>37881</c:v>
                </c:pt>
                <c:pt idx="333">
                  <c:v>37882</c:v>
                </c:pt>
                <c:pt idx="334">
                  <c:v>37883</c:v>
                </c:pt>
                <c:pt idx="335">
                  <c:v>37886</c:v>
                </c:pt>
                <c:pt idx="336">
                  <c:v>37887</c:v>
                </c:pt>
                <c:pt idx="337">
                  <c:v>37888</c:v>
                </c:pt>
                <c:pt idx="338">
                  <c:v>37889</c:v>
                </c:pt>
                <c:pt idx="339">
                  <c:v>37890</c:v>
                </c:pt>
                <c:pt idx="340">
                  <c:v>37893</c:v>
                </c:pt>
                <c:pt idx="341">
                  <c:v>37894</c:v>
                </c:pt>
                <c:pt idx="342">
                  <c:v>37895</c:v>
                </c:pt>
                <c:pt idx="343">
                  <c:v>37896</c:v>
                </c:pt>
                <c:pt idx="344">
                  <c:v>37897</c:v>
                </c:pt>
                <c:pt idx="345">
                  <c:v>37900</c:v>
                </c:pt>
                <c:pt idx="346">
                  <c:v>37901</c:v>
                </c:pt>
                <c:pt idx="347">
                  <c:v>37902</c:v>
                </c:pt>
                <c:pt idx="348">
                  <c:v>37903</c:v>
                </c:pt>
                <c:pt idx="349">
                  <c:v>37904</c:v>
                </c:pt>
                <c:pt idx="350">
                  <c:v>37907</c:v>
                </c:pt>
                <c:pt idx="351">
                  <c:v>37908</c:v>
                </c:pt>
                <c:pt idx="352">
                  <c:v>37909</c:v>
                </c:pt>
                <c:pt idx="353">
                  <c:v>37910</c:v>
                </c:pt>
                <c:pt idx="354">
                  <c:v>37911</c:v>
                </c:pt>
                <c:pt idx="355">
                  <c:v>37914</c:v>
                </c:pt>
                <c:pt idx="356">
                  <c:v>37915</c:v>
                </c:pt>
                <c:pt idx="357">
                  <c:v>37916</c:v>
                </c:pt>
                <c:pt idx="358">
                  <c:v>37917</c:v>
                </c:pt>
                <c:pt idx="359">
                  <c:v>37918</c:v>
                </c:pt>
                <c:pt idx="360">
                  <c:v>37921</c:v>
                </c:pt>
                <c:pt idx="361">
                  <c:v>37922</c:v>
                </c:pt>
                <c:pt idx="362">
                  <c:v>37923</c:v>
                </c:pt>
                <c:pt idx="363">
                  <c:v>37924</c:v>
                </c:pt>
                <c:pt idx="364">
                  <c:v>37925</c:v>
                </c:pt>
                <c:pt idx="365">
                  <c:v>37928</c:v>
                </c:pt>
                <c:pt idx="366">
                  <c:v>37929</c:v>
                </c:pt>
                <c:pt idx="367">
                  <c:v>37930</c:v>
                </c:pt>
                <c:pt idx="368">
                  <c:v>37931</c:v>
                </c:pt>
                <c:pt idx="369">
                  <c:v>37932</c:v>
                </c:pt>
                <c:pt idx="370">
                  <c:v>37935</c:v>
                </c:pt>
                <c:pt idx="371">
                  <c:v>37936</c:v>
                </c:pt>
                <c:pt idx="372">
                  <c:v>37937</c:v>
                </c:pt>
                <c:pt idx="373">
                  <c:v>37938</c:v>
                </c:pt>
                <c:pt idx="374">
                  <c:v>37939</c:v>
                </c:pt>
                <c:pt idx="375">
                  <c:v>37942</c:v>
                </c:pt>
                <c:pt idx="376">
                  <c:v>37943</c:v>
                </c:pt>
                <c:pt idx="377">
                  <c:v>37944</c:v>
                </c:pt>
                <c:pt idx="378">
                  <c:v>37945</c:v>
                </c:pt>
                <c:pt idx="379">
                  <c:v>37946</c:v>
                </c:pt>
                <c:pt idx="380">
                  <c:v>37949</c:v>
                </c:pt>
                <c:pt idx="381">
                  <c:v>37950</c:v>
                </c:pt>
                <c:pt idx="382">
                  <c:v>37951</c:v>
                </c:pt>
                <c:pt idx="383">
                  <c:v>37953</c:v>
                </c:pt>
                <c:pt idx="384">
                  <c:v>37956</c:v>
                </c:pt>
                <c:pt idx="385">
                  <c:v>37957</c:v>
                </c:pt>
                <c:pt idx="386">
                  <c:v>37958</c:v>
                </c:pt>
                <c:pt idx="387">
                  <c:v>37959</c:v>
                </c:pt>
                <c:pt idx="388">
                  <c:v>37960</c:v>
                </c:pt>
                <c:pt idx="389">
                  <c:v>37963</c:v>
                </c:pt>
                <c:pt idx="390">
                  <c:v>37964</c:v>
                </c:pt>
                <c:pt idx="391">
                  <c:v>37965</c:v>
                </c:pt>
                <c:pt idx="392">
                  <c:v>37966</c:v>
                </c:pt>
                <c:pt idx="393">
                  <c:v>37967</c:v>
                </c:pt>
                <c:pt idx="394">
                  <c:v>37970</c:v>
                </c:pt>
                <c:pt idx="395">
                  <c:v>37971</c:v>
                </c:pt>
                <c:pt idx="396">
                  <c:v>37972</c:v>
                </c:pt>
                <c:pt idx="397">
                  <c:v>37973</c:v>
                </c:pt>
                <c:pt idx="398">
                  <c:v>37974</c:v>
                </c:pt>
                <c:pt idx="399">
                  <c:v>37977</c:v>
                </c:pt>
                <c:pt idx="400">
                  <c:v>37978</c:v>
                </c:pt>
                <c:pt idx="401">
                  <c:v>37979</c:v>
                </c:pt>
                <c:pt idx="402">
                  <c:v>37981</c:v>
                </c:pt>
                <c:pt idx="403">
                  <c:v>37984</c:v>
                </c:pt>
                <c:pt idx="404">
                  <c:v>37985</c:v>
                </c:pt>
                <c:pt idx="405">
                  <c:v>37986</c:v>
                </c:pt>
                <c:pt idx="406">
                  <c:v>37988</c:v>
                </c:pt>
                <c:pt idx="407">
                  <c:v>37991</c:v>
                </c:pt>
                <c:pt idx="408">
                  <c:v>37992</c:v>
                </c:pt>
                <c:pt idx="409">
                  <c:v>37993</c:v>
                </c:pt>
                <c:pt idx="410">
                  <c:v>37994</c:v>
                </c:pt>
                <c:pt idx="411">
                  <c:v>37995</c:v>
                </c:pt>
                <c:pt idx="412">
                  <c:v>37998</c:v>
                </c:pt>
                <c:pt idx="413">
                  <c:v>37999</c:v>
                </c:pt>
                <c:pt idx="414">
                  <c:v>38000</c:v>
                </c:pt>
                <c:pt idx="415">
                  <c:v>38001</c:v>
                </c:pt>
                <c:pt idx="416">
                  <c:v>38002</c:v>
                </c:pt>
                <c:pt idx="417">
                  <c:v>38006</c:v>
                </c:pt>
                <c:pt idx="418">
                  <c:v>38007</c:v>
                </c:pt>
                <c:pt idx="419">
                  <c:v>38008</c:v>
                </c:pt>
                <c:pt idx="420">
                  <c:v>38009</c:v>
                </c:pt>
                <c:pt idx="421">
                  <c:v>38012</c:v>
                </c:pt>
                <c:pt idx="422">
                  <c:v>38013</c:v>
                </c:pt>
                <c:pt idx="423">
                  <c:v>38014</c:v>
                </c:pt>
                <c:pt idx="424">
                  <c:v>38015</c:v>
                </c:pt>
                <c:pt idx="425">
                  <c:v>38016</c:v>
                </c:pt>
                <c:pt idx="426">
                  <c:v>38019</c:v>
                </c:pt>
                <c:pt idx="427">
                  <c:v>38020</c:v>
                </c:pt>
                <c:pt idx="428">
                  <c:v>38021</c:v>
                </c:pt>
                <c:pt idx="429">
                  <c:v>38022</c:v>
                </c:pt>
                <c:pt idx="430">
                  <c:v>38023</c:v>
                </c:pt>
                <c:pt idx="431">
                  <c:v>38026</c:v>
                </c:pt>
                <c:pt idx="432">
                  <c:v>38027</c:v>
                </c:pt>
                <c:pt idx="433">
                  <c:v>38028</c:v>
                </c:pt>
                <c:pt idx="434">
                  <c:v>38029</c:v>
                </c:pt>
                <c:pt idx="435">
                  <c:v>38030</c:v>
                </c:pt>
                <c:pt idx="436">
                  <c:v>38034</c:v>
                </c:pt>
                <c:pt idx="437">
                  <c:v>38035</c:v>
                </c:pt>
                <c:pt idx="438">
                  <c:v>38036</c:v>
                </c:pt>
                <c:pt idx="439">
                  <c:v>38037</c:v>
                </c:pt>
                <c:pt idx="440">
                  <c:v>38040</c:v>
                </c:pt>
                <c:pt idx="441">
                  <c:v>38041</c:v>
                </c:pt>
                <c:pt idx="442">
                  <c:v>38042</c:v>
                </c:pt>
                <c:pt idx="443">
                  <c:v>38043</c:v>
                </c:pt>
                <c:pt idx="444">
                  <c:v>38044</c:v>
                </c:pt>
                <c:pt idx="445">
                  <c:v>38047</c:v>
                </c:pt>
                <c:pt idx="446">
                  <c:v>38048</c:v>
                </c:pt>
                <c:pt idx="447">
                  <c:v>38049</c:v>
                </c:pt>
                <c:pt idx="448">
                  <c:v>38050</c:v>
                </c:pt>
                <c:pt idx="449">
                  <c:v>38051</c:v>
                </c:pt>
                <c:pt idx="450">
                  <c:v>38054</c:v>
                </c:pt>
                <c:pt idx="451">
                  <c:v>38055</c:v>
                </c:pt>
                <c:pt idx="452">
                  <c:v>38056</c:v>
                </c:pt>
                <c:pt idx="453">
                  <c:v>38057</c:v>
                </c:pt>
                <c:pt idx="454">
                  <c:v>38058</c:v>
                </c:pt>
                <c:pt idx="455">
                  <c:v>38061</c:v>
                </c:pt>
                <c:pt idx="456">
                  <c:v>38062</c:v>
                </c:pt>
                <c:pt idx="457">
                  <c:v>38063</c:v>
                </c:pt>
                <c:pt idx="458">
                  <c:v>38064</c:v>
                </c:pt>
                <c:pt idx="459">
                  <c:v>38065</c:v>
                </c:pt>
                <c:pt idx="460">
                  <c:v>38068</c:v>
                </c:pt>
                <c:pt idx="461">
                  <c:v>38069</c:v>
                </c:pt>
                <c:pt idx="462">
                  <c:v>38070</c:v>
                </c:pt>
                <c:pt idx="463">
                  <c:v>38071</c:v>
                </c:pt>
                <c:pt idx="464">
                  <c:v>38072</c:v>
                </c:pt>
                <c:pt idx="465">
                  <c:v>38075</c:v>
                </c:pt>
                <c:pt idx="466">
                  <c:v>38076</c:v>
                </c:pt>
                <c:pt idx="467">
                  <c:v>38077</c:v>
                </c:pt>
                <c:pt idx="468">
                  <c:v>38078</c:v>
                </c:pt>
                <c:pt idx="469">
                  <c:v>38079</c:v>
                </c:pt>
                <c:pt idx="470">
                  <c:v>38082</c:v>
                </c:pt>
                <c:pt idx="471">
                  <c:v>38083</c:v>
                </c:pt>
                <c:pt idx="472">
                  <c:v>38084</c:v>
                </c:pt>
                <c:pt idx="473">
                  <c:v>38085</c:v>
                </c:pt>
                <c:pt idx="474">
                  <c:v>38089</c:v>
                </c:pt>
                <c:pt idx="475">
                  <c:v>38090</c:v>
                </c:pt>
                <c:pt idx="476">
                  <c:v>38091</c:v>
                </c:pt>
                <c:pt idx="477">
                  <c:v>38092</c:v>
                </c:pt>
                <c:pt idx="478">
                  <c:v>38093</c:v>
                </c:pt>
                <c:pt idx="479">
                  <c:v>38096</c:v>
                </c:pt>
                <c:pt idx="480">
                  <c:v>38097</c:v>
                </c:pt>
                <c:pt idx="481">
                  <c:v>38098</c:v>
                </c:pt>
                <c:pt idx="482">
                  <c:v>38099</c:v>
                </c:pt>
                <c:pt idx="483">
                  <c:v>38100</c:v>
                </c:pt>
                <c:pt idx="484">
                  <c:v>38103</c:v>
                </c:pt>
                <c:pt idx="485">
                  <c:v>38104</c:v>
                </c:pt>
                <c:pt idx="486">
                  <c:v>38105</c:v>
                </c:pt>
                <c:pt idx="487">
                  <c:v>38106</c:v>
                </c:pt>
                <c:pt idx="488">
                  <c:v>38107</c:v>
                </c:pt>
                <c:pt idx="489">
                  <c:v>38110</c:v>
                </c:pt>
                <c:pt idx="490">
                  <c:v>38111</c:v>
                </c:pt>
                <c:pt idx="491">
                  <c:v>38112</c:v>
                </c:pt>
                <c:pt idx="492">
                  <c:v>38113</c:v>
                </c:pt>
                <c:pt idx="493">
                  <c:v>38114</c:v>
                </c:pt>
                <c:pt idx="494">
                  <c:v>38117</c:v>
                </c:pt>
                <c:pt idx="495">
                  <c:v>38118</c:v>
                </c:pt>
                <c:pt idx="496">
                  <c:v>38119</c:v>
                </c:pt>
                <c:pt idx="497">
                  <c:v>38120</c:v>
                </c:pt>
                <c:pt idx="498">
                  <c:v>38121</c:v>
                </c:pt>
                <c:pt idx="499">
                  <c:v>38124</c:v>
                </c:pt>
                <c:pt idx="500">
                  <c:v>38125</c:v>
                </c:pt>
                <c:pt idx="501">
                  <c:v>38126</c:v>
                </c:pt>
                <c:pt idx="502">
                  <c:v>38127</c:v>
                </c:pt>
                <c:pt idx="503">
                  <c:v>38128</c:v>
                </c:pt>
                <c:pt idx="504">
                  <c:v>38131</c:v>
                </c:pt>
                <c:pt idx="505">
                  <c:v>38132</c:v>
                </c:pt>
                <c:pt idx="506">
                  <c:v>38133</c:v>
                </c:pt>
                <c:pt idx="507">
                  <c:v>38134</c:v>
                </c:pt>
                <c:pt idx="508">
                  <c:v>38135</c:v>
                </c:pt>
                <c:pt idx="509">
                  <c:v>38139</c:v>
                </c:pt>
                <c:pt idx="510">
                  <c:v>38140</c:v>
                </c:pt>
                <c:pt idx="511">
                  <c:v>38141</c:v>
                </c:pt>
                <c:pt idx="512">
                  <c:v>38142</c:v>
                </c:pt>
                <c:pt idx="513">
                  <c:v>38145</c:v>
                </c:pt>
                <c:pt idx="514">
                  <c:v>38146</c:v>
                </c:pt>
                <c:pt idx="515">
                  <c:v>38147</c:v>
                </c:pt>
                <c:pt idx="516">
                  <c:v>38148</c:v>
                </c:pt>
                <c:pt idx="517">
                  <c:v>38152</c:v>
                </c:pt>
                <c:pt idx="518">
                  <c:v>38153</c:v>
                </c:pt>
                <c:pt idx="519">
                  <c:v>38154</c:v>
                </c:pt>
                <c:pt idx="520">
                  <c:v>38155</c:v>
                </c:pt>
                <c:pt idx="521">
                  <c:v>38156</c:v>
                </c:pt>
                <c:pt idx="522">
                  <c:v>38159</c:v>
                </c:pt>
                <c:pt idx="523">
                  <c:v>38160</c:v>
                </c:pt>
                <c:pt idx="524">
                  <c:v>38161</c:v>
                </c:pt>
                <c:pt idx="525">
                  <c:v>38162</c:v>
                </c:pt>
                <c:pt idx="526">
                  <c:v>38163</c:v>
                </c:pt>
                <c:pt idx="527">
                  <c:v>38166</c:v>
                </c:pt>
                <c:pt idx="528">
                  <c:v>38167</c:v>
                </c:pt>
                <c:pt idx="529">
                  <c:v>38168</c:v>
                </c:pt>
                <c:pt idx="530">
                  <c:v>38169</c:v>
                </c:pt>
                <c:pt idx="531">
                  <c:v>38170</c:v>
                </c:pt>
                <c:pt idx="532">
                  <c:v>38174</c:v>
                </c:pt>
                <c:pt idx="533">
                  <c:v>38175</c:v>
                </c:pt>
                <c:pt idx="534">
                  <c:v>38176</c:v>
                </c:pt>
                <c:pt idx="535">
                  <c:v>38177</c:v>
                </c:pt>
                <c:pt idx="536">
                  <c:v>38180</c:v>
                </c:pt>
                <c:pt idx="537">
                  <c:v>38181</c:v>
                </c:pt>
                <c:pt idx="538">
                  <c:v>38182</c:v>
                </c:pt>
                <c:pt idx="539">
                  <c:v>38183</c:v>
                </c:pt>
                <c:pt idx="540">
                  <c:v>38184</c:v>
                </c:pt>
                <c:pt idx="541">
                  <c:v>38187</c:v>
                </c:pt>
                <c:pt idx="542">
                  <c:v>38188</c:v>
                </c:pt>
                <c:pt idx="543">
                  <c:v>38189</c:v>
                </c:pt>
                <c:pt idx="544">
                  <c:v>38190</c:v>
                </c:pt>
                <c:pt idx="545">
                  <c:v>38191</c:v>
                </c:pt>
                <c:pt idx="546">
                  <c:v>38194</c:v>
                </c:pt>
                <c:pt idx="547">
                  <c:v>38195</c:v>
                </c:pt>
                <c:pt idx="548">
                  <c:v>38196</c:v>
                </c:pt>
                <c:pt idx="549">
                  <c:v>38197</c:v>
                </c:pt>
                <c:pt idx="550">
                  <c:v>38198</c:v>
                </c:pt>
                <c:pt idx="551">
                  <c:v>38201</c:v>
                </c:pt>
                <c:pt idx="552">
                  <c:v>38202</c:v>
                </c:pt>
                <c:pt idx="553">
                  <c:v>38203</c:v>
                </c:pt>
                <c:pt idx="554">
                  <c:v>38204</c:v>
                </c:pt>
                <c:pt idx="555">
                  <c:v>38205</c:v>
                </c:pt>
                <c:pt idx="556">
                  <c:v>38208</c:v>
                </c:pt>
                <c:pt idx="557">
                  <c:v>38209</c:v>
                </c:pt>
                <c:pt idx="558">
                  <c:v>38210</c:v>
                </c:pt>
                <c:pt idx="559">
                  <c:v>38211</c:v>
                </c:pt>
                <c:pt idx="560">
                  <c:v>38212</c:v>
                </c:pt>
                <c:pt idx="561">
                  <c:v>38215</c:v>
                </c:pt>
                <c:pt idx="562">
                  <c:v>38216</c:v>
                </c:pt>
                <c:pt idx="563">
                  <c:v>38217</c:v>
                </c:pt>
                <c:pt idx="564">
                  <c:v>38218</c:v>
                </c:pt>
                <c:pt idx="565">
                  <c:v>38219</c:v>
                </c:pt>
                <c:pt idx="566">
                  <c:v>38222</c:v>
                </c:pt>
                <c:pt idx="567">
                  <c:v>38223</c:v>
                </c:pt>
                <c:pt idx="568">
                  <c:v>38224</c:v>
                </c:pt>
                <c:pt idx="569">
                  <c:v>38225</c:v>
                </c:pt>
                <c:pt idx="570">
                  <c:v>38226</c:v>
                </c:pt>
                <c:pt idx="571">
                  <c:v>38229</c:v>
                </c:pt>
                <c:pt idx="572">
                  <c:v>38230</c:v>
                </c:pt>
                <c:pt idx="573">
                  <c:v>38231</c:v>
                </c:pt>
                <c:pt idx="574">
                  <c:v>38232</c:v>
                </c:pt>
                <c:pt idx="575">
                  <c:v>38233</c:v>
                </c:pt>
                <c:pt idx="576">
                  <c:v>38237</c:v>
                </c:pt>
                <c:pt idx="577">
                  <c:v>38238</c:v>
                </c:pt>
                <c:pt idx="578">
                  <c:v>38239</c:v>
                </c:pt>
                <c:pt idx="579">
                  <c:v>38240</c:v>
                </c:pt>
                <c:pt idx="580">
                  <c:v>38243</c:v>
                </c:pt>
                <c:pt idx="581">
                  <c:v>38244</c:v>
                </c:pt>
                <c:pt idx="582">
                  <c:v>38245</c:v>
                </c:pt>
                <c:pt idx="583">
                  <c:v>38246</c:v>
                </c:pt>
                <c:pt idx="584">
                  <c:v>38247</c:v>
                </c:pt>
                <c:pt idx="585">
                  <c:v>38250</c:v>
                </c:pt>
                <c:pt idx="586">
                  <c:v>38251</c:v>
                </c:pt>
                <c:pt idx="587">
                  <c:v>38252</c:v>
                </c:pt>
                <c:pt idx="588">
                  <c:v>38253</c:v>
                </c:pt>
                <c:pt idx="589">
                  <c:v>38254</c:v>
                </c:pt>
                <c:pt idx="590">
                  <c:v>38257</c:v>
                </c:pt>
                <c:pt idx="591">
                  <c:v>38258</c:v>
                </c:pt>
                <c:pt idx="592">
                  <c:v>38259</c:v>
                </c:pt>
                <c:pt idx="593">
                  <c:v>38260</c:v>
                </c:pt>
                <c:pt idx="594">
                  <c:v>38261</c:v>
                </c:pt>
                <c:pt idx="595">
                  <c:v>38264</c:v>
                </c:pt>
                <c:pt idx="596">
                  <c:v>38265</c:v>
                </c:pt>
                <c:pt idx="597">
                  <c:v>38266</c:v>
                </c:pt>
                <c:pt idx="598">
                  <c:v>38267</c:v>
                </c:pt>
                <c:pt idx="599">
                  <c:v>38268</c:v>
                </c:pt>
                <c:pt idx="600">
                  <c:v>38271</c:v>
                </c:pt>
                <c:pt idx="601">
                  <c:v>38272</c:v>
                </c:pt>
                <c:pt idx="602">
                  <c:v>38273</c:v>
                </c:pt>
                <c:pt idx="603">
                  <c:v>38274</c:v>
                </c:pt>
                <c:pt idx="604">
                  <c:v>38275</c:v>
                </c:pt>
                <c:pt idx="605">
                  <c:v>38278</c:v>
                </c:pt>
                <c:pt idx="606">
                  <c:v>38279</c:v>
                </c:pt>
                <c:pt idx="607">
                  <c:v>38280</c:v>
                </c:pt>
                <c:pt idx="608">
                  <c:v>38281</c:v>
                </c:pt>
                <c:pt idx="609">
                  <c:v>38282</c:v>
                </c:pt>
                <c:pt idx="610">
                  <c:v>38285</c:v>
                </c:pt>
                <c:pt idx="611">
                  <c:v>38286</c:v>
                </c:pt>
                <c:pt idx="612">
                  <c:v>38287</c:v>
                </c:pt>
                <c:pt idx="613">
                  <c:v>38288</c:v>
                </c:pt>
                <c:pt idx="614">
                  <c:v>38289</c:v>
                </c:pt>
                <c:pt idx="615">
                  <c:v>38292</c:v>
                </c:pt>
                <c:pt idx="616">
                  <c:v>38293</c:v>
                </c:pt>
                <c:pt idx="617">
                  <c:v>38294</c:v>
                </c:pt>
                <c:pt idx="618">
                  <c:v>38295</c:v>
                </c:pt>
                <c:pt idx="619">
                  <c:v>38296</c:v>
                </c:pt>
                <c:pt idx="620">
                  <c:v>38299</c:v>
                </c:pt>
                <c:pt idx="621">
                  <c:v>38300</c:v>
                </c:pt>
                <c:pt idx="622">
                  <c:v>38301</c:v>
                </c:pt>
                <c:pt idx="623">
                  <c:v>38302</c:v>
                </c:pt>
                <c:pt idx="624">
                  <c:v>38303</c:v>
                </c:pt>
                <c:pt idx="625">
                  <c:v>38306</c:v>
                </c:pt>
                <c:pt idx="626">
                  <c:v>38307</c:v>
                </c:pt>
                <c:pt idx="627">
                  <c:v>38308</c:v>
                </c:pt>
                <c:pt idx="628">
                  <c:v>38309</c:v>
                </c:pt>
                <c:pt idx="629">
                  <c:v>38310</c:v>
                </c:pt>
                <c:pt idx="630">
                  <c:v>38313</c:v>
                </c:pt>
                <c:pt idx="631">
                  <c:v>38314</c:v>
                </c:pt>
                <c:pt idx="632">
                  <c:v>38315</c:v>
                </c:pt>
                <c:pt idx="633">
                  <c:v>38317</c:v>
                </c:pt>
                <c:pt idx="634">
                  <c:v>38320</c:v>
                </c:pt>
                <c:pt idx="635">
                  <c:v>38321</c:v>
                </c:pt>
                <c:pt idx="636">
                  <c:v>38322</c:v>
                </c:pt>
                <c:pt idx="637">
                  <c:v>38323</c:v>
                </c:pt>
                <c:pt idx="638">
                  <c:v>38324</c:v>
                </c:pt>
                <c:pt idx="639">
                  <c:v>38327</c:v>
                </c:pt>
                <c:pt idx="640">
                  <c:v>38328</c:v>
                </c:pt>
                <c:pt idx="641">
                  <c:v>38329</c:v>
                </c:pt>
                <c:pt idx="642">
                  <c:v>38330</c:v>
                </c:pt>
                <c:pt idx="643">
                  <c:v>38331</c:v>
                </c:pt>
                <c:pt idx="644">
                  <c:v>38334</c:v>
                </c:pt>
                <c:pt idx="645">
                  <c:v>38335</c:v>
                </c:pt>
                <c:pt idx="646">
                  <c:v>38336</c:v>
                </c:pt>
                <c:pt idx="647">
                  <c:v>38337</c:v>
                </c:pt>
                <c:pt idx="648">
                  <c:v>38338</c:v>
                </c:pt>
                <c:pt idx="649">
                  <c:v>38341</c:v>
                </c:pt>
                <c:pt idx="650">
                  <c:v>38342</c:v>
                </c:pt>
                <c:pt idx="651">
                  <c:v>38343</c:v>
                </c:pt>
                <c:pt idx="652">
                  <c:v>38344</c:v>
                </c:pt>
                <c:pt idx="653">
                  <c:v>38348</c:v>
                </c:pt>
                <c:pt idx="654">
                  <c:v>38349</c:v>
                </c:pt>
                <c:pt idx="655">
                  <c:v>38350</c:v>
                </c:pt>
                <c:pt idx="656">
                  <c:v>38351</c:v>
                </c:pt>
                <c:pt idx="657">
                  <c:v>38352</c:v>
                </c:pt>
                <c:pt idx="658">
                  <c:v>38355</c:v>
                </c:pt>
                <c:pt idx="659">
                  <c:v>38356</c:v>
                </c:pt>
                <c:pt idx="660">
                  <c:v>38357</c:v>
                </c:pt>
                <c:pt idx="661">
                  <c:v>38358</c:v>
                </c:pt>
                <c:pt idx="662">
                  <c:v>38359</c:v>
                </c:pt>
                <c:pt idx="663">
                  <c:v>38362</c:v>
                </c:pt>
                <c:pt idx="664">
                  <c:v>38363</c:v>
                </c:pt>
                <c:pt idx="665">
                  <c:v>38364</c:v>
                </c:pt>
                <c:pt idx="666">
                  <c:v>38365</c:v>
                </c:pt>
                <c:pt idx="667">
                  <c:v>38366</c:v>
                </c:pt>
                <c:pt idx="668">
                  <c:v>38370</c:v>
                </c:pt>
                <c:pt idx="669">
                  <c:v>38371</c:v>
                </c:pt>
                <c:pt idx="670">
                  <c:v>38372</c:v>
                </c:pt>
                <c:pt idx="671">
                  <c:v>38373</c:v>
                </c:pt>
                <c:pt idx="672">
                  <c:v>38376</c:v>
                </c:pt>
                <c:pt idx="673">
                  <c:v>38377</c:v>
                </c:pt>
                <c:pt idx="674">
                  <c:v>38378</c:v>
                </c:pt>
                <c:pt idx="675">
                  <c:v>38379</c:v>
                </c:pt>
                <c:pt idx="676">
                  <c:v>38380</c:v>
                </c:pt>
                <c:pt idx="677">
                  <c:v>38383</c:v>
                </c:pt>
                <c:pt idx="678">
                  <c:v>38384</c:v>
                </c:pt>
                <c:pt idx="679">
                  <c:v>38385</c:v>
                </c:pt>
                <c:pt idx="680">
                  <c:v>38386</c:v>
                </c:pt>
                <c:pt idx="681">
                  <c:v>38387</c:v>
                </c:pt>
                <c:pt idx="682">
                  <c:v>38390</c:v>
                </c:pt>
                <c:pt idx="683">
                  <c:v>38391</c:v>
                </c:pt>
                <c:pt idx="684">
                  <c:v>38392</c:v>
                </c:pt>
                <c:pt idx="685">
                  <c:v>38393</c:v>
                </c:pt>
                <c:pt idx="686">
                  <c:v>38394</c:v>
                </c:pt>
                <c:pt idx="687">
                  <c:v>38397</c:v>
                </c:pt>
                <c:pt idx="688">
                  <c:v>38398</c:v>
                </c:pt>
                <c:pt idx="689">
                  <c:v>38399</c:v>
                </c:pt>
                <c:pt idx="690">
                  <c:v>38400</c:v>
                </c:pt>
                <c:pt idx="691">
                  <c:v>38401</c:v>
                </c:pt>
                <c:pt idx="692">
                  <c:v>38405</c:v>
                </c:pt>
                <c:pt idx="693">
                  <c:v>38406</c:v>
                </c:pt>
                <c:pt idx="694">
                  <c:v>38407</c:v>
                </c:pt>
                <c:pt idx="695">
                  <c:v>38408</c:v>
                </c:pt>
                <c:pt idx="696">
                  <c:v>38411</c:v>
                </c:pt>
                <c:pt idx="697">
                  <c:v>38412</c:v>
                </c:pt>
                <c:pt idx="698">
                  <c:v>38413</c:v>
                </c:pt>
                <c:pt idx="699">
                  <c:v>38414</c:v>
                </c:pt>
                <c:pt idx="700">
                  <c:v>38415</c:v>
                </c:pt>
                <c:pt idx="701">
                  <c:v>38418</c:v>
                </c:pt>
                <c:pt idx="702">
                  <c:v>38419</c:v>
                </c:pt>
                <c:pt idx="703">
                  <c:v>38420</c:v>
                </c:pt>
                <c:pt idx="704">
                  <c:v>38421</c:v>
                </c:pt>
                <c:pt idx="705">
                  <c:v>38422</c:v>
                </c:pt>
                <c:pt idx="706">
                  <c:v>38425</c:v>
                </c:pt>
                <c:pt idx="707">
                  <c:v>38426</c:v>
                </c:pt>
                <c:pt idx="708">
                  <c:v>38427</c:v>
                </c:pt>
                <c:pt idx="709">
                  <c:v>38428</c:v>
                </c:pt>
                <c:pt idx="710">
                  <c:v>38429</c:v>
                </c:pt>
                <c:pt idx="711">
                  <c:v>38432</c:v>
                </c:pt>
                <c:pt idx="712">
                  <c:v>38433</c:v>
                </c:pt>
                <c:pt idx="713">
                  <c:v>38434</c:v>
                </c:pt>
                <c:pt idx="714">
                  <c:v>38435</c:v>
                </c:pt>
                <c:pt idx="715">
                  <c:v>38439</c:v>
                </c:pt>
                <c:pt idx="716">
                  <c:v>38440</c:v>
                </c:pt>
                <c:pt idx="717">
                  <c:v>38441</c:v>
                </c:pt>
                <c:pt idx="718">
                  <c:v>38442</c:v>
                </c:pt>
                <c:pt idx="719">
                  <c:v>38443</c:v>
                </c:pt>
                <c:pt idx="720">
                  <c:v>38446</c:v>
                </c:pt>
                <c:pt idx="721">
                  <c:v>38447</c:v>
                </c:pt>
                <c:pt idx="722">
                  <c:v>38448</c:v>
                </c:pt>
                <c:pt idx="723">
                  <c:v>38449</c:v>
                </c:pt>
                <c:pt idx="724">
                  <c:v>38450</c:v>
                </c:pt>
                <c:pt idx="725">
                  <c:v>38453</c:v>
                </c:pt>
                <c:pt idx="726">
                  <c:v>38454</c:v>
                </c:pt>
                <c:pt idx="727">
                  <c:v>38455</c:v>
                </c:pt>
                <c:pt idx="728">
                  <c:v>38456</c:v>
                </c:pt>
                <c:pt idx="729">
                  <c:v>38457</c:v>
                </c:pt>
                <c:pt idx="730">
                  <c:v>38460</c:v>
                </c:pt>
                <c:pt idx="731">
                  <c:v>38461</c:v>
                </c:pt>
                <c:pt idx="732">
                  <c:v>38462</c:v>
                </c:pt>
                <c:pt idx="733">
                  <c:v>38463</c:v>
                </c:pt>
                <c:pt idx="734">
                  <c:v>38464</c:v>
                </c:pt>
                <c:pt idx="735">
                  <c:v>38467</c:v>
                </c:pt>
                <c:pt idx="736">
                  <c:v>38468</c:v>
                </c:pt>
                <c:pt idx="737">
                  <c:v>38469</c:v>
                </c:pt>
                <c:pt idx="738">
                  <c:v>38470</c:v>
                </c:pt>
                <c:pt idx="739">
                  <c:v>38471</c:v>
                </c:pt>
                <c:pt idx="740">
                  <c:v>38474</c:v>
                </c:pt>
                <c:pt idx="741">
                  <c:v>38475</c:v>
                </c:pt>
                <c:pt idx="742">
                  <c:v>38476</c:v>
                </c:pt>
                <c:pt idx="743">
                  <c:v>38477</c:v>
                </c:pt>
                <c:pt idx="744">
                  <c:v>38478</c:v>
                </c:pt>
                <c:pt idx="745">
                  <c:v>38481</c:v>
                </c:pt>
                <c:pt idx="746">
                  <c:v>38482</c:v>
                </c:pt>
                <c:pt idx="747">
                  <c:v>38483</c:v>
                </c:pt>
                <c:pt idx="748">
                  <c:v>38484</c:v>
                </c:pt>
                <c:pt idx="749">
                  <c:v>38485</c:v>
                </c:pt>
                <c:pt idx="750">
                  <c:v>38488</c:v>
                </c:pt>
                <c:pt idx="751">
                  <c:v>38489</c:v>
                </c:pt>
                <c:pt idx="752">
                  <c:v>38490</c:v>
                </c:pt>
                <c:pt idx="753">
                  <c:v>38491</c:v>
                </c:pt>
                <c:pt idx="754">
                  <c:v>38492</c:v>
                </c:pt>
                <c:pt idx="755">
                  <c:v>38495</c:v>
                </c:pt>
                <c:pt idx="756">
                  <c:v>38496</c:v>
                </c:pt>
                <c:pt idx="757">
                  <c:v>38497</c:v>
                </c:pt>
                <c:pt idx="758">
                  <c:v>38498</c:v>
                </c:pt>
                <c:pt idx="759">
                  <c:v>38499</c:v>
                </c:pt>
                <c:pt idx="760">
                  <c:v>38503</c:v>
                </c:pt>
                <c:pt idx="761">
                  <c:v>38504</c:v>
                </c:pt>
                <c:pt idx="762">
                  <c:v>38505</c:v>
                </c:pt>
                <c:pt idx="763">
                  <c:v>38506</c:v>
                </c:pt>
                <c:pt idx="764">
                  <c:v>38509</c:v>
                </c:pt>
                <c:pt idx="765">
                  <c:v>38510</c:v>
                </c:pt>
                <c:pt idx="766">
                  <c:v>38511</c:v>
                </c:pt>
                <c:pt idx="767">
                  <c:v>38512</c:v>
                </c:pt>
                <c:pt idx="768">
                  <c:v>38513</c:v>
                </c:pt>
                <c:pt idx="769">
                  <c:v>38516</c:v>
                </c:pt>
                <c:pt idx="770">
                  <c:v>38517</c:v>
                </c:pt>
                <c:pt idx="771">
                  <c:v>38518</c:v>
                </c:pt>
                <c:pt idx="772">
                  <c:v>38519</c:v>
                </c:pt>
                <c:pt idx="773">
                  <c:v>38520</c:v>
                </c:pt>
                <c:pt idx="774">
                  <c:v>38523</c:v>
                </c:pt>
                <c:pt idx="775">
                  <c:v>38524</c:v>
                </c:pt>
                <c:pt idx="776">
                  <c:v>38525</c:v>
                </c:pt>
                <c:pt idx="777">
                  <c:v>38526</c:v>
                </c:pt>
                <c:pt idx="778">
                  <c:v>38527</c:v>
                </c:pt>
                <c:pt idx="779">
                  <c:v>38530</c:v>
                </c:pt>
                <c:pt idx="780">
                  <c:v>38531</c:v>
                </c:pt>
                <c:pt idx="781">
                  <c:v>38532</c:v>
                </c:pt>
                <c:pt idx="782">
                  <c:v>38533</c:v>
                </c:pt>
                <c:pt idx="783">
                  <c:v>38534</c:v>
                </c:pt>
                <c:pt idx="784">
                  <c:v>38538</c:v>
                </c:pt>
                <c:pt idx="785">
                  <c:v>38539</c:v>
                </c:pt>
                <c:pt idx="786">
                  <c:v>38540</c:v>
                </c:pt>
                <c:pt idx="787">
                  <c:v>38541</c:v>
                </c:pt>
                <c:pt idx="788">
                  <c:v>38544</c:v>
                </c:pt>
                <c:pt idx="789">
                  <c:v>38545</c:v>
                </c:pt>
                <c:pt idx="790">
                  <c:v>38546</c:v>
                </c:pt>
                <c:pt idx="791">
                  <c:v>38547</c:v>
                </c:pt>
                <c:pt idx="792">
                  <c:v>38548</c:v>
                </c:pt>
                <c:pt idx="793">
                  <c:v>38551</c:v>
                </c:pt>
                <c:pt idx="794">
                  <c:v>38552</c:v>
                </c:pt>
                <c:pt idx="795">
                  <c:v>38553</c:v>
                </c:pt>
                <c:pt idx="796">
                  <c:v>38554</c:v>
                </c:pt>
                <c:pt idx="797">
                  <c:v>38555</c:v>
                </c:pt>
                <c:pt idx="798">
                  <c:v>38558</c:v>
                </c:pt>
                <c:pt idx="799">
                  <c:v>38559</c:v>
                </c:pt>
                <c:pt idx="800">
                  <c:v>38560</c:v>
                </c:pt>
                <c:pt idx="801">
                  <c:v>38561</c:v>
                </c:pt>
                <c:pt idx="802">
                  <c:v>38562</c:v>
                </c:pt>
                <c:pt idx="803">
                  <c:v>38565</c:v>
                </c:pt>
                <c:pt idx="804">
                  <c:v>38566</c:v>
                </c:pt>
                <c:pt idx="805">
                  <c:v>38567</c:v>
                </c:pt>
                <c:pt idx="806">
                  <c:v>38568</c:v>
                </c:pt>
                <c:pt idx="807">
                  <c:v>38569</c:v>
                </c:pt>
                <c:pt idx="808">
                  <c:v>38572</c:v>
                </c:pt>
                <c:pt idx="809">
                  <c:v>38573</c:v>
                </c:pt>
                <c:pt idx="810">
                  <c:v>38574</c:v>
                </c:pt>
                <c:pt idx="811">
                  <c:v>38575</c:v>
                </c:pt>
                <c:pt idx="812">
                  <c:v>38576</c:v>
                </c:pt>
                <c:pt idx="813">
                  <c:v>38579</c:v>
                </c:pt>
                <c:pt idx="814">
                  <c:v>38580</c:v>
                </c:pt>
                <c:pt idx="815">
                  <c:v>38581</c:v>
                </c:pt>
                <c:pt idx="816">
                  <c:v>38582</c:v>
                </c:pt>
                <c:pt idx="817">
                  <c:v>38583</c:v>
                </c:pt>
                <c:pt idx="818">
                  <c:v>38586</c:v>
                </c:pt>
                <c:pt idx="819">
                  <c:v>38587</c:v>
                </c:pt>
                <c:pt idx="820">
                  <c:v>38588</c:v>
                </c:pt>
                <c:pt idx="821">
                  <c:v>38589</c:v>
                </c:pt>
                <c:pt idx="822">
                  <c:v>38590</c:v>
                </c:pt>
                <c:pt idx="823">
                  <c:v>38593</c:v>
                </c:pt>
                <c:pt idx="824">
                  <c:v>38594</c:v>
                </c:pt>
                <c:pt idx="825">
                  <c:v>38595</c:v>
                </c:pt>
                <c:pt idx="826">
                  <c:v>38596</c:v>
                </c:pt>
                <c:pt idx="827">
                  <c:v>38597</c:v>
                </c:pt>
                <c:pt idx="828">
                  <c:v>38601</c:v>
                </c:pt>
                <c:pt idx="829">
                  <c:v>38602</c:v>
                </c:pt>
                <c:pt idx="830">
                  <c:v>38603</c:v>
                </c:pt>
                <c:pt idx="831">
                  <c:v>38604</c:v>
                </c:pt>
                <c:pt idx="832">
                  <c:v>38607</c:v>
                </c:pt>
                <c:pt idx="833">
                  <c:v>38608</c:v>
                </c:pt>
                <c:pt idx="834">
                  <c:v>38609</c:v>
                </c:pt>
                <c:pt idx="835">
                  <c:v>38610</c:v>
                </c:pt>
                <c:pt idx="836">
                  <c:v>38611</c:v>
                </c:pt>
                <c:pt idx="837">
                  <c:v>38614</c:v>
                </c:pt>
                <c:pt idx="838">
                  <c:v>38615</c:v>
                </c:pt>
                <c:pt idx="839">
                  <c:v>38616</c:v>
                </c:pt>
                <c:pt idx="840">
                  <c:v>38617</c:v>
                </c:pt>
                <c:pt idx="841">
                  <c:v>38618</c:v>
                </c:pt>
                <c:pt idx="842">
                  <c:v>38621</c:v>
                </c:pt>
                <c:pt idx="843">
                  <c:v>38622</c:v>
                </c:pt>
                <c:pt idx="844">
                  <c:v>38623</c:v>
                </c:pt>
                <c:pt idx="845">
                  <c:v>38624</c:v>
                </c:pt>
                <c:pt idx="846">
                  <c:v>38625</c:v>
                </c:pt>
                <c:pt idx="847">
                  <c:v>38628</c:v>
                </c:pt>
                <c:pt idx="848">
                  <c:v>38629</c:v>
                </c:pt>
                <c:pt idx="849">
                  <c:v>38630</c:v>
                </c:pt>
                <c:pt idx="850">
                  <c:v>38631</c:v>
                </c:pt>
                <c:pt idx="851">
                  <c:v>38632</c:v>
                </c:pt>
                <c:pt idx="852">
                  <c:v>38635</c:v>
                </c:pt>
                <c:pt idx="853">
                  <c:v>38636</c:v>
                </c:pt>
                <c:pt idx="854">
                  <c:v>38637</c:v>
                </c:pt>
                <c:pt idx="855">
                  <c:v>38638</c:v>
                </c:pt>
                <c:pt idx="856">
                  <c:v>38639</c:v>
                </c:pt>
                <c:pt idx="857">
                  <c:v>38642</c:v>
                </c:pt>
                <c:pt idx="858">
                  <c:v>38643</c:v>
                </c:pt>
                <c:pt idx="859">
                  <c:v>38644</c:v>
                </c:pt>
                <c:pt idx="860">
                  <c:v>38645</c:v>
                </c:pt>
                <c:pt idx="861">
                  <c:v>38646</c:v>
                </c:pt>
                <c:pt idx="862">
                  <c:v>38649</c:v>
                </c:pt>
                <c:pt idx="863">
                  <c:v>38650</c:v>
                </c:pt>
                <c:pt idx="864">
                  <c:v>38651</c:v>
                </c:pt>
                <c:pt idx="865">
                  <c:v>38652</c:v>
                </c:pt>
                <c:pt idx="866">
                  <c:v>38653</c:v>
                </c:pt>
                <c:pt idx="867">
                  <c:v>38656</c:v>
                </c:pt>
                <c:pt idx="868">
                  <c:v>38657</c:v>
                </c:pt>
                <c:pt idx="869">
                  <c:v>38658</c:v>
                </c:pt>
                <c:pt idx="870">
                  <c:v>38659</c:v>
                </c:pt>
                <c:pt idx="871">
                  <c:v>38660</c:v>
                </c:pt>
                <c:pt idx="872">
                  <c:v>38663</c:v>
                </c:pt>
                <c:pt idx="873">
                  <c:v>38664</c:v>
                </c:pt>
                <c:pt idx="874">
                  <c:v>38665</c:v>
                </c:pt>
                <c:pt idx="875">
                  <c:v>38666</c:v>
                </c:pt>
                <c:pt idx="876">
                  <c:v>38667</c:v>
                </c:pt>
                <c:pt idx="877">
                  <c:v>38670</c:v>
                </c:pt>
                <c:pt idx="878">
                  <c:v>38671</c:v>
                </c:pt>
                <c:pt idx="879">
                  <c:v>38672</c:v>
                </c:pt>
                <c:pt idx="880">
                  <c:v>38673</c:v>
                </c:pt>
                <c:pt idx="881">
                  <c:v>38674</c:v>
                </c:pt>
                <c:pt idx="882">
                  <c:v>38677</c:v>
                </c:pt>
                <c:pt idx="883">
                  <c:v>38678</c:v>
                </c:pt>
                <c:pt idx="884">
                  <c:v>38679</c:v>
                </c:pt>
                <c:pt idx="885">
                  <c:v>38681</c:v>
                </c:pt>
                <c:pt idx="886">
                  <c:v>38684</c:v>
                </c:pt>
                <c:pt idx="887">
                  <c:v>38685</c:v>
                </c:pt>
                <c:pt idx="888">
                  <c:v>38686</c:v>
                </c:pt>
                <c:pt idx="889">
                  <c:v>38687</c:v>
                </c:pt>
                <c:pt idx="890">
                  <c:v>38688</c:v>
                </c:pt>
                <c:pt idx="891">
                  <c:v>38691</c:v>
                </c:pt>
                <c:pt idx="892">
                  <c:v>38692</c:v>
                </c:pt>
                <c:pt idx="893">
                  <c:v>38693</c:v>
                </c:pt>
                <c:pt idx="894">
                  <c:v>38694</c:v>
                </c:pt>
                <c:pt idx="895">
                  <c:v>38695</c:v>
                </c:pt>
                <c:pt idx="896">
                  <c:v>38698</c:v>
                </c:pt>
                <c:pt idx="897">
                  <c:v>38699</c:v>
                </c:pt>
                <c:pt idx="898">
                  <c:v>38700</c:v>
                </c:pt>
                <c:pt idx="899">
                  <c:v>38701</c:v>
                </c:pt>
                <c:pt idx="900">
                  <c:v>38702</c:v>
                </c:pt>
                <c:pt idx="901">
                  <c:v>38705</c:v>
                </c:pt>
                <c:pt idx="902">
                  <c:v>38706</c:v>
                </c:pt>
                <c:pt idx="903">
                  <c:v>38707</c:v>
                </c:pt>
                <c:pt idx="904">
                  <c:v>38708</c:v>
                </c:pt>
                <c:pt idx="905">
                  <c:v>38709</c:v>
                </c:pt>
                <c:pt idx="906">
                  <c:v>38713</c:v>
                </c:pt>
                <c:pt idx="907">
                  <c:v>38714</c:v>
                </c:pt>
                <c:pt idx="908">
                  <c:v>38715</c:v>
                </c:pt>
                <c:pt idx="909">
                  <c:v>38716</c:v>
                </c:pt>
                <c:pt idx="910">
                  <c:v>38720</c:v>
                </c:pt>
                <c:pt idx="911">
                  <c:v>38721</c:v>
                </c:pt>
                <c:pt idx="912">
                  <c:v>38722</c:v>
                </c:pt>
                <c:pt idx="913">
                  <c:v>38723</c:v>
                </c:pt>
                <c:pt idx="914">
                  <c:v>38726</c:v>
                </c:pt>
                <c:pt idx="915">
                  <c:v>38727</c:v>
                </c:pt>
                <c:pt idx="916">
                  <c:v>38728</c:v>
                </c:pt>
                <c:pt idx="917">
                  <c:v>38729</c:v>
                </c:pt>
                <c:pt idx="918">
                  <c:v>38730</c:v>
                </c:pt>
                <c:pt idx="919">
                  <c:v>38734</c:v>
                </c:pt>
                <c:pt idx="920">
                  <c:v>38735</c:v>
                </c:pt>
                <c:pt idx="921">
                  <c:v>38736</c:v>
                </c:pt>
                <c:pt idx="922">
                  <c:v>38737</c:v>
                </c:pt>
                <c:pt idx="923">
                  <c:v>38740</c:v>
                </c:pt>
                <c:pt idx="924">
                  <c:v>38741</c:v>
                </c:pt>
                <c:pt idx="925">
                  <c:v>38742</c:v>
                </c:pt>
                <c:pt idx="926">
                  <c:v>38743</c:v>
                </c:pt>
                <c:pt idx="927">
                  <c:v>38744</c:v>
                </c:pt>
                <c:pt idx="928">
                  <c:v>38747</c:v>
                </c:pt>
                <c:pt idx="929">
                  <c:v>38748</c:v>
                </c:pt>
                <c:pt idx="930">
                  <c:v>38749</c:v>
                </c:pt>
                <c:pt idx="931">
                  <c:v>38750</c:v>
                </c:pt>
                <c:pt idx="932">
                  <c:v>38751</c:v>
                </c:pt>
                <c:pt idx="933">
                  <c:v>38754</c:v>
                </c:pt>
                <c:pt idx="934">
                  <c:v>38755</c:v>
                </c:pt>
                <c:pt idx="935">
                  <c:v>38756</c:v>
                </c:pt>
                <c:pt idx="936">
                  <c:v>38757</c:v>
                </c:pt>
                <c:pt idx="937">
                  <c:v>38758</c:v>
                </c:pt>
                <c:pt idx="938">
                  <c:v>38761</c:v>
                </c:pt>
                <c:pt idx="939">
                  <c:v>38762</c:v>
                </c:pt>
                <c:pt idx="940">
                  <c:v>38763</c:v>
                </c:pt>
                <c:pt idx="941">
                  <c:v>38764</c:v>
                </c:pt>
                <c:pt idx="942">
                  <c:v>38765</c:v>
                </c:pt>
                <c:pt idx="943">
                  <c:v>38769</c:v>
                </c:pt>
                <c:pt idx="944">
                  <c:v>38770</c:v>
                </c:pt>
                <c:pt idx="945">
                  <c:v>38771</c:v>
                </c:pt>
                <c:pt idx="946">
                  <c:v>38772</c:v>
                </c:pt>
                <c:pt idx="947">
                  <c:v>38775</c:v>
                </c:pt>
                <c:pt idx="948">
                  <c:v>38776</c:v>
                </c:pt>
                <c:pt idx="949">
                  <c:v>38777</c:v>
                </c:pt>
                <c:pt idx="950">
                  <c:v>38778</c:v>
                </c:pt>
                <c:pt idx="951">
                  <c:v>38779</c:v>
                </c:pt>
                <c:pt idx="952">
                  <c:v>38782</c:v>
                </c:pt>
                <c:pt idx="953">
                  <c:v>38783</c:v>
                </c:pt>
                <c:pt idx="954">
                  <c:v>38784</c:v>
                </c:pt>
                <c:pt idx="955">
                  <c:v>38785</c:v>
                </c:pt>
                <c:pt idx="956">
                  <c:v>38786</c:v>
                </c:pt>
                <c:pt idx="957">
                  <c:v>38789</c:v>
                </c:pt>
                <c:pt idx="958">
                  <c:v>38790</c:v>
                </c:pt>
                <c:pt idx="959">
                  <c:v>38791</c:v>
                </c:pt>
                <c:pt idx="960">
                  <c:v>38792</c:v>
                </c:pt>
                <c:pt idx="961">
                  <c:v>38793</c:v>
                </c:pt>
                <c:pt idx="962">
                  <c:v>38796</c:v>
                </c:pt>
                <c:pt idx="963">
                  <c:v>38797</c:v>
                </c:pt>
                <c:pt idx="964">
                  <c:v>38798</c:v>
                </c:pt>
                <c:pt idx="965">
                  <c:v>38799</c:v>
                </c:pt>
                <c:pt idx="966">
                  <c:v>38800</c:v>
                </c:pt>
                <c:pt idx="967">
                  <c:v>38803</c:v>
                </c:pt>
                <c:pt idx="968">
                  <c:v>38804</c:v>
                </c:pt>
                <c:pt idx="969">
                  <c:v>38805</c:v>
                </c:pt>
                <c:pt idx="970">
                  <c:v>38806</c:v>
                </c:pt>
                <c:pt idx="971">
                  <c:v>38807</c:v>
                </c:pt>
                <c:pt idx="972">
                  <c:v>38810</c:v>
                </c:pt>
                <c:pt idx="973">
                  <c:v>38811</c:v>
                </c:pt>
                <c:pt idx="974">
                  <c:v>38812</c:v>
                </c:pt>
                <c:pt idx="975">
                  <c:v>38813</c:v>
                </c:pt>
                <c:pt idx="976">
                  <c:v>38814</c:v>
                </c:pt>
                <c:pt idx="977">
                  <c:v>38817</c:v>
                </c:pt>
                <c:pt idx="978">
                  <c:v>38818</c:v>
                </c:pt>
                <c:pt idx="979">
                  <c:v>38819</c:v>
                </c:pt>
                <c:pt idx="980">
                  <c:v>38820</c:v>
                </c:pt>
                <c:pt idx="981">
                  <c:v>38824</c:v>
                </c:pt>
                <c:pt idx="982">
                  <c:v>38825</c:v>
                </c:pt>
                <c:pt idx="983">
                  <c:v>38826</c:v>
                </c:pt>
                <c:pt idx="984">
                  <c:v>38827</c:v>
                </c:pt>
                <c:pt idx="985">
                  <c:v>38828</c:v>
                </c:pt>
                <c:pt idx="986">
                  <c:v>38831</c:v>
                </c:pt>
                <c:pt idx="987">
                  <c:v>38832</c:v>
                </c:pt>
                <c:pt idx="988">
                  <c:v>38833</c:v>
                </c:pt>
                <c:pt idx="989">
                  <c:v>38834</c:v>
                </c:pt>
                <c:pt idx="990">
                  <c:v>38835</c:v>
                </c:pt>
                <c:pt idx="991">
                  <c:v>38838</c:v>
                </c:pt>
                <c:pt idx="992">
                  <c:v>38839</c:v>
                </c:pt>
                <c:pt idx="993">
                  <c:v>38840</c:v>
                </c:pt>
                <c:pt idx="994">
                  <c:v>38841</c:v>
                </c:pt>
                <c:pt idx="995">
                  <c:v>38842</c:v>
                </c:pt>
                <c:pt idx="996">
                  <c:v>38845</c:v>
                </c:pt>
                <c:pt idx="997">
                  <c:v>38846</c:v>
                </c:pt>
                <c:pt idx="998">
                  <c:v>38847</c:v>
                </c:pt>
                <c:pt idx="999">
                  <c:v>38848</c:v>
                </c:pt>
                <c:pt idx="1000">
                  <c:v>38849</c:v>
                </c:pt>
                <c:pt idx="1001">
                  <c:v>38852</c:v>
                </c:pt>
                <c:pt idx="1002">
                  <c:v>38853</c:v>
                </c:pt>
                <c:pt idx="1003">
                  <c:v>38854</c:v>
                </c:pt>
                <c:pt idx="1004">
                  <c:v>38855</c:v>
                </c:pt>
                <c:pt idx="1005">
                  <c:v>38856</c:v>
                </c:pt>
                <c:pt idx="1006">
                  <c:v>38859</c:v>
                </c:pt>
                <c:pt idx="1007">
                  <c:v>38860</c:v>
                </c:pt>
                <c:pt idx="1008">
                  <c:v>38861</c:v>
                </c:pt>
                <c:pt idx="1009">
                  <c:v>38862</c:v>
                </c:pt>
                <c:pt idx="1010">
                  <c:v>38863</c:v>
                </c:pt>
                <c:pt idx="1011">
                  <c:v>38867</c:v>
                </c:pt>
                <c:pt idx="1012">
                  <c:v>38868</c:v>
                </c:pt>
                <c:pt idx="1013">
                  <c:v>38869</c:v>
                </c:pt>
                <c:pt idx="1014">
                  <c:v>38870</c:v>
                </c:pt>
                <c:pt idx="1015">
                  <c:v>38873</c:v>
                </c:pt>
                <c:pt idx="1016">
                  <c:v>38874</c:v>
                </c:pt>
                <c:pt idx="1017">
                  <c:v>38875</c:v>
                </c:pt>
                <c:pt idx="1018">
                  <c:v>38876</c:v>
                </c:pt>
                <c:pt idx="1019">
                  <c:v>38877</c:v>
                </c:pt>
                <c:pt idx="1020">
                  <c:v>38880</c:v>
                </c:pt>
                <c:pt idx="1021">
                  <c:v>38881</c:v>
                </c:pt>
                <c:pt idx="1022">
                  <c:v>38882</c:v>
                </c:pt>
                <c:pt idx="1023">
                  <c:v>38883</c:v>
                </c:pt>
                <c:pt idx="1024">
                  <c:v>38884</c:v>
                </c:pt>
                <c:pt idx="1025">
                  <c:v>38887</c:v>
                </c:pt>
                <c:pt idx="1026">
                  <c:v>38888</c:v>
                </c:pt>
                <c:pt idx="1027">
                  <c:v>38889</c:v>
                </c:pt>
                <c:pt idx="1028">
                  <c:v>38890</c:v>
                </c:pt>
                <c:pt idx="1029">
                  <c:v>38891</c:v>
                </c:pt>
                <c:pt idx="1030">
                  <c:v>38894</c:v>
                </c:pt>
                <c:pt idx="1031">
                  <c:v>38895</c:v>
                </c:pt>
                <c:pt idx="1032">
                  <c:v>38896</c:v>
                </c:pt>
                <c:pt idx="1033">
                  <c:v>38897</c:v>
                </c:pt>
                <c:pt idx="1034">
                  <c:v>38898</c:v>
                </c:pt>
                <c:pt idx="1035">
                  <c:v>38901</c:v>
                </c:pt>
                <c:pt idx="1036">
                  <c:v>38903</c:v>
                </c:pt>
                <c:pt idx="1037">
                  <c:v>38904</c:v>
                </c:pt>
                <c:pt idx="1038">
                  <c:v>38905</c:v>
                </c:pt>
                <c:pt idx="1039">
                  <c:v>38908</c:v>
                </c:pt>
                <c:pt idx="1040">
                  <c:v>38909</c:v>
                </c:pt>
                <c:pt idx="1041">
                  <c:v>38910</c:v>
                </c:pt>
                <c:pt idx="1042">
                  <c:v>38911</c:v>
                </c:pt>
                <c:pt idx="1043">
                  <c:v>38912</c:v>
                </c:pt>
                <c:pt idx="1044">
                  <c:v>38915</c:v>
                </c:pt>
                <c:pt idx="1045">
                  <c:v>38916</c:v>
                </c:pt>
                <c:pt idx="1046">
                  <c:v>38917</c:v>
                </c:pt>
                <c:pt idx="1047">
                  <c:v>38918</c:v>
                </c:pt>
                <c:pt idx="1048">
                  <c:v>38919</c:v>
                </c:pt>
                <c:pt idx="1049">
                  <c:v>38922</c:v>
                </c:pt>
                <c:pt idx="1050">
                  <c:v>38923</c:v>
                </c:pt>
                <c:pt idx="1051">
                  <c:v>38924</c:v>
                </c:pt>
                <c:pt idx="1052">
                  <c:v>38925</c:v>
                </c:pt>
                <c:pt idx="1053">
                  <c:v>38926</c:v>
                </c:pt>
                <c:pt idx="1054">
                  <c:v>38929</c:v>
                </c:pt>
                <c:pt idx="1055">
                  <c:v>38930</c:v>
                </c:pt>
                <c:pt idx="1056">
                  <c:v>38931</c:v>
                </c:pt>
                <c:pt idx="1057">
                  <c:v>38932</c:v>
                </c:pt>
                <c:pt idx="1058">
                  <c:v>38933</c:v>
                </c:pt>
                <c:pt idx="1059">
                  <c:v>38936</c:v>
                </c:pt>
                <c:pt idx="1060">
                  <c:v>38937</c:v>
                </c:pt>
                <c:pt idx="1061">
                  <c:v>38938</c:v>
                </c:pt>
                <c:pt idx="1062">
                  <c:v>38939</c:v>
                </c:pt>
                <c:pt idx="1063">
                  <c:v>38940</c:v>
                </c:pt>
                <c:pt idx="1064">
                  <c:v>38943</c:v>
                </c:pt>
                <c:pt idx="1065">
                  <c:v>38944</c:v>
                </c:pt>
                <c:pt idx="1066">
                  <c:v>38945</c:v>
                </c:pt>
                <c:pt idx="1067">
                  <c:v>38946</c:v>
                </c:pt>
                <c:pt idx="1068">
                  <c:v>38947</c:v>
                </c:pt>
                <c:pt idx="1069">
                  <c:v>38950</c:v>
                </c:pt>
                <c:pt idx="1070">
                  <c:v>38951</c:v>
                </c:pt>
                <c:pt idx="1071">
                  <c:v>38952</c:v>
                </c:pt>
                <c:pt idx="1072">
                  <c:v>38953</c:v>
                </c:pt>
                <c:pt idx="1073">
                  <c:v>38954</c:v>
                </c:pt>
                <c:pt idx="1074">
                  <c:v>38957</c:v>
                </c:pt>
                <c:pt idx="1075">
                  <c:v>38958</c:v>
                </c:pt>
                <c:pt idx="1076">
                  <c:v>38959</c:v>
                </c:pt>
                <c:pt idx="1077">
                  <c:v>38960</c:v>
                </c:pt>
                <c:pt idx="1078">
                  <c:v>38961</c:v>
                </c:pt>
                <c:pt idx="1079">
                  <c:v>38965</c:v>
                </c:pt>
                <c:pt idx="1080">
                  <c:v>38966</c:v>
                </c:pt>
                <c:pt idx="1081">
                  <c:v>38967</c:v>
                </c:pt>
                <c:pt idx="1082">
                  <c:v>38968</c:v>
                </c:pt>
                <c:pt idx="1083">
                  <c:v>38971</c:v>
                </c:pt>
                <c:pt idx="1084">
                  <c:v>38972</c:v>
                </c:pt>
                <c:pt idx="1085">
                  <c:v>38973</c:v>
                </c:pt>
                <c:pt idx="1086">
                  <c:v>38974</c:v>
                </c:pt>
                <c:pt idx="1087">
                  <c:v>38975</c:v>
                </c:pt>
                <c:pt idx="1088">
                  <c:v>38978</c:v>
                </c:pt>
                <c:pt idx="1089">
                  <c:v>38979</c:v>
                </c:pt>
                <c:pt idx="1090">
                  <c:v>38980</c:v>
                </c:pt>
                <c:pt idx="1091">
                  <c:v>38981</c:v>
                </c:pt>
                <c:pt idx="1092">
                  <c:v>38982</c:v>
                </c:pt>
                <c:pt idx="1093">
                  <c:v>38985</c:v>
                </c:pt>
                <c:pt idx="1094">
                  <c:v>38986</c:v>
                </c:pt>
                <c:pt idx="1095">
                  <c:v>38987</c:v>
                </c:pt>
                <c:pt idx="1096">
                  <c:v>38988</c:v>
                </c:pt>
                <c:pt idx="1097">
                  <c:v>38989</c:v>
                </c:pt>
                <c:pt idx="1098">
                  <c:v>38992</c:v>
                </c:pt>
                <c:pt idx="1099">
                  <c:v>38993</c:v>
                </c:pt>
                <c:pt idx="1100">
                  <c:v>38994</c:v>
                </c:pt>
                <c:pt idx="1101">
                  <c:v>38995</c:v>
                </c:pt>
                <c:pt idx="1102">
                  <c:v>38996</c:v>
                </c:pt>
                <c:pt idx="1103">
                  <c:v>38999</c:v>
                </c:pt>
                <c:pt idx="1104">
                  <c:v>39000</c:v>
                </c:pt>
                <c:pt idx="1105">
                  <c:v>39001</c:v>
                </c:pt>
                <c:pt idx="1106">
                  <c:v>39002</c:v>
                </c:pt>
                <c:pt idx="1107">
                  <c:v>39003</c:v>
                </c:pt>
                <c:pt idx="1108">
                  <c:v>39006</c:v>
                </c:pt>
                <c:pt idx="1109">
                  <c:v>39007</c:v>
                </c:pt>
                <c:pt idx="1110">
                  <c:v>39008</c:v>
                </c:pt>
                <c:pt idx="1111">
                  <c:v>39009</c:v>
                </c:pt>
                <c:pt idx="1112">
                  <c:v>39010</c:v>
                </c:pt>
                <c:pt idx="1113">
                  <c:v>39013</c:v>
                </c:pt>
                <c:pt idx="1114">
                  <c:v>39014</c:v>
                </c:pt>
                <c:pt idx="1115">
                  <c:v>39015</c:v>
                </c:pt>
                <c:pt idx="1116">
                  <c:v>39016</c:v>
                </c:pt>
                <c:pt idx="1117">
                  <c:v>39017</c:v>
                </c:pt>
                <c:pt idx="1118">
                  <c:v>39020</c:v>
                </c:pt>
                <c:pt idx="1119">
                  <c:v>39021</c:v>
                </c:pt>
                <c:pt idx="1120">
                  <c:v>39022</c:v>
                </c:pt>
                <c:pt idx="1121">
                  <c:v>39023</c:v>
                </c:pt>
                <c:pt idx="1122">
                  <c:v>39024</c:v>
                </c:pt>
                <c:pt idx="1123">
                  <c:v>39027</c:v>
                </c:pt>
                <c:pt idx="1124">
                  <c:v>39028</c:v>
                </c:pt>
                <c:pt idx="1125">
                  <c:v>39029</c:v>
                </c:pt>
                <c:pt idx="1126">
                  <c:v>39030</c:v>
                </c:pt>
                <c:pt idx="1127">
                  <c:v>39031</c:v>
                </c:pt>
                <c:pt idx="1128">
                  <c:v>39034</c:v>
                </c:pt>
                <c:pt idx="1129">
                  <c:v>39035</c:v>
                </c:pt>
                <c:pt idx="1130">
                  <c:v>39036</c:v>
                </c:pt>
                <c:pt idx="1131">
                  <c:v>39037</c:v>
                </c:pt>
                <c:pt idx="1132">
                  <c:v>39038</c:v>
                </c:pt>
                <c:pt idx="1133">
                  <c:v>39041</c:v>
                </c:pt>
                <c:pt idx="1134">
                  <c:v>39042</c:v>
                </c:pt>
                <c:pt idx="1135">
                  <c:v>39043</c:v>
                </c:pt>
                <c:pt idx="1136">
                  <c:v>39045</c:v>
                </c:pt>
                <c:pt idx="1137">
                  <c:v>39048</c:v>
                </c:pt>
                <c:pt idx="1138">
                  <c:v>39049</c:v>
                </c:pt>
                <c:pt idx="1139">
                  <c:v>39050</c:v>
                </c:pt>
                <c:pt idx="1140">
                  <c:v>39051</c:v>
                </c:pt>
                <c:pt idx="1141">
                  <c:v>39052</c:v>
                </c:pt>
                <c:pt idx="1142">
                  <c:v>39055</c:v>
                </c:pt>
                <c:pt idx="1143">
                  <c:v>39056</c:v>
                </c:pt>
                <c:pt idx="1144">
                  <c:v>39057</c:v>
                </c:pt>
                <c:pt idx="1145">
                  <c:v>39058</c:v>
                </c:pt>
                <c:pt idx="1146">
                  <c:v>39059</c:v>
                </c:pt>
                <c:pt idx="1147">
                  <c:v>39062</c:v>
                </c:pt>
                <c:pt idx="1148">
                  <c:v>39063</c:v>
                </c:pt>
                <c:pt idx="1149">
                  <c:v>39064</c:v>
                </c:pt>
                <c:pt idx="1150">
                  <c:v>39065</c:v>
                </c:pt>
                <c:pt idx="1151">
                  <c:v>39066</c:v>
                </c:pt>
                <c:pt idx="1152">
                  <c:v>39069</c:v>
                </c:pt>
                <c:pt idx="1153">
                  <c:v>39070</c:v>
                </c:pt>
                <c:pt idx="1154">
                  <c:v>39071</c:v>
                </c:pt>
                <c:pt idx="1155">
                  <c:v>39072</c:v>
                </c:pt>
                <c:pt idx="1156">
                  <c:v>39073</c:v>
                </c:pt>
                <c:pt idx="1157">
                  <c:v>39077</c:v>
                </c:pt>
                <c:pt idx="1158">
                  <c:v>39078</c:v>
                </c:pt>
                <c:pt idx="1159">
                  <c:v>39079</c:v>
                </c:pt>
                <c:pt idx="1160">
                  <c:v>39080</c:v>
                </c:pt>
                <c:pt idx="1161">
                  <c:v>39085</c:v>
                </c:pt>
                <c:pt idx="1162">
                  <c:v>39086</c:v>
                </c:pt>
                <c:pt idx="1163">
                  <c:v>39087</c:v>
                </c:pt>
                <c:pt idx="1164">
                  <c:v>39090</c:v>
                </c:pt>
                <c:pt idx="1165">
                  <c:v>39091</c:v>
                </c:pt>
                <c:pt idx="1166">
                  <c:v>39092</c:v>
                </c:pt>
                <c:pt idx="1167">
                  <c:v>39093</c:v>
                </c:pt>
                <c:pt idx="1168">
                  <c:v>39094</c:v>
                </c:pt>
                <c:pt idx="1169">
                  <c:v>39098</c:v>
                </c:pt>
                <c:pt idx="1170">
                  <c:v>39099</c:v>
                </c:pt>
                <c:pt idx="1171">
                  <c:v>39100</c:v>
                </c:pt>
                <c:pt idx="1172">
                  <c:v>39101</c:v>
                </c:pt>
                <c:pt idx="1173">
                  <c:v>39104</c:v>
                </c:pt>
                <c:pt idx="1174">
                  <c:v>39105</c:v>
                </c:pt>
                <c:pt idx="1175">
                  <c:v>39106</c:v>
                </c:pt>
                <c:pt idx="1176">
                  <c:v>39107</c:v>
                </c:pt>
                <c:pt idx="1177">
                  <c:v>39108</c:v>
                </c:pt>
                <c:pt idx="1178">
                  <c:v>39111</c:v>
                </c:pt>
                <c:pt idx="1179">
                  <c:v>39112</c:v>
                </c:pt>
                <c:pt idx="1180">
                  <c:v>39113</c:v>
                </c:pt>
                <c:pt idx="1181">
                  <c:v>39114</c:v>
                </c:pt>
                <c:pt idx="1182">
                  <c:v>39115</c:v>
                </c:pt>
                <c:pt idx="1183">
                  <c:v>39118</c:v>
                </c:pt>
                <c:pt idx="1184">
                  <c:v>39119</c:v>
                </c:pt>
                <c:pt idx="1185">
                  <c:v>39120</c:v>
                </c:pt>
                <c:pt idx="1186">
                  <c:v>39121</c:v>
                </c:pt>
                <c:pt idx="1187">
                  <c:v>39122</c:v>
                </c:pt>
                <c:pt idx="1188">
                  <c:v>39125</c:v>
                </c:pt>
                <c:pt idx="1189">
                  <c:v>39126</c:v>
                </c:pt>
                <c:pt idx="1190">
                  <c:v>39127</c:v>
                </c:pt>
                <c:pt idx="1191">
                  <c:v>39128</c:v>
                </c:pt>
                <c:pt idx="1192">
                  <c:v>39129</c:v>
                </c:pt>
                <c:pt idx="1193">
                  <c:v>39133</c:v>
                </c:pt>
                <c:pt idx="1194">
                  <c:v>39134</c:v>
                </c:pt>
                <c:pt idx="1195">
                  <c:v>39135</c:v>
                </c:pt>
                <c:pt idx="1196">
                  <c:v>39136</c:v>
                </c:pt>
                <c:pt idx="1197">
                  <c:v>39139</c:v>
                </c:pt>
                <c:pt idx="1198">
                  <c:v>39140</c:v>
                </c:pt>
                <c:pt idx="1199">
                  <c:v>39141</c:v>
                </c:pt>
                <c:pt idx="1200">
                  <c:v>39142</c:v>
                </c:pt>
                <c:pt idx="1201">
                  <c:v>39143</c:v>
                </c:pt>
                <c:pt idx="1202">
                  <c:v>39146</c:v>
                </c:pt>
                <c:pt idx="1203">
                  <c:v>39147</c:v>
                </c:pt>
                <c:pt idx="1204">
                  <c:v>39148</c:v>
                </c:pt>
                <c:pt idx="1205">
                  <c:v>39149</c:v>
                </c:pt>
                <c:pt idx="1206">
                  <c:v>39150</c:v>
                </c:pt>
                <c:pt idx="1207">
                  <c:v>39153</c:v>
                </c:pt>
                <c:pt idx="1208">
                  <c:v>39154</c:v>
                </c:pt>
                <c:pt idx="1209">
                  <c:v>39155</c:v>
                </c:pt>
                <c:pt idx="1210">
                  <c:v>39156</c:v>
                </c:pt>
                <c:pt idx="1211">
                  <c:v>39157</c:v>
                </c:pt>
                <c:pt idx="1212">
                  <c:v>39160</c:v>
                </c:pt>
                <c:pt idx="1213">
                  <c:v>39161</c:v>
                </c:pt>
                <c:pt idx="1214">
                  <c:v>39162</c:v>
                </c:pt>
                <c:pt idx="1215">
                  <c:v>39163</c:v>
                </c:pt>
                <c:pt idx="1216">
                  <c:v>39164</c:v>
                </c:pt>
                <c:pt idx="1217">
                  <c:v>39167</c:v>
                </c:pt>
                <c:pt idx="1218">
                  <c:v>39168</c:v>
                </c:pt>
                <c:pt idx="1219">
                  <c:v>39169</c:v>
                </c:pt>
                <c:pt idx="1220">
                  <c:v>39170</c:v>
                </c:pt>
                <c:pt idx="1221">
                  <c:v>39171</c:v>
                </c:pt>
                <c:pt idx="1222">
                  <c:v>39174</c:v>
                </c:pt>
                <c:pt idx="1223">
                  <c:v>39175</c:v>
                </c:pt>
                <c:pt idx="1224">
                  <c:v>39176</c:v>
                </c:pt>
                <c:pt idx="1225">
                  <c:v>39177</c:v>
                </c:pt>
                <c:pt idx="1226">
                  <c:v>39181</c:v>
                </c:pt>
                <c:pt idx="1227">
                  <c:v>39182</c:v>
                </c:pt>
                <c:pt idx="1228">
                  <c:v>39183</c:v>
                </c:pt>
                <c:pt idx="1229">
                  <c:v>39184</c:v>
                </c:pt>
                <c:pt idx="1230">
                  <c:v>39185</c:v>
                </c:pt>
                <c:pt idx="1231">
                  <c:v>39188</c:v>
                </c:pt>
                <c:pt idx="1232">
                  <c:v>39189</c:v>
                </c:pt>
                <c:pt idx="1233">
                  <c:v>39190</c:v>
                </c:pt>
                <c:pt idx="1234">
                  <c:v>39191</c:v>
                </c:pt>
                <c:pt idx="1235">
                  <c:v>39192</c:v>
                </c:pt>
                <c:pt idx="1236">
                  <c:v>39195</c:v>
                </c:pt>
                <c:pt idx="1237">
                  <c:v>39196</c:v>
                </c:pt>
                <c:pt idx="1238">
                  <c:v>39197</c:v>
                </c:pt>
                <c:pt idx="1239">
                  <c:v>39198</c:v>
                </c:pt>
                <c:pt idx="1240">
                  <c:v>39199</c:v>
                </c:pt>
                <c:pt idx="1241">
                  <c:v>39202</c:v>
                </c:pt>
                <c:pt idx="1242">
                  <c:v>39203</c:v>
                </c:pt>
                <c:pt idx="1243">
                  <c:v>39204</c:v>
                </c:pt>
                <c:pt idx="1244">
                  <c:v>39205</c:v>
                </c:pt>
                <c:pt idx="1245">
                  <c:v>39206</c:v>
                </c:pt>
                <c:pt idx="1246">
                  <c:v>39209</c:v>
                </c:pt>
                <c:pt idx="1247">
                  <c:v>39210</c:v>
                </c:pt>
                <c:pt idx="1248">
                  <c:v>39211</c:v>
                </c:pt>
                <c:pt idx="1249">
                  <c:v>39212</c:v>
                </c:pt>
                <c:pt idx="1250">
                  <c:v>39213</c:v>
                </c:pt>
                <c:pt idx="1251">
                  <c:v>39216</c:v>
                </c:pt>
                <c:pt idx="1252">
                  <c:v>39217</c:v>
                </c:pt>
                <c:pt idx="1253">
                  <c:v>39218</c:v>
                </c:pt>
                <c:pt idx="1254">
                  <c:v>39219</c:v>
                </c:pt>
                <c:pt idx="1255">
                  <c:v>39220</c:v>
                </c:pt>
                <c:pt idx="1256">
                  <c:v>39223</c:v>
                </c:pt>
                <c:pt idx="1257">
                  <c:v>39224</c:v>
                </c:pt>
                <c:pt idx="1258">
                  <c:v>39225</c:v>
                </c:pt>
                <c:pt idx="1259">
                  <c:v>39226</c:v>
                </c:pt>
                <c:pt idx="1260">
                  <c:v>39227</c:v>
                </c:pt>
                <c:pt idx="1261">
                  <c:v>39231</c:v>
                </c:pt>
                <c:pt idx="1262">
                  <c:v>39232</c:v>
                </c:pt>
                <c:pt idx="1263">
                  <c:v>39233</c:v>
                </c:pt>
                <c:pt idx="1264">
                  <c:v>39234</c:v>
                </c:pt>
                <c:pt idx="1265">
                  <c:v>39237</c:v>
                </c:pt>
                <c:pt idx="1266">
                  <c:v>39238</c:v>
                </c:pt>
                <c:pt idx="1267">
                  <c:v>39239</c:v>
                </c:pt>
                <c:pt idx="1268">
                  <c:v>39240</c:v>
                </c:pt>
                <c:pt idx="1269">
                  <c:v>39241</c:v>
                </c:pt>
                <c:pt idx="1270">
                  <c:v>39244</c:v>
                </c:pt>
                <c:pt idx="1271">
                  <c:v>39245</c:v>
                </c:pt>
                <c:pt idx="1272">
                  <c:v>39246</c:v>
                </c:pt>
                <c:pt idx="1273">
                  <c:v>39247</c:v>
                </c:pt>
                <c:pt idx="1274">
                  <c:v>39248</c:v>
                </c:pt>
                <c:pt idx="1275">
                  <c:v>39251</c:v>
                </c:pt>
                <c:pt idx="1276">
                  <c:v>39252</c:v>
                </c:pt>
                <c:pt idx="1277">
                  <c:v>39253</c:v>
                </c:pt>
                <c:pt idx="1278">
                  <c:v>39254</c:v>
                </c:pt>
                <c:pt idx="1279">
                  <c:v>39255</c:v>
                </c:pt>
                <c:pt idx="1280">
                  <c:v>39258</c:v>
                </c:pt>
                <c:pt idx="1281">
                  <c:v>39259</c:v>
                </c:pt>
                <c:pt idx="1282">
                  <c:v>39260</c:v>
                </c:pt>
                <c:pt idx="1283">
                  <c:v>39261</c:v>
                </c:pt>
                <c:pt idx="1284">
                  <c:v>39262</c:v>
                </c:pt>
                <c:pt idx="1285">
                  <c:v>39265</c:v>
                </c:pt>
                <c:pt idx="1286">
                  <c:v>39266</c:v>
                </c:pt>
                <c:pt idx="1287">
                  <c:v>39268</c:v>
                </c:pt>
                <c:pt idx="1288">
                  <c:v>39269</c:v>
                </c:pt>
                <c:pt idx="1289">
                  <c:v>39272</c:v>
                </c:pt>
                <c:pt idx="1290">
                  <c:v>39273</c:v>
                </c:pt>
                <c:pt idx="1291">
                  <c:v>39274</c:v>
                </c:pt>
                <c:pt idx="1292">
                  <c:v>39275</c:v>
                </c:pt>
                <c:pt idx="1293">
                  <c:v>39276</c:v>
                </c:pt>
                <c:pt idx="1294">
                  <c:v>39279</c:v>
                </c:pt>
                <c:pt idx="1295">
                  <c:v>39280</c:v>
                </c:pt>
                <c:pt idx="1296">
                  <c:v>39281</c:v>
                </c:pt>
                <c:pt idx="1297">
                  <c:v>39282</c:v>
                </c:pt>
                <c:pt idx="1298">
                  <c:v>39283</c:v>
                </c:pt>
                <c:pt idx="1299">
                  <c:v>39286</c:v>
                </c:pt>
                <c:pt idx="1300">
                  <c:v>39287</c:v>
                </c:pt>
                <c:pt idx="1301">
                  <c:v>39288</c:v>
                </c:pt>
                <c:pt idx="1302">
                  <c:v>39289</c:v>
                </c:pt>
                <c:pt idx="1303">
                  <c:v>39290</c:v>
                </c:pt>
                <c:pt idx="1304">
                  <c:v>39293</c:v>
                </c:pt>
                <c:pt idx="1305">
                  <c:v>39294</c:v>
                </c:pt>
                <c:pt idx="1306">
                  <c:v>39295</c:v>
                </c:pt>
                <c:pt idx="1307">
                  <c:v>39296</c:v>
                </c:pt>
                <c:pt idx="1308">
                  <c:v>39297</c:v>
                </c:pt>
                <c:pt idx="1309">
                  <c:v>39300</c:v>
                </c:pt>
                <c:pt idx="1310">
                  <c:v>39301</c:v>
                </c:pt>
                <c:pt idx="1311">
                  <c:v>39302</c:v>
                </c:pt>
                <c:pt idx="1312">
                  <c:v>39303</c:v>
                </c:pt>
                <c:pt idx="1313">
                  <c:v>39304</c:v>
                </c:pt>
                <c:pt idx="1314">
                  <c:v>39307</c:v>
                </c:pt>
                <c:pt idx="1315">
                  <c:v>39308</c:v>
                </c:pt>
                <c:pt idx="1316">
                  <c:v>39309</c:v>
                </c:pt>
                <c:pt idx="1317">
                  <c:v>39310</c:v>
                </c:pt>
                <c:pt idx="1318">
                  <c:v>39311</c:v>
                </c:pt>
                <c:pt idx="1319">
                  <c:v>39314</c:v>
                </c:pt>
                <c:pt idx="1320">
                  <c:v>39315</c:v>
                </c:pt>
                <c:pt idx="1321">
                  <c:v>39316</c:v>
                </c:pt>
                <c:pt idx="1322">
                  <c:v>39317</c:v>
                </c:pt>
                <c:pt idx="1323">
                  <c:v>39318</c:v>
                </c:pt>
                <c:pt idx="1324">
                  <c:v>39321</c:v>
                </c:pt>
                <c:pt idx="1325">
                  <c:v>39322</c:v>
                </c:pt>
                <c:pt idx="1326">
                  <c:v>39323</c:v>
                </c:pt>
                <c:pt idx="1327">
                  <c:v>39324</c:v>
                </c:pt>
                <c:pt idx="1328">
                  <c:v>39325</c:v>
                </c:pt>
                <c:pt idx="1329">
                  <c:v>39329</c:v>
                </c:pt>
                <c:pt idx="1330">
                  <c:v>39330</c:v>
                </c:pt>
                <c:pt idx="1331">
                  <c:v>39331</c:v>
                </c:pt>
                <c:pt idx="1332">
                  <c:v>39332</c:v>
                </c:pt>
                <c:pt idx="1333">
                  <c:v>39335</c:v>
                </c:pt>
                <c:pt idx="1334">
                  <c:v>39336</c:v>
                </c:pt>
                <c:pt idx="1335">
                  <c:v>39337</c:v>
                </c:pt>
                <c:pt idx="1336">
                  <c:v>39338</c:v>
                </c:pt>
                <c:pt idx="1337">
                  <c:v>39339</c:v>
                </c:pt>
                <c:pt idx="1338">
                  <c:v>39342</c:v>
                </c:pt>
                <c:pt idx="1339">
                  <c:v>39343</c:v>
                </c:pt>
                <c:pt idx="1340">
                  <c:v>39344</c:v>
                </c:pt>
                <c:pt idx="1341">
                  <c:v>39345</c:v>
                </c:pt>
                <c:pt idx="1342">
                  <c:v>39346</c:v>
                </c:pt>
                <c:pt idx="1343">
                  <c:v>39349</c:v>
                </c:pt>
                <c:pt idx="1344">
                  <c:v>39350</c:v>
                </c:pt>
                <c:pt idx="1345">
                  <c:v>39351</c:v>
                </c:pt>
                <c:pt idx="1346">
                  <c:v>39352</c:v>
                </c:pt>
                <c:pt idx="1347">
                  <c:v>39353</c:v>
                </c:pt>
                <c:pt idx="1348">
                  <c:v>39356</c:v>
                </c:pt>
                <c:pt idx="1349">
                  <c:v>39357</c:v>
                </c:pt>
                <c:pt idx="1350">
                  <c:v>39358</c:v>
                </c:pt>
                <c:pt idx="1351">
                  <c:v>39359</c:v>
                </c:pt>
                <c:pt idx="1352">
                  <c:v>39360</c:v>
                </c:pt>
                <c:pt idx="1353">
                  <c:v>39363</c:v>
                </c:pt>
                <c:pt idx="1354">
                  <c:v>39364</c:v>
                </c:pt>
                <c:pt idx="1355">
                  <c:v>39365</c:v>
                </c:pt>
                <c:pt idx="1356">
                  <c:v>39366</c:v>
                </c:pt>
                <c:pt idx="1357">
                  <c:v>39367</c:v>
                </c:pt>
                <c:pt idx="1358">
                  <c:v>39370</c:v>
                </c:pt>
                <c:pt idx="1359">
                  <c:v>39371</c:v>
                </c:pt>
                <c:pt idx="1360">
                  <c:v>39372</c:v>
                </c:pt>
                <c:pt idx="1361">
                  <c:v>39373</c:v>
                </c:pt>
                <c:pt idx="1362">
                  <c:v>39374</c:v>
                </c:pt>
                <c:pt idx="1363">
                  <c:v>39377</c:v>
                </c:pt>
                <c:pt idx="1364">
                  <c:v>39378</c:v>
                </c:pt>
                <c:pt idx="1365">
                  <c:v>39379</c:v>
                </c:pt>
                <c:pt idx="1366">
                  <c:v>39380</c:v>
                </c:pt>
                <c:pt idx="1367">
                  <c:v>39381</c:v>
                </c:pt>
                <c:pt idx="1368">
                  <c:v>39384</c:v>
                </c:pt>
                <c:pt idx="1369">
                  <c:v>39385</c:v>
                </c:pt>
                <c:pt idx="1370">
                  <c:v>39386</c:v>
                </c:pt>
                <c:pt idx="1371">
                  <c:v>39387</c:v>
                </c:pt>
                <c:pt idx="1372">
                  <c:v>39388</c:v>
                </c:pt>
                <c:pt idx="1373">
                  <c:v>39391</c:v>
                </c:pt>
                <c:pt idx="1374">
                  <c:v>39392</c:v>
                </c:pt>
                <c:pt idx="1375">
                  <c:v>39393</c:v>
                </c:pt>
                <c:pt idx="1376">
                  <c:v>39394</c:v>
                </c:pt>
                <c:pt idx="1377">
                  <c:v>39395</c:v>
                </c:pt>
                <c:pt idx="1378">
                  <c:v>39398</c:v>
                </c:pt>
                <c:pt idx="1379">
                  <c:v>39399</c:v>
                </c:pt>
                <c:pt idx="1380">
                  <c:v>39400</c:v>
                </c:pt>
                <c:pt idx="1381">
                  <c:v>39401</c:v>
                </c:pt>
                <c:pt idx="1382">
                  <c:v>39402</c:v>
                </c:pt>
                <c:pt idx="1383">
                  <c:v>39405</c:v>
                </c:pt>
                <c:pt idx="1384">
                  <c:v>39406</c:v>
                </c:pt>
                <c:pt idx="1385">
                  <c:v>39407</c:v>
                </c:pt>
                <c:pt idx="1386">
                  <c:v>39409</c:v>
                </c:pt>
                <c:pt idx="1387">
                  <c:v>39412</c:v>
                </c:pt>
                <c:pt idx="1388">
                  <c:v>39413</c:v>
                </c:pt>
                <c:pt idx="1389">
                  <c:v>39414</c:v>
                </c:pt>
                <c:pt idx="1390">
                  <c:v>39415</c:v>
                </c:pt>
                <c:pt idx="1391">
                  <c:v>39416</c:v>
                </c:pt>
                <c:pt idx="1392">
                  <c:v>39419</c:v>
                </c:pt>
                <c:pt idx="1393">
                  <c:v>39420</c:v>
                </c:pt>
                <c:pt idx="1394">
                  <c:v>39421</c:v>
                </c:pt>
                <c:pt idx="1395">
                  <c:v>39422</c:v>
                </c:pt>
                <c:pt idx="1396">
                  <c:v>39423</c:v>
                </c:pt>
                <c:pt idx="1397">
                  <c:v>39426</c:v>
                </c:pt>
                <c:pt idx="1398">
                  <c:v>39427</c:v>
                </c:pt>
                <c:pt idx="1399">
                  <c:v>39428</c:v>
                </c:pt>
                <c:pt idx="1400">
                  <c:v>39429</c:v>
                </c:pt>
                <c:pt idx="1401">
                  <c:v>39430</c:v>
                </c:pt>
                <c:pt idx="1402">
                  <c:v>39433</c:v>
                </c:pt>
                <c:pt idx="1403">
                  <c:v>39434</c:v>
                </c:pt>
                <c:pt idx="1404">
                  <c:v>39435</c:v>
                </c:pt>
                <c:pt idx="1405">
                  <c:v>39436</c:v>
                </c:pt>
                <c:pt idx="1406">
                  <c:v>39437</c:v>
                </c:pt>
                <c:pt idx="1407">
                  <c:v>39440</c:v>
                </c:pt>
                <c:pt idx="1408">
                  <c:v>39442</c:v>
                </c:pt>
                <c:pt idx="1409">
                  <c:v>39443</c:v>
                </c:pt>
                <c:pt idx="1410">
                  <c:v>39444</c:v>
                </c:pt>
                <c:pt idx="1411">
                  <c:v>39447</c:v>
                </c:pt>
                <c:pt idx="1412">
                  <c:v>39449</c:v>
                </c:pt>
                <c:pt idx="1413">
                  <c:v>39450</c:v>
                </c:pt>
                <c:pt idx="1414">
                  <c:v>39451</c:v>
                </c:pt>
                <c:pt idx="1415">
                  <c:v>39454</c:v>
                </c:pt>
                <c:pt idx="1416">
                  <c:v>39455</c:v>
                </c:pt>
                <c:pt idx="1417">
                  <c:v>39456</c:v>
                </c:pt>
                <c:pt idx="1418">
                  <c:v>39457</c:v>
                </c:pt>
                <c:pt idx="1419">
                  <c:v>39458</c:v>
                </c:pt>
                <c:pt idx="1420">
                  <c:v>39461</c:v>
                </c:pt>
                <c:pt idx="1421">
                  <c:v>39462</c:v>
                </c:pt>
                <c:pt idx="1422">
                  <c:v>39463</c:v>
                </c:pt>
                <c:pt idx="1423">
                  <c:v>39464</c:v>
                </c:pt>
                <c:pt idx="1424">
                  <c:v>39465</c:v>
                </c:pt>
                <c:pt idx="1425">
                  <c:v>39469</c:v>
                </c:pt>
                <c:pt idx="1426">
                  <c:v>39470</c:v>
                </c:pt>
                <c:pt idx="1427">
                  <c:v>39471</c:v>
                </c:pt>
                <c:pt idx="1428">
                  <c:v>39472</c:v>
                </c:pt>
                <c:pt idx="1429">
                  <c:v>39475</c:v>
                </c:pt>
                <c:pt idx="1430">
                  <c:v>39476</c:v>
                </c:pt>
                <c:pt idx="1431">
                  <c:v>39477</c:v>
                </c:pt>
                <c:pt idx="1432">
                  <c:v>39478</c:v>
                </c:pt>
                <c:pt idx="1433">
                  <c:v>39479</c:v>
                </c:pt>
                <c:pt idx="1434">
                  <c:v>39482</c:v>
                </c:pt>
                <c:pt idx="1435">
                  <c:v>39483</c:v>
                </c:pt>
                <c:pt idx="1436">
                  <c:v>39484</c:v>
                </c:pt>
                <c:pt idx="1437">
                  <c:v>39485</c:v>
                </c:pt>
                <c:pt idx="1438">
                  <c:v>39486</c:v>
                </c:pt>
                <c:pt idx="1439">
                  <c:v>39489</c:v>
                </c:pt>
                <c:pt idx="1440">
                  <c:v>39490</c:v>
                </c:pt>
                <c:pt idx="1441">
                  <c:v>39491</c:v>
                </c:pt>
                <c:pt idx="1442">
                  <c:v>39492</c:v>
                </c:pt>
                <c:pt idx="1443">
                  <c:v>39493</c:v>
                </c:pt>
                <c:pt idx="1444">
                  <c:v>39497</c:v>
                </c:pt>
                <c:pt idx="1445">
                  <c:v>39498</c:v>
                </c:pt>
                <c:pt idx="1446">
                  <c:v>39499</c:v>
                </c:pt>
                <c:pt idx="1447">
                  <c:v>39500</c:v>
                </c:pt>
                <c:pt idx="1448">
                  <c:v>39503</c:v>
                </c:pt>
                <c:pt idx="1449">
                  <c:v>39504</c:v>
                </c:pt>
                <c:pt idx="1450">
                  <c:v>39505</c:v>
                </c:pt>
                <c:pt idx="1451">
                  <c:v>39506</c:v>
                </c:pt>
                <c:pt idx="1452">
                  <c:v>39507</c:v>
                </c:pt>
                <c:pt idx="1453">
                  <c:v>39510</c:v>
                </c:pt>
                <c:pt idx="1454">
                  <c:v>39511</c:v>
                </c:pt>
                <c:pt idx="1455">
                  <c:v>39512</c:v>
                </c:pt>
                <c:pt idx="1456">
                  <c:v>39513</c:v>
                </c:pt>
                <c:pt idx="1457">
                  <c:v>39514</c:v>
                </c:pt>
                <c:pt idx="1458">
                  <c:v>39517</c:v>
                </c:pt>
                <c:pt idx="1459">
                  <c:v>39518</c:v>
                </c:pt>
                <c:pt idx="1460">
                  <c:v>39519</c:v>
                </c:pt>
                <c:pt idx="1461">
                  <c:v>39520</c:v>
                </c:pt>
                <c:pt idx="1462">
                  <c:v>39521</c:v>
                </c:pt>
                <c:pt idx="1463">
                  <c:v>39524</c:v>
                </c:pt>
                <c:pt idx="1464">
                  <c:v>39525</c:v>
                </c:pt>
                <c:pt idx="1465">
                  <c:v>39526</c:v>
                </c:pt>
                <c:pt idx="1466">
                  <c:v>39527</c:v>
                </c:pt>
                <c:pt idx="1467">
                  <c:v>39531</c:v>
                </c:pt>
                <c:pt idx="1468">
                  <c:v>39532</c:v>
                </c:pt>
                <c:pt idx="1469">
                  <c:v>39533</c:v>
                </c:pt>
                <c:pt idx="1470">
                  <c:v>39534</c:v>
                </c:pt>
                <c:pt idx="1471">
                  <c:v>39535</c:v>
                </c:pt>
                <c:pt idx="1472">
                  <c:v>39538</c:v>
                </c:pt>
                <c:pt idx="1473">
                  <c:v>39539</c:v>
                </c:pt>
                <c:pt idx="1474">
                  <c:v>39540</c:v>
                </c:pt>
                <c:pt idx="1475">
                  <c:v>39541</c:v>
                </c:pt>
                <c:pt idx="1476">
                  <c:v>39542</c:v>
                </c:pt>
                <c:pt idx="1477">
                  <c:v>39545</c:v>
                </c:pt>
                <c:pt idx="1478">
                  <c:v>39546</c:v>
                </c:pt>
                <c:pt idx="1479">
                  <c:v>39547</c:v>
                </c:pt>
                <c:pt idx="1480">
                  <c:v>39548</c:v>
                </c:pt>
                <c:pt idx="1481">
                  <c:v>39549</c:v>
                </c:pt>
                <c:pt idx="1482">
                  <c:v>39552</c:v>
                </c:pt>
                <c:pt idx="1483">
                  <c:v>39553</c:v>
                </c:pt>
                <c:pt idx="1484">
                  <c:v>39554</c:v>
                </c:pt>
                <c:pt idx="1485">
                  <c:v>39555</c:v>
                </c:pt>
                <c:pt idx="1486">
                  <c:v>39556</c:v>
                </c:pt>
                <c:pt idx="1487">
                  <c:v>39559</c:v>
                </c:pt>
                <c:pt idx="1488">
                  <c:v>39560</c:v>
                </c:pt>
                <c:pt idx="1489">
                  <c:v>39561</c:v>
                </c:pt>
                <c:pt idx="1490">
                  <c:v>39562</c:v>
                </c:pt>
                <c:pt idx="1491">
                  <c:v>39563</c:v>
                </c:pt>
                <c:pt idx="1492">
                  <c:v>39566</c:v>
                </c:pt>
                <c:pt idx="1493">
                  <c:v>39567</c:v>
                </c:pt>
                <c:pt idx="1494">
                  <c:v>39568</c:v>
                </c:pt>
                <c:pt idx="1495">
                  <c:v>39569</c:v>
                </c:pt>
                <c:pt idx="1496">
                  <c:v>39570</c:v>
                </c:pt>
                <c:pt idx="1497">
                  <c:v>39573</c:v>
                </c:pt>
                <c:pt idx="1498">
                  <c:v>39574</c:v>
                </c:pt>
                <c:pt idx="1499">
                  <c:v>39575</c:v>
                </c:pt>
                <c:pt idx="1500">
                  <c:v>39576</c:v>
                </c:pt>
                <c:pt idx="1501">
                  <c:v>39577</c:v>
                </c:pt>
                <c:pt idx="1502">
                  <c:v>39580</c:v>
                </c:pt>
                <c:pt idx="1503">
                  <c:v>39581</c:v>
                </c:pt>
                <c:pt idx="1504">
                  <c:v>39582</c:v>
                </c:pt>
                <c:pt idx="1505">
                  <c:v>39583</c:v>
                </c:pt>
                <c:pt idx="1506">
                  <c:v>39584</c:v>
                </c:pt>
                <c:pt idx="1507">
                  <c:v>39587</c:v>
                </c:pt>
                <c:pt idx="1508">
                  <c:v>39588</c:v>
                </c:pt>
                <c:pt idx="1509">
                  <c:v>39589</c:v>
                </c:pt>
                <c:pt idx="1510">
                  <c:v>39590</c:v>
                </c:pt>
                <c:pt idx="1511">
                  <c:v>39591</c:v>
                </c:pt>
                <c:pt idx="1512">
                  <c:v>39595</c:v>
                </c:pt>
                <c:pt idx="1513">
                  <c:v>39596</c:v>
                </c:pt>
                <c:pt idx="1514">
                  <c:v>39597</c:v>
                </c:pt>
                <c:pt idx="1515">
                  <c:v>39598</c:v>
                </c:pt>
                <c:pt idx="1516">
                  <c:v>39601</c:v>
                </c:pt>
                <c:pt idx="1517">
                  <c:v>39602</c:v>
                </c:pt>
                <c:pt idx="1518">
                  <c:v>39603</c:v>
                </c:pt>
                <c:pt idx="1519">
                  <c:v>39604</c:v>
                </c:pt>
                <c:pt idx="1520">
                  <c:v>39605</c:v>
                </c:pt>
                <c:pt idx="1521">
                  <c:v>39608</c:v>
                </c:pt>
                <c:pt idx="1522">
                  <c:v>39609</c:v>
                </c:pt>
                <c:pt idx="1523">
                  <c:v>39610</c:v>
                </c:pt>
                <c:pt idx="1524">
                  <c:v>39611</c:v>
                </c:pt>
                <c:pt idx="1525">
                  <c:v>39612</c:v>
                </c:pt>
                <c:pt idx="1526">
                  <c:v>39615</c:v>
                </c:pt>
                <c:pt idx="1527">
                  <c:v>39616</c:v>
                </c:pt>
                <c:pt idx="1528">
                  <c:v>39617</c:v>
                </c:pt>
                <c:pt idx="1529">
                  <c:v>39618</c:v>
                </c:pt>
                <c:pt idx="1530">
                  <c:v>39619</c:v>
                </c:pt>
                <c:pt idx="1531">
                  <c:v>39622</c:v>
                </c:pt>
                <c:pt idx="1532">
                  <c:v>39623</c:v>
                </c:pt>
                <c:pt idx="1533">
                  <c:v>39624</c:v>
                </c:pt>
                <c:pt idx="1534">
                  <c:v>39625</c:v>
                </c:pt>
                <c:pt idx="1535">
                  <c:v>39626</c:v>
                </c:pt>
                <c:pt idx="1536">
                  <c:v>39629</c:v>
                </c:pt>
                <c:pt idx="1537">
                  <c:v>39630</c:v>
                </c:pt>
                <c:pt idx="1538">
                  <c:v>39631</c:v>
                </c:pt>
                <c:pt idx="1539">
                  <c:v>39632</c:v>
                </c:pt>
                <c:pt idx="1540">
                  <c:v>39636</c:v>
                </c:pt>
                <c:pt idx="1541">
                  <c:v>39637</c:v>
                </c:pt>
                <c:pt idx="1542">
                  <c:v>39638</c:v>
                </c:pt>
                <c:pt idx="1543">
                  <c:v>39639</c:v>
                </c:pt>
                <c:pt idx="1544">
                  <c:v>39640</c:v>
                </c:pt>
                <c:pt idx="1545">
                  <c:v>39643</c:v>
                </c:pt>
                <c:pt idx="1546">
                  <c:v>39644</c:v>
                </c:pt>
                <c:pt idx="1547">
                  <c:v>39645</c:v>
                </c:pt>
                <c:pt idx="1548">
                  <c:v>39646</c:v>
                </c:pt>
                <c:pt idx="1549">
                  <c:v>39647</c:v>
                </c:pt>
                <c:pt idx="1550">
                  <c:v>39650</c:v>
                </c:pt>
                <c:pt idx="1551">
                  <c:v>39651</c:v>
                </c:pt>
                <c:pt idx="1552">
                  <c:v>39652</c:v>
                </c:pt>
                <c:pt idx="1553">
                  <c:v>39653</c:v>
                </c:pt>
                <c:pt idx="1554">
                  <c:v>39654</c:v>
                </c:pt>
                <c:pt idx="1555">
                  <c:v>39657</c:v>
                </c:pt>
                <c:pt idx="1556">
                  <c:v>39658</c:v>
                </c:pt>
                <c:pt idx="1557">
                  <c:v>39659</c:v>
                </c:pt>
                <c:pt idx="1558">
                  <c:v>39660</c:v>
                </c:pt>
                <c:pt idx="1559">
                  <c:v>39661</c:v>
                </c:pt>
                <c:pt idx="1560">
                  <c:v>39664</c:v>
                </c:pt>
                <c:pt idx="1561">
                  <c:v>39665</c:v>
                </c:pt>
                <c:pt idx="1562">
                  <c:v>39666</c:v>
                </c:pt>
                <c:pt idx="1563">
                  <c:v>39667</c:v>
                </c:pt>
                <c:pt idx="1564">
                  <c:v>39668</c:v>
                </c:pt>
                <c:pt idx="1565">
                  <c:v>39671</c:v>
                </c:pt>
                <c:pt idx="1566">
                  <c:v>39672</c:v>
                </c:pt>
                <c:pt idx="1567">
                  <c:v>39673</c:v>
                </c:pt>
                <c:pt idx="1568">
                  <c:v>39674</c:v>
                </c:pt>
                <c:pt idx="1569">
                  <c:v>39675</c:v>
                </c:pt>
                <c:pt idx="1570">
                  <c:v>39678</c:v>
                </c:pt>
                <c:pt idx="1571">
                  <c:v>39679</c:v>
                </c:pt>
                <c:pt idx="1572">
                  <c:v>39680</c:v>
                </c:pt>
                <c:pt idx="1573">
                  <c:v>39681</c:v>
                </c:pt>
                <c:pt idx="1574">
                  <c:v>39682</c:v>
                </c:pt>
                <c:pt idx="1575">
                  <c:v>39685</c:v>
                </c:pt>
                <c:pt idx="1576">
                  <c:v>39686</c:v>
                </c:pt>
                <c:pt idx="1577">
                  <c:v>39687</c:v>
                </c:pt>
                <c:pt idx="1578">
                  <c:v>39688</c:v>
                </c:pt>
                <c:pt idx="1579">
                  <c:v>39689</c:v>
                </c:pt>
                <c:pt idx="1580">
                  <c:v>39693</c:v>
                </c:pt>
                <c:pt idx="1581">
                  <c:v>39694</c:v>
                </c:pt>
                <c:pt idx="1582">
                  <c:v>39695</c:v>
                </c:pt>
                <c:pt idx="1583">
                  <c:v>39696</c:v>
                </c:pt>
                <c:pt idx="1584">
                  <c:v>39699</c:v>
                </c:pt>
                <c:pt idx="1585">
                  <c:v>39700</c:v>
                </c:pt>
                <c:pt idx="1586">
                  <c:v>39701</c:v>
                </c:pt>
                <c:pt idx="1587">
                  <c:v>39702</c:v>
                </c:pt>
                <c:pt idx="1588">
                  <c:v>39703</c:v>
                </c:pt>
                <c:pt idx="1589">
                  <c:v>39706</c:v>
                </c:pt>
                <c:pt idx="1590">
                  <c:v>39707</c:v>
                </c:pt>
                <c:pt idx="1591">
                  <c:v>39708</c:v>
                </c:pt>
                <c:pt idx="1592">
                  <c:v>39709</c:v>
                </c:pt>
                <c:pt idx="1593">
                  <c:v>39710</c:v>
                </c:pt>
                <c:pt idx="1594">
                  <c:v>39713</c:v>
                </c:pt>
                <c:pt idx="1595">
                  <c:v>39714</c:v>
                </c:pt>
                <c:pt idx="1596">
                  <c:v>39715</c:v>
                </c:pt>
                <c:pt idx="1597">
                  <c:v>39716</c:v>
                </c:pt>
                <c:pt idx="1598">
                  <c:v>39717</c:v>
                </c:pt>
                <c:pt idx="1599">
                  <c:v>39720</c:v>
                </c:pt>
                <c:pt idx="1600">
                  <c:v>39721</c:v>
                </c:pt>
                <c:pt idx="1601">
                  <c:v>39722</c:v>
                </c:pt>
                <c:pt idx="1602">
                  <c:v>39723</c:v>
                </c:pt>
                <c:pt idx="1603">
                  <c:v>39724</c:v>
                </c:pt>
                <c:pt idx="1604">
                  <c:v>39727</c:v>
                </c:pt>
                <c:pt idx="1605">
                  <c:v>39728</c:v>
                </c:pt>
                <c:pt idx="1606">
                  <c:v>39729</c:v>
                </c:pt>
                <c:pt idx="1607">
                  <c:v>39730</c:v>
                </c:pt>
                <c:pt idx="1608">
                  <c:v>39731</c:v>
                </c:pt>
                <c:pt idx="1609">
                  <c:v>39734</c:v>
                </c:pt>
                <c:pt idx="1610">
                  <c:v>39735</c:v>
                </c:pt>
                <c:pt idx="1611">
                  <c:v>39736</c:v>
                </c:pt>
                <c:pt idx="1612">
                  <c:v>39737</c:v>
                </c:pt>
                <c:pt idx="1613">
                  <c:v>39738</c:v>
                </c:pt>
                <c:pt idx="1614">
                  <c:v>39741</c:v>
                </c:pt>
                <c:pt idx="1615">
                  <c:v>39742</c:v>
                </c:pt>
                <c:pt idx="1616">
                  <c:v>39743</c:v>
                </c:pt>
                <c:pt idx="1617">
                  <c:v>39744</c:v>
                </c:pt>
                <c:pt idx="1618">
                  <c:v>39745</c:v>
                </c:pt>
                <c:pt idx="1619">
                  <c:v>39748</c:v>
                </c:pt>
                <c:pt idx="1620">
                  <c:v>39749</c:v>
                </c:pt>
                <c:pt idx="1621">
                  <c:v>39750</c:v>
                </c:pt>
                <c:pt idx="1622">
                  <c:v>39751</c:v>
                </c:pt>
                <c:pt idx="1623">
                  <c:v>39752</c:v>
                </c:pt>
                <c:pt idx="1624">
                  <c:v>39755</c:v>
                </c:pt>
                <c:pt idx="1625">
                  <c:v>39756</c:v>
                </c:pt>
                <c:pt idx="1626">
                  <c:v>39757</c:v>
                </c:pt>
                <c:pt idx="1627">
                  <c:v>39758</c:v>
                </c:pt>
                <c:pt idx="1628">
                  <c:v>39759</c:v>
                </c:pt>
                <c:pt idx="1629">
                  <c:v>39762</c:v>
                </c:pt>
                <c:pt idx="1630">
                  <c:v>39763</c:v>
                </c:pt>
                <c:pt idx="1631">
                  <c:v>39764</c:v>
                </c:pt>
                <c:pt idx="1632">
                  <c:v>39765</c:v>
                </c:pt>
                <c:pt idx="1633">
                  <c:v>39766</c:v>
                </c:pt>
                <c:pt idx="1634">
                  <c:v>39769</c:v>
                </c:pt>
                <c:pt idx="1635">
                  <c:v>39770</c:v>
                </c:pt>
                <c:pt idx="1636">
                  <c:v>39771</c:v>
                </c:pt>
                <c:pt idx="1637">
                  <c:v>39772</c:v>
                </c:pt>
                <c:pt idx="1638">
                  <c:v>39773</c:v>
                </c:pt>
                <c:pt idx="1639">
                  <c:v>39776</c:v>
                </c:pt>
                <c:pt idx="1640">
                  <c:v>39777</c:v>
                </c:pt>
                <c:pt idx="1641">
                  <c:v>39778</c:v>
                </c:pt>
                <c:pt idx="1642">
                  <c:v>39780</c:v>
                </c:pt>
                <c:pt idx="1643">
                  <c:v>39783</c:v>
                </c:pt>
                <c:pt idx="1644">
                  <c:v>39784</c:v>
                </c:pt>
                <c:pt idx="1645">
                  <c:v>39785</c:v>
                </c:pt>
                <c:pt idx="1646">
                  <c:v>39786</c:v>
                </c:pt>
                <c:pt idx="1647">
                  <c:v>39787</c:v>
                </c:pt>
                <c:pt idx="1648">
                  <c:v>39790</c:v>
                </c:pt>
                <c:pt idx="1649">
                  <c:v>39791</c:v>
                </c:pt>
                <c:pt idx="1650">
                  <c:v>39792</c:v>
                </c:pt>
                <c:pt idx="1651">
                  <c:v>39793</c:v>
                </c:pt>
                <c:pt idx="1652">
                  <c:v>39794</c:v>
                </c:pt>
                <c:pt idx="1653">
                  <c:v>39797</c:v>
                </c:pt>
                <c:pt idx="1654">
                  <c:v>39798</c:v>
                </c:pt>
                <c:pt idx="1655">
                  <c:v>39799</c:v>
                </c:pt>
                <c:pt idx="1656">
                  <c:v>39800</c:v>
                </c:pt>
                <c:pt idx="1657">
                  <c:v>39801</c:v>
                </c:pt>
                <c:pt idx="1658">
                  <c:v>39804</c:v>
                </c:pt>
                <c:pt idx="1659">
                  <c:v>39805</c:v>
                </c:pt>
                <c:pt idx="1660">
                  <c:v>39806</c:v>
                </c:pt>
                <c:pt idx="1661">
                  <c:v>39808</c:v>
                </c:pt>
                <c:pt idx="1662">
                  <c:v>39811</c:v>
                </c:pt>
                <c:pt idx="1663">
                  <c:v>39812</c:v>
                </c:pt>
                <c:pt idx="1664">
                  <c:v>39813</c:v>
                </c:pt>
                <c:pt idx="1665">
                  <c:v>39815</c:v>
                </c:pt>
                <c:pt idx="1666">
                  <c:v>39818</c:v>
                </c:pt>
                <c:pt idx="1667">
                  <c:v>39819</c:v>
                </c:pt>
                <c:pt idx="1668">
                  <c:v>39820</c:v>
                </c:pt>
                <c:pt idx="1669">
                  <c:v>39821</c:v>
                </c:pt>
                <c:pt idx="1670">
                  <c:v>39822</c:v>
                </c:pt>
                <c:pt idx="1671">
                  <c:v>39825</c:v>
                </c:pt>
                <c:pt idx="1672">
                  <c:v>39826</c:v>
                </c:pt>
                <c:pt idx="1673">
                  <c:v>39827</c:v>
                </c:pt>
                <c:pt idx="1674">
                  <c:v>39828</c:v>
                </c:pt>
                <c:pt idx="1675">
                  <c:v>39829</c:v>
                </c:pt>
                <c:pt idx="1676">
                  <c:v>39833</c:v>
                </c:pt>
                <c:pt idx="1677">
                  <c:v>39834</c:v>
                </c:pt>
                <c:pt idx="1678">
                  <c:v>39835</c:v>
                </c:pt>
                <c:pt idx="1679">
                  <c:v>39836</c:v>
                </c:pt>
                <c:pt idx="1680">
                  <c:v>39839</c:v>
                </c:pt>
                <c:pt idx="1681">
                  <c:v>39840</c:v>
                </c:pt>
                <c:pt idx="1682">
                  <c:v>39841</c:v>
                </c:pt>
                <c:pt idx="1683">
                  <c:v>39842</c:v>
                </c:pt>
                <c:pt idx="1684">
                  <c:v>39843</c:v>
                </c:pt>
                <c:pt idx="1685">
                  <c:v>39846</c:v>
                </c:pt>
                <c:pt idx="1686">
                  <c:v>39847</c:v>
                </c:pt>
                <c:pt idx="1687">
                  <c:v>39848</c:v>
                </c:pt>
                <c:pt idx="1688">
                  <c:v>39849</c:v>
                </c:pt>
                <c:pt idx="1689">
                  <c:v>39850</c:v>
                </c:pt>
                <c:pt idx="1690">
                  <c:v>39853</c:v>
                </c:pt>
                <c:pt idx="1691">
                  <c:v>39854</c:v>
                </c:pt>
                <c:pt idx="1692">
                  <c:v>39855</c:v>
                </c:pt>
                <c:pt idx="1693">
                  <c:v>39856</c:v>
                </c:pt>
                <c:pt idx="1694">
                  <c:v>39857</c:v>
                </c:pt>
                <c:pt idx="1695">
                  <c:v>39861</c:v>
                </c:pt>
                <c:pt idx="1696">
                  <c:v>39862</c:v>
                </c:pt>
                <c:pt idx="1697">
                  <c:v>39863</c:v>
                </c:pt>
                <c:pt idx="1698">
                  <c:v>39864</c:v>
                </c:pt>
                <c:pt idx="1699">
                  <c:v>39867</c:v>
                </c:pt>
                <c:pt idx="1700">
                  <c:v>39868</c:v>
                </c:pt>
                <c:pt idx="1701">
                  <c:v>39869</c:v>
                </c:pt>
                <c:pt idx="1702">
                  <c:v>39870</c:v>
                </c:pt>
                <c:pt idx="1703">
                  <c:v>39871</c:v>
                </c:pt>
                <c:pt idx="1704">
                  <c:v>39874</c:v>
                </c:pt>
                <c:pt idx="1705">
                  <c:v>39875</c:v>
                </c:pt>
                <c:pt idx="1706">
                  <c:v>39876</c:v>
                </c:pt>
                <c:pt idx="1707">
                  <c:v>39877</c:v>
                </c:pt>
                <c:pt idx="1708">
                  <c:v>39878</c:v>
                </c:pt>
                <c:pt idx="1709">
                  <c:v>39881</c:v>
                </c:pt>
                <c:pt idx="1710">
                  <c:v>39882</c:v>
                </c:pt>
                <c:pt idx="1711">
                  <c:v>39883</c:v>
                </c:pt>
                <c:pt idx="1712">
                  <c:v>39884</c:v>
                </c:pt>
                <c:pt idx="1713">
                  <c:v>39885</c:v>
                </c:pt>
                <c:pt idx="1714">
                  <c:v>39888</c:v>
                </c:pt>
                <c:pt idx="1715">
                  <c:v>39889</c:v>
                </c:pt>
                <c:pt idx="1716">
                  <c:v>39890</c:v>
                </c:pt>
                <c:pt idx="1717">
                  <c:v>39891</c:v>
                </c:pt>
                <c:pt idx="1718">
                  <c:v>39892</c:v>
                </c:pt>
                <c:pt idx="1719">
                  <c:v>39895</c:v>
                </c:pt>
                <c:pt idx="1720">
                  <c:v>39896</c:v>
                </c:pt>
                <c:pt idx="1721">
                  <c:v>39897</c:v>
                </c:pt>
                <c:pt idx="1722">
                  <c:v>39898</c:v>
                </c:pt>
                <c:pt idx="1723">
                  <c:v>39899</c:v>
                </c:pt>
                <c:pt idx="1724">
                  <c:v>39902</c:v>
                </c:pt>
                <c:pt idx="1725">
                  <c:v>39903</c:v>
                </c:pt>
                <c:pt idx="1726">
                  <c:v>39904</c:v>
                </c:pt>
                <c:pt idx="1727">
                  <c:v>39905</c:v>
                </c:pt>
                <c:pt idx="1728">
                  <c:v>39906</c:v>
                </c:pt>
                <c:pt idx="1729">
                  <c:v>39909</c:v>
                </c:pt>
                <c:pt idx="1730">
                  <c:v>39910</c:v>
                </c:pt>
                <c:pt idx="1731">
                  <c:v>39911</c:v>
                </c:pt>
                <c:pt idx="1732">
                  <c:v>39912</c:v>
                </c:pt>
                <c:pt idx="1733">
                  <c:v>39916</c:v>
                </c:pt>
                <c:pt idx="1734">
                  <c:v>39917</c:v>
                </c:pt>
                <c:pt idx="1735">
                  <c:v>39918</c:v>
                </c:pt>
                <c:pt idx="1736">
                  <c:v>39919</c:v>
                </c:pt>
                <c:pt idx="1737">
                  <c:v>39920</c:v>
                </c:pt>
                <c:pt idx="1738">
                  <c:v>39923</c:v>
                </c:pt>
                <c:pt idx="1739">
                  <c:v>39924</c:v>
                </c:pt>
                <c:pt idx="1740">
                  <c:v>39925</c:v>
                </c:pt>
                <c:pt idx="1741">
                  <c:v>39926</c:v>
                </c:pt>
                <c:pt idx="1742">
                  <c:v>39927</c:v>
                </c:pt>
                <c:pt idx="1743">
                  <c:v>39930</c:v>
                </c:pt>
                <c:pt idx="1744">
                  <c:v>39931</c:v>
                </c:pt>
                <c:pt idx="1745">
                  <c:v>39932</c:v>
                </c:pt>
                <c:pt idx="1746">
                  <c:v>39933</c:v>
                </c:pt>
                <c:pt idx="1747">
                  <c:v>39934</c:v>
                </c:pt>
                <c:pt idx="1748">
                  <c:v>39937</c:v>
                </c:pt>
                <c:pt idx="1749">
                  <c:v>39938</c:v>
                </c:pt>
                <c:pt idx="1750">
                  <c:v>39939</c:v>
                </c:pt>
                <c:pt idx="1751">
                  <c:v>39940</c:v>
                </c:pt>
                <c:pt idx="1752">
                  <c:v>39941</c:v>
                </c:pt>
                <c:pt idx="1753">
                  <c:v>39944</c:v>
                </c:pt>
                <c:pt idx="1754">
                  <c:v>39945</c:v>
                </c:pt>
                <c:pt idx="1755">
                  <c:v>39946</c:v>
                </c:pt>
                <c:pt idx="1756">
                  <c:v>39947</c:v>
                </c:pt>
                <c:pt idx="1757">
                  <c:v>39948</c:v>
                </c:pt>
                <c:pt idx="1758">
                  <c:v>39951</c:v>
                </c:pt>
                <c:pt idx="1759">
                  <c:v>39952</c:v>
                </c:pt>
                <c:pt idx="1760">
                  <c:v>39953</c:v>
                </c:pt>
                <c:pt idx="1761">
                  <c:v>39954</c:v>
                </c:pt>
                <c:pt idx="1762">
                  <c:v>39955</c:v>
                </c:pt>
                <c:pt idx="1763">
                  <c:v>39959</c:v>
                </c:pt>
                <c:pt idx="1764">
                  <c:v>39960</c:v>
                </c:pt>
                <c:pt idx="1765">
                  <c:v>39961</c:v>
                </c:pt>
                <c:pt idx="1766">
                  <c:v>39962</c:v>
                </c:pt>
                <c:pt idx="1767">
                  <c:v>39965</c:v>
                </c:pt>
                <c:pt idx="1768">
                  <c:v>39966</c:v>
                </c:pt>
                <c:pt idx="1769">
                  <c:v>39967</c:v>
                </c:pt>
                <c:pt idx="1770">
                  <c:v>39968</c:v>
                </c:pt>
                <c:pt idx="1771">
                  <c:v>39969</c:v>
                </c:pt>
                <c:pt idx="1772">
                  <c:v>39972</c:v>
                </c:pt>
                <c:pt idx="1773">
                  <c:v>39973</c:v>
                </c:pt>
                <c:pt idx="1774">
                  <c:v>39974</c:v>
                </c:pt>
                <c:pt idx="1775">
                  <c:v>39975</c:v>
                </c:pt>
                <c:pt idx="1776">
                  <c:v>39976</c:v>
                </c:pt>
                <c:pt idx="1777">
                  <c:v>39979</c:v>
                </c:pt>
                <c:pt idx="1778">
                  <c:v>39980</c:v>
                </c:pt>
                <c:pt idx="1779">
                  <c:v>39981</c:v>
                </c:pt>
                <c:pt idx="1780">
                  <c:v>39982</c:v>
                </c:pt>
                <c:pt idx="1781">
                  <c:v>39983</c:v>
                </c:pt>
                <c:pt idx="1782">
                  <c:v>39986</c:v>
                </c:pt>
                <c:pt idx="1783">
                  <c:v>39987</c:v>
                </c:pt>
                <c:pt idx="1784">
                  <c:v>39988</c:v>
                </c:pt>
                <c:pt idx="1785">
                  <c:v>39989</c:v>
                </c:pt>
                <c:pt idx="1786">
                  <c:v>39990</c:v>
                </c:pt>
                <c:pt idx="1787">
                  <c:v>39993</c:v>
                </c:pt>
                <c:pt idx="1788">
                  <c:v>39994</c:v>
                </c:pt>
                <c:pt idx="1789">
                  <c:v>39995</c:v>
                </c:pt>
                <c:pt idx="1790">
                  <c:v>39996</c:v>
                </c:pt>
                <c:pt idx="1791">
                  <c:v>40000</c:v>
                </c:pt>
                <c:pt idx="1792">
                  <c:v>40001</c:v>
                </c:pt>
                <c:pt idx="1793">
                  <c:v>40002</c:v>
                </c:pt>
                <c:pt idx="1794">
                  <c:v>40003</c:v>
                </c:pt>
                <c:pt idx="1795">
                  <c:v>40004</c:v>
                </c:pt>
                <c:pt idx="1796">
                  <c:v>40007</c:v>
                </c:pt>
                <c:pt idx="1797">
                  <c:v>40008</c:v>
                </c:pt>
                <c:pt idx="1798">
                  <c:v>40009</c:v>
                </c:pt>
                <c:pt idx="1799">
                  <c:v>40010</c:v>
                </c:pt>
                <c:pt idx="1800">
                  <c:v>40011</c:v>
                </c:pt>
                <c:pt idx="1801">
                  <c:v>40014</c:v>
                </c:pt>
                <c:pt idx="1802">
                  <c:v>40015</c:v>
                </c:pt>
                <c:pt idx="1803">
                  <c:v>40016</c:v>
                </c:pt>
                <c:pt idx="1804">
                  <c:v>40017</c:v>
                </c:pt>
                <c:pt idx="1805">
                  <c:v>40018</c:v>
                </c:pt>
                <c:pt idx="1806">
                  <c:v>40021</c:v>
                </c:pt>
                <c:pt idx="1807">
                  <c:v>40022</c:v>
                </c:pt>
                <c:pt idx="1808">
                  <c:v>40023</c:v>
                </c:pt>
                <c:pt idx="1809">
                  <c:v>40024</c:v>
                </c:pt>
                <c:pt idx="1810">
                  <c:v>40025</c:v>
                </c:pt>
                <c:pt idx="1811">
                  <c:v>40028</c:v>
                </c:pt>
                <c:pt idx="1812">
                  <c:v>40029</c:v>
                </c:pt>
                <c:pt idx="1813">
                  <c:v>40030</c:v>
                </c:pt>
                <c:pt idx="1814">
                  <c:v>40031</c:v>
                </c:pt>
                <c:pt idx="1815">
                  <c:v>40032</c:v>
                </c:pt>
                <c:pt idx="1816">
                  <c:v>40035</c:v>
                </c:pt>
                <c:pt idx="1817">
                  <c:v>40036</c:v>
                </c:pt>
                <c:pt idx="1818">
                  <c:v>40037</c:v>
                </c:pt>
                <c:pt idx="1819">
                  <c:v>40038</c:v>
                </c:pt>
                <c:pt idx="1820">
                  <c:v>40039</c:v>
                </c:pt>
                <c:pt idx="1821">
                  <c:v>40042</c:v>
                </c:pt>
                <c:pt idx="1822">
                  <c:v>40043</c:v>
                </c:pt>
                <c:pt idx="1823">
                  <c:v>40044</c:v>
                </c:pt>
                <c:pt idx="1824">
                  <c:v>40045</c:v>
                </c:pt>
                <c:pt idx="1825">
                  <c:v>40046</c:v>
                </c:pt>
                <c:pt idx="1826">
                  <c:v>40049</c:v>
                </c:pt>
                <c:pt idx="1827">
                  <c:v>40050</c:v>
                </c:pt>
                <c:pt idx="1828">
                  <c:v>40051</c:v>
                </c:pt>
                <c:pt idx="1829">
                  <c:v>40052</c:v>
                </c:pt>
                <c:pt idx="1830">
                  <c:v>40053</c:v>
                </c:pt>
                <c:pt idx="1831">
                  <c:v>40056</c:v>
                </c:pt>
                <c:pt idx="1832">
                  <c:v>40057</c:v>
                </c:pt>
                <c:pt idx="1833">
                  <c:v>40058</c:v>
                </c:pt>
                <c:pt idx="1834">
                  <c:v>40059</c:v>
                </c:pt>
                <c:pt idx="1835">
                  <c:v>40060</c:v>
                </c:pt>
                <c:pt idx="1836">
                  <c:v>40064</c:v>
                </c:pt>
                <c:pt idx="1837">
                  <c:v>40065</c:v>
                </c:pt>
                <c:pt idx="1838">
                  <c:v>40066</c:v>
                </c:pt>
                <c:pt idx="1839">
                  <c:v>40067</c:v>
                </c:pt>
                <c:pt idx="1840">
                  <c:v>40070</c:v>
                </c:pt>
                <c:pt idx="1841">
                  <c:v>40071</c:v>
                </c:pt>
                <c:pt idx="1842">
                  <c:v>40072</c:v>
                </c:pt>
                <c:pt idx="1843">
                  <c:v>40073</c:v>
                </c:pt>
                <c:pt idx="1844">
                  <c:v>40074</c:v>
                </c:pt>
                <c:pt idx="1845">
                  <c:v>40077</c:v>
                </c:pt>
                <c:pt idx="1846">
                  <c:v>40078</c:v>
                </c:pt>
                <c:pt idx="1847">
                  <c:v>40079</c:v>
                </c:pt>
                <c:pt idx="1848">
                  <c:v>40080</c:v>
                </c:pt>
                <c:pt idx="1849">
                  <c:v>40081</c:v>
                </c:pt>
                <c:pt idx="1850">
                  <c:v>40084</c:v>
                </c:pt>
                <c:pt idx="1851">
                  <c:v>40085</c:v>
                </c:pt>
                <c:pt idx="1852">
                  <c:v>40086</c:v>
                </c:pt>
                <c:pt idx="1853">
                  <c:v>40087</c:v>
                </c:pt>
                <c:pt idx="1854">
                  <c:v>40088</c:v>
                </c:pt>
                <c:pt idx="1855">
                  <c:v>40091</c:v>
                </c:pt>
                <c:pt idx="1856">
                  <c:v>40092</c:v>
                </c:pt>
                <c:pt idx="1857">
                  <c:v>40093</c:v>
                </c:pt>
                <c:pt idx="1858">
                  <c:v>40094</c:v>
                </c:pt>
                <c:pt idx="1859">
                  <c:v>40095</c:v>
                </c:pt>
                <c:pt idx="1860">
                  <c:v>40098</c:v>
                </c:pt>
                <c:pt idx="1861">
                  <c:v>40099</c:v>
                </c:pt>
                <c:pt idx="1862">
                  <c:v>40100</c:v>
                </c:pt>
                <c:pt idx="1863">
                  <c:v>40101</c:v>
                </c:pt>
                <c:pt idx="1864">
                  <c:v>40102</c:v>
                </c:pt>
                <c:pt idx="1865">
                  <c:v>40105</c:v>
                </c:pt>
                <c:pt idx="1866">
                  <c:v>40106</c:v>
                </c:pt>
                <c:pt idx="1867">
                  <c:v>40107</c:v>
                </c:pt>
                <c:pt idx="1868">
                  <c:v>40108</c:v>
                </c:pt>
                <c:pt idx="1869">
                  <c:v>40109</c:v>
                </c:pt>
                <c:pt idx="1870">
                  <c:v>40112</c:v>
                </c:pt>
                <c:pt idx="1871">
                  <c:v>40113</c:v>
                </c:pt>
                <c:pt idx="1872">
                  <c:v>40114</c:v>
                </c:pt>
                <c:pt idx="1873">
                  <c:v>40115</c:v>
                </c:pt>
                <c:pt idx="1874">
                  <c:v>40116</c:v>
                </c:pt>
                <c:pt idx="1875">
                  <c:v>40119</c:v>
                </c:pt>
                <c:pt idx="1876">
                  <c:v>40120</c:v>
                </c:pt>
                <c:pt idx="1877">
                  <c:v>40121</c:v>
                </c:pt>
                <c:pt idx="1878">
                  <c:v>40122</c:v>
                </c:pt>
                <c:pt idx="1879">
                  <c:v>40123</c:v>
                </c:pt>
                <c:pt idx="1880">
                  <c:v>40126</c:v>
                </c:pt>
                <c:pt idx="1881">
                  <c:v>40127</c:v>
                </c:pt>
                <c:pt idx="1882">
                  <c:v>40128</c:v>
                </c:pt>
                <c:pt idx="1883">
                  <c:v>40129</c:v>
                </c:pt>
                <c:pt idx="1884">
                  <c:v>40130</c:v>
                </c:pt>
                <c:pt idx="1885">
                  <c:v>40133</c:v>
                </c:pt>
                <c:pt idx="1886">
                  <c:v>40134</c:v>
                </c:pt>
                <c:pt idx="1887">
                  <c:v>40135</c:v>
                </c:pt>
                <c:pt idx="1888">
                  <c:v>40136</c:v>
                </c:pt>
                <c:pt idx="1889">
                  <c:v>40137</c:v>
                </c:pt>
                <c:pt idx="1890">
                  <c:v>40140</c:v>
                </c:pt>
                <c:pt idx="1891">
                  <c:v>40141</c:v>
                </c:pt>
                <c:pt idx="1892">
                  <c:v>40142</c:v>
                </c:pt>
                <c:pt idx="1893">
                  <c:v>40144</c:v>
                </c:pt>
                <c:pt idx="1894">
                  <c:v>40147</c:v>
                </c:pt>
                <c:pt idx="1895">
                  <c:v>40148</c:v>
                </c:pt>
                <c:pt idx="1896">
                  <c:v>40149</c:v>
                </c:pt>
                <c:pt idx="1897">
                  <c:v>40150</c:v>
                </c:pt>
                <c:pt idx="1898">
                  <c:v>40151</c:v>
                </c:pt>
                <c:pt idx="1899">
                  <c:v>40154</c:v>
                </c:pt>
                <c:pt idx="1900">
                  <c:v>40155</c:v>
                </c:pt>
                <c:pt idx="1901">
                  <c:v>40156</c:v>
                </c:pt>
                <c:pt idx="1902">
                  <c:v>40157</c:v>
                </c:pt>
                <c:pt idx="1903">
                  <c:v>40158</c:v>
                </c:pt>
                <c:pt idx="1904">
                  <c:v>40161</c:v>
                </c:pt>
                <c:pt idx="1905">
                  <c:v>40162</c:v>
                </c:pt>
                <c:pt idx="1906">
                  <c:v>40163</c:v>
                </c:pt>
                <c:pt idx="1907">
                  <c:v>40164</c:v>
                </c:pt>
                <c:pt idx="1908">
                  <c:v>40165</c:v>
                </c:pt>
                <c:pt idx="1909">
                  <c:v>40168</c:v>
                </c:pt>
                <c:pt idx="1910">
                  <c:v>40169</c:v>
                </c:pt>
                <c:pt idx="1911">
                  <c:v>40170</c:v>
                </c:pt>
                <c:pt idx="1912">
                  <c:v>40171</c:v>
                </c:pt>
                <c:pt idx="1913">
                  <c:v>40175</c:v>
                </c:pt>
                <c:pt idx="1914">
                  <c:v>40176</c:v>
                </c:pt>
                <c:pt idx="1915">
                  <c:v>40177</c:v>
                </c:pt>
                <c:pt idx="1916">
                  <c:v>40178</c:v>
                </c:pt>
                <c:pt idx="1917">
                  <c:v>40182</c:v>
                </c:pt>
                <c:pt idx="1918">
                  <c:v>40183</c:v>
                </c:pt>
                <c:pt idx="1919">
                  <c:v>40184</c:v>
                </c:pt>
                <c:pt idx="1920">
                  <c:v>40185</c:v>
                </c:pt>
                <c:pt idx="1921">
                  <c:v>40186</c:v>
                </c:pt>
                <c:pt idx="1922">
                  <c:v>40189</c:v>
                </c:pt>
                <c:pt idx="1923">
                  <c:v>40190</c:v>
                </c:pt>
                <c:pt idx="1924">
                  <c:v>40191</c:v>
                </c:pt>
                <c:pt idx="1925">
                  <c:v>40192</c:v>
                </c:pt>
                <c:pt idx="1926">
                  <c:v>40193</c:v>
                </c:pt>
                <c:pt idx="1927">
                  <c:v>40197</c:v>
                </c:pt>
                <c:pt idx="1928">
                  <c:v>40198</c:v>
                </c:pt>
                <c:pt idx="1929">
                  <c:v>40199</c:v>
                </c:pt>
                <c:pt idx="1930">
                  <c:v>40200</c:v>
                </c:pt>
                <c:pt idx="1931">
                  <c:v>40203</c:v>
                </c:pt>
                <c:pt idx="1932">
                  <c:v>40204</c:v>
                </c:pt>
                <c:pt idx="1933">
                  <c:v>40205</c:v>
                </c:pt>
                <c:pt idx="1934">
                  <c:v>40206</c:v>
                </c:pt>
                <c:pt idx="1935">
                  <c:v>40207</c:v>
                </c:pt>
                <c:pt idx="1936">
                  <c:v>40210</c:v>
                </c:pt>
                <c:pt idx="1937">
                  <c:v>40211</c:v>
                </c:pt>
                <c:pt idx="1938">
                  <c:v>40212</c:v>
                </c:pt>
                <c:pt idx="1939">
                  <c:v>40213</c:v>
                </c:pt>
                <c:pt idx="1940">
                  <c:v>40214</c:v>
                </c:pt>
                <c:pt idx="1941">
                  <c:v>40217</c:v>
                </c:pt>
                <c:pt idx="1942">
                  <c:v>40218</c:v>
                </c:pt>
                <c:pt idx="1943">
                  <c:v>40219</c:v>
                </c:pt>
                <c:pt idx="1944">
                  <c:v>40220</c:v>
                </c:pt>
                <c:pt idx="1945">
                  <c:v>40221</c:v>
                </c:pt>
                <c:pt idx="1946">
                  <c:v>40225</c:v>
                </c:pt>
                <c:pt idx="1947">
                  <c:v>40226</c:v>
                </c:pt>
                <c:pt idx="1948">
                  <c:v>40227</c:v>
                </c:pt>
                <c:pt idx="1949">
                  <c:v>40228</c:v>
                </c:pt>
                <c:pt idx="1950">
                  <c:v>40231</c:v>
                </c:pt>
                <c:pt idx="1951">
                  <c:v>40232</c:v>
                </c:pt>
                <c:pt idx="1952">
                  <c:v>40233</c:v>
                </c:pt>
                <c:pt idx="1953">
                  <c:v>40234</c:v>
                </c:pt>
                <c:pt idx="1954">
                  <c:v>40235</c:v>
                </c:pt>
                <c:pt idx="1955">
                  <c:v>40238</c:v>
                </c:pt>
                <c:pt idx="1956">
                  <c:v>40239</c:v>
                </c:pt>
                <c:pt idx="1957">
                  <c:v>40240</c:v>
                </c:pt>
                <c:pt idx="1958">
                  <c:v>40241</c:v>
                </c:pt>
                <c:pt idx="1959">
                  <c:v>40242</c:v>
                </c:pt>
                <c:pt idx="1960">
                  <c:v>40245</c:v>
                </c:pt>
                <c:pt idx="1961">
                  <c:v>40246</c:v>
                </c:pt>
                <c:pt idx="1962">
                  <c:v>40247</c:v>
                </c:pt>
                <c:pt idx="1963">
                  <c:v>40248</c:v>
                </c:pt>
                <c:pt idx="1964">
                  <c:v>40249</c:v>
                </c:pt>
                <c:pt idx="1965">
                  <c:v>40252</c:v>
                </c:pt>
                <c:pt idx="1966">
                  <c:v>40253</c:v>
                </c:pt>
                <c:pt idx="1967">
                  <c:v>40254</c:v>
                </c:pt>
                <c:pt idx="1968">
                  <c:v>40255</c:v>
                </c:pt>
                <c:pt idx="1969">
                  <c:v>40256</c:v>
                </c:pt>
                <c:pt idx="1970">
                  <c:v>40259</c:v>
                </c:pt>
                <c:pt idx="1971">
                  <c:v>40260</c:v>
                </c:pt>
                <c:pt idx="1972">
                  <c:v>40261</c:v>
                </c:pt>
                <c:pt idx="1973">
                  <c:v>40262</c:v>
                </c:pt>
                <c:pt idx="1974">
                  <c:v>40263</c:v>
                </c:pt>
                <c:pt idx="1975">
                  <c:v>40266</c:v>
                </c:pt>
                <c:pt idx="1976">
                  <c:v>40267</c:v>
                </c:pt>
                <c:pt idx="1977">
                  <c:v>40268</c:v>
                </c:pt>
                <c:pt idx="1978">
                  <c:v>40269</c:v>
                </c:pt>
                <c:pt idx="1979">
                  <c:v>40273</c:v>
                </c:pt>
                <c:pt idx="1980">
                  <c:v>40274</c:v>
                </c:pt>
                <c:pt idx="1981">
                  <c:v>40275</c:v>
                </c:pt>
                <c:pt idx="1982">
                  <c:v>40276</c:v>
                </c:pt>
                <c:pt idx="1983">
                  <c:v>40277</c:v>
                </c:pt>
                <c:pt idx="1984">
                  <c:v>40280</c:v>
                </c:pt>
                <c:pt idx="1985">
                  <c:v>40281</c:v>
                </c:pt>
                <c:pt idx="1986">
                  <c:v>40282</c:v>
                </c:pt>
                <c:pt idx="1987">
                  <c:v>40283</c:v>
                </c:pt>
                <c:pt idx="1988">
                  <c:v>40284</c:v>
                </c:pt>
                <c:pt idx="1989">
                  <c:v>40287</c:v>
                </c:pt>
                <c:pt idx="1990">
                  <c:v>40288</c:v>
                </c:pt>
                <c:pt idx="1991">
                  <c:v>40289</c:v>
                </c:pt>
                <c:pt idx="1992">
                  <c:v>40290</c:v>
                </c:pt>
                <c:pt idx="1993">
                  <c:v>40291</c:v>
                </c:pt>
                <c:pt idx="1994">
                  <c:v>40294</c:v>
                </c:pt>
                <c:pt idx="1995">
                  <c:v>40295</c:v>
                </c:pt>
                <c:pt idx="1996">
                  <c:v>40296</c:v>
                </c:pt>
                <c:pt idx="1997">
                  <c:v>40297</c:v>
                </c:pt>
                <c:pt idx="1998">
                  <c:v>40298</c:v>
                </c:pt>
                <c:pt idx="1999">
                  <c:v>40301</c:v>
                </c:pt>
                <c:pt idx="2000">
                  <c:v>40302</c:v>
                </c:pt>
                <c:pt idx="2001">
                  <c:v>40303</c:v>
                </c:pt>
                <c:pt idx="2002">
                  <c:v>40304</c:v>
                </c:pt>
                <c:pt idx="2003">
                  <c:v>40305</c:v>
                </c:pt>
                <c:pt idx="2004">
                  <c:v>40308</c:v>
                </c:pt>
                <c:pt idx="2005">
                  <c:v>40309</c:v>
                </c:pt>
                <c:pt idx="2006">
                  <c:v>40310</c:v>
                </c:pt>
                <c:pt idx="2007">
                  <c:v>40311</c:v>
                </c:pt>
                <c:pt idx="2008">
                  <c:v>40312</c:v>
                </c:pt>
                <c:pt idx="2009">
                  <c:v>40315</c:v>
                </c:pt>
                <c:pt idx="2010">
                  <c:v>40316</c:v>
                </c:pt>
                <c:pt idx="2011">
                  <c:v>40317</c:v>
                </c:pt>
                <c:pt idx="2012">
                  <c:v>40318</c:v>
                </c:pt>
                <c:pt idx="2013">
                  <c:v>40319</c:v>
                </c:pt>
                <c:pt idx="2014">
                  <c:v>40322</c:v>
                </c:pt>
                <c:pt idx="2015">
                  <c:v>40323</c:v>
                </c:pt>
                <c:pt idx="2016">
                  <c:v>40324</c:v>
                </c:pt>
                <c:pt idx="2017">
                  <c:v>40325</c:v>
                </c:pt>
                <c:pt idx="2018">
                  <c:v>40326</c:v>
                </c:pt>
                <c:pt idx="2019">
                  <c:v>40330</c:v>
                </c:pt>
                <c:pt idx="2020">
                  <c:v>40331</c:v>
                </c:pt>
                <c:pt idx="2021">
                  <c:v>40332</c:v>
                </c:pt>
                <c:pt idx="2022">
                  <c:v>40333</c:v>
                </c:pt>
                <c:pt idx="2023">
                  <c:v>40336</c:v>
                </c:pt>
                <c:pt idx="2024">
                  <c:v>40337</c:v>
                </c:pt>
                <c:pt idx="2025">
                  <c:v>40338</c:v>
                </c:pt>
                <c:pt idx="2026">
                  <c:v>40339</c:v>
                </c:pt>
                <c:pt idx="2027">
                  <c:v>40340</c:v>
                </c:pt>
                <c:pt idx="2028">
                  <c:v>40343</c:v>
                </c:pt>
                <c:pt idx="2029">
                  <c:v>40344</c:v>
                </c:pt>
                <c:pt idx="2030">
                  <c:v>40345</c:v>
                </c:pt>
                <c:pt idx="2031">
                  <c:v>40346</c:v>
                </c:pt>
                <c:pt idx="2032">
                  <c:v>40347</c:v>
                </c:pt>
                <c:pt idx="2033">
                  <c:v>40350</c:v>
                </c:pt>
                <c:pt idx="2034">
                  <c:v>40351</c:v>
                </c:pt>
                <c:pt idx="2035">
                  <c:v>40352</c:v>
                </c:pt>
                <c:pt idx="2036">
                  <c:v>40353</c:v>
                </c:pt>
                <c:pt idx="2037">
                  <c:v>40354</c:v>
                </c:pt>
                <c:pt idx="2038">
                  <c:v>40357</c:v>
                </c:pt>
                <c:pt idx="2039">
                  <c:v>40358</c:v>
                </c:pt>
                <c:pt idx="2040">
                  <c:v>40359</c:v>
                </c:pt>
                <c:pt idx="2041">
                  <c:v>40360</c:v>
                </c:pt>
                <c:pt idx="2042">
                  <c:v>40361</c:v>
                </c:pt>
                <c:pt idx="2043">
                  <c:v>40365</c:v>
                </c:pt>
                <c:pt idx="2044">
                  <c:v>40366</c:v>
                </c:pt>
                <c:pt idx="2045">
                  <c:v>40367</c:v>
                </c:pt>
                <c:pt idx="2046">
                  <c:v>40368</c:v>
                </c:pt>
                <c:pt idx="2047">
                  <c:v>40371</c:v>
                </c:pt>
                <c:pt idx="2048">
                  <c:v>40372</c:v>
                </c:pt>
                <c:pt idx="2049">
                  <c:v>40373</c:v>
                </c:pt>
                <c:pt idx="2050">
                  <c:v>40374</c:v>
                </c:pt>
                <c:pt idx="2051">
                  <c:v>40375</c:v>
                </c:pt>
                <c:pt idx="2052">
                  <c:v>40378</c:v>
                </c:pt>
                <c:pt idx="2053">
                  <c:v>40379</c:v>
                </c:pt>
                <c:pt idx="2054">
                  <c:v>40380</c:v>
                </c:pt>
                <c:pt idx="2055">
                  <c:v>40381</c:v>
                </c:pt>
                <c:pt idx="2056">
                  <c:v>40382</c:v>
                </c:pt>
                <c:pt idx="2057">
                  <c:v>40385</c:v>
                </c:pt>
                <c:pt idx="2058">
                  <c:v>40386</c:v>
                </c:pt>
                <c:pt idx="2059">
                  <c:v>40387</c:v>
                </c:pt>
                <c:pt idx="2060">
                  <c:v>40388</c:v>
                </c:pt>
                <c:pt idx="2061">
                  <c:v>40389</c:v>
                </c:pt>
                <c:pt idx="2062">
                  <c:v>40392</c:v>
                </c:pt>
                <c:pt idx="2063">
                  <c:v>40393</c:v>
                </c:pt>
                <c:pt idx="2064">
                  <c:v>40394</c:v>
                </c:pt>
                <c:pt idx="2065">
                  <c:v>40395</c:v>
                </c:pt>
                <c:pt idx="2066">
                  <c:v>40396</c:v>
                </c:pt>
                <c:pt idx="2067">
                  <c:v>40399</c:v>
                </c:pt>
                <c:pt idx="2068">
                  <c:v>40400</c:v>
                </c:pt>
                <c:pt idx="2069">
                  <c:v>40401</c:v>
                </c:pt>
                <c:pt idx="2070">
                  <c:v>40402</c:v>
                </c:pt>
                <c:pt idx="2071">
                  <c:v>40403</c:v>
                </c:pt>
                <c:pt idx="2072">
                  <c:v>40406</c:v>
                </c:pt>
                <c:pt idx="2073">
                  <c:v>40407</c:v>
                </c:pt>
                <c:pt idx="2074">
                  <c:v>40408</c:v>
                </c:pt>
                <c:pt idx="2075">
                  <c:v>40409</c:v>
                </c:pt>
                <c:pt idx="2076">
                  <c:v>40410</c:v>
                </c:pt>
                <c:pt idx="2077">
                  <c:v>40413</c:v>
                </c:pt>
                <c:pt idx="2078">
                  <c:v>40414</c:v>
                </c:pt>
                <c:pt idx="2079">
                  <c:v>40415</c:v>
                </c:pt>
                <c:pt idx="2080">
                  <c:v>40416</c:v>
                </c:pt>
                <c:pt idx="2081">
                  <c:v>40417</c:v>
                </c:pt>
                <c:pt idx="2082">
                  <c:v>40420</c:v>
                </c:pt>
                <c:pt idx="2083">
                  <c:v>40421</c:v>
                </c:pt>
                <c:pt idx="2084">
                  <c:v>40422</c:v>
                </c:pt>
                <c:pt idx="2085">
                  <c:v>40423</c:v>
                </c:pt>
                <c:pt idx="2086">
                  <c:v>40424</c:v>
                </c:pt>
                <c:pt idx="2087">
                  <c:v>40428</c:v>
                </c:pt>
                <c:pt idx="2088">
                  <c:v>40429</c:v>
                </c:pt>
                <c:pt idx="2089">
                  <c:v>40430</c:v>
                </c:pt>
                <c:pt idx="2090">
                  <c:v>40431</c:v>
                </c:pt>
                <c:pt idx="2091">
                  <c:v>40434</c:v>
                </c:pt>
                <c:pt idx="2092">
                  <c:v>40435</c:v>
                </c:pt>
                <c:pt idx="2093">
                  <c:v>40436</c:v>
                </c:pt>
                <c:pt idx="2094">
                  <c:v>40437</c:v>
                </c:pt>
                <c:pt idx="2095">
                  <c:v>40438</c:v>
                </c:pt>
                <c:pt idx="2096">
                  <c:v>40441</c:v>
                </c:pt>
                <c:pt idx="2097">
                  <c:v>40442</c:v>
                </c:pt>
                <c:pt idx="2098">
                  <c:v>40443</c:v>
                </c:pt>
                <c:pt idx="2099">
                  <c:v>40444</c:v>
                </c:pt>
                <c:pt idx="2100">
                  <c:v>40445</c:v>
                </c:pt>
                <c:pt idx="2101">
                  <c:v>40448</c:v>
                </c:pt>
                <c:pt idx="2102">
                  <c:v>40449</c:v>
                </c:pt>
                <c:pt idx="2103">
                  <c:v>40450</c:v>
                </c:pt>
                <c:pt idx="2104">
                  <c:v>40451</c:v>
                </c:pt>
                <c:pt idx="2105">
                  <c:v>40452</c:v>
                </c:pt>
                <c:pt idx="2106">
                  <c:v>40455</c:v>
                </c:pt>
                <c:pt idx="2107">
                  <c:v>40456</c:v>
                </c:pt>
                <c:pt idx="2108">
                  <c:v>40457</c:v>
                </c:pt>
                <c:pt idx="2109">
                  <c:v>40458</c:v>
                </c:pt>
                <c:pt idx="2110">
                  <c:v>40459</c:v>
                </c:pt>
                <c:pt idx="2111">
                  <c:v>40462</c:v>
                </c:pt>
                <c:pt idx="2112">
                  <c:v>40463</c:v>
                </c:pt>
                <c:pt idx="2113">
                  <c:v>40464</c:v>
                </c:pt>
                <c:pt idx="2114">
                  <c:v>40465</c:v>
                </c:pt>
                <c:pt idx="2115">
                  <c:v>40466</c:v>
                </c:pt>
                <c:pt idx="2116">
                  <c:v>40469</c:v>
                </c:pt>
                <c:pt idx="2117">
                  <c:v>40470</c:v>
                </c:pt>
                <c:pt idx="2118">
                  <c:v>40471</c:v>
                </c:pt>
                <c:pt idx="2119">
                  <c:v>40472</c:v>
                </c:pt>
                <c:pt idx="2120">
                  <c:v>40473</c:v>
                </c:pt>
                <c:pt idx="2121">
                  <c:v>40476</c:v>
                </c:pt>
                <c:pt idx="2122">
                  <c:v>40477</c:v>
                </c:pt>
                <c:pt idx="2123">
                  <c:v>40478</c:v>
                </c:pt>
                <c:pt idx="2124">
                  <c:v>40479</c:v>
                </c:pt>
                <c:pt idx="2125">
                  <c:v>40480</c:v>
                </c:pt>
                <c:pt idx="2126">
                  <c:v>40483</c:v>
                </c:pt>
                <c:pt idx="2127">
                  <c:v>40484</c:v>
                </c:pt>
                <c:pt idx="2128">
                  <c:v>40485</c:v>
                </c:pt>
                <c:pt idx="2129">
                  <c:v>40486</c:v>
                </c:pt>
                <c:pt idx="2130">
                  <c:v>40487</c:v>
                </c:pt>
                <c:pt idx="2131">
                  <c:v>40490</c:v>
                </c:pt>
                <c:pt idx="2132">
                  <c:v>40491</c:v>
                </c:pt>
                <c:pt idx="2133">
                  <c:v>40492</c:v>
                </c:pt>
                <c:pt idx="2134">
                  <c:v>40493</c:v>
                </c:pt>
                <c:pt idx="2135">
                  <c:v>40494</c:v>
                </c:pt>
                <c:pt idx="2136">
                  <c:v>40497</c:v>
                </c:pt>
                <c:pt idx="2137">
                  <c:v>40498</c:v>
                </c:pt>
                <c:pt idx="2138">
                  <c:v>40499</c:v>
                </c:pt>
                <c:pt idx="2139">
                  <c:v>40500</c:v>
                </c:pt>
                <c:pt idx="2140">
                  <c:v>40501</c:v>
                </c:pt>
                <c:pt idx="2141">
                  <c:v>40504</c:v>
                </c:pt>
                <c:pt idx="2142">
                  <c:v>40505</c:v>
                </c:pt>
                <c:pt idx="2143">
                  <c:v>40506</c:v>
                </c:pt>
                <c:pt idx="2144">
                  <c:v>40508</c:v>
                </c:pt>
                <c:pt idx="2145">
                  <c:v>40511</c:v>
                </c:pt>
                <c:pt idx="2146">
                  <c:v>40512</c:v>
                </c:pt>
                <c:pt idx="2147">
                  <c:v>40513</c:v>
                </c:pt>
                <c:pt idx="2148">
                  <c:v>40514</c:v>
                </c:pt>
                <c:pt idx="2149">
                  <c:v>40515</c:v>
                </c:pt>
                <c:pt idx="2150">
                  <c:v>40518</c:v>
                </c:pt>
                <c:pt idx="2151">
                  <c:v>40519</c:v>
                </c:pt>
                <c:pt idx="2152">
                  <c:v>40520</c:v>
                </c:pt>
                <c:pt idx="2153">
                  <c:v>40521</c:v>
                </c:pt>
                <c:pt idx="2154">
                  <c:v>40522</c:v>
                </c:pt>
                <c:pt idx="2155">
                  <c:v>40525</c:v>
                </c:pt>
                <c:pt idx="2156">
                  <c:v>40526</c:v>
                </c:pt>
                <c:pt idx="2157">
                  <c:v>40527</c:v>
                </c:pt>
                <c:pt idx="2158">
                  <c:v>40528</c:v>
                </c:pt>
                <c:pt idx="2159">
                  <c:v>40529</c:v>
                </c:pt>
                <c:pt idx="2160">
                  <c:v>40532</c:v>
                </c:pt>
                <c:pt idx="2161">
                  <c:v>40533</c:v>
                </c:pt>
                <c:pt idx="2162">
                  <c:v>40534</c:v>
                </c:pt>
                <c:pt idx="2163">
                  <c:v>40535</c:v>
                </c:pt>
                <c:pt idx="2164">
                  <c:v>40539</c:v>
                </c:pt>
                <c:pt idx="2165">
                  <c:v>40540</c:v>
                </c:pt>
                <c:pt idx="2166">
                  <c:v>40541</c:v>
                </c:pt>
                <c:pt idx="2167">
                  <c:v>40542</c:v>
                </c:pt>
                <c:pt idx="2168">
                  <c:v>40543</c:v>
                </c:pt>
                <c:pt idx="2169">
                  <c:v>40546</c:v>
                </c:pt>
                <c:pt idx="2170">
                  <c:v>40547</c:v>
                </c:pt>
                <c:pt idx="2171">
                  <c:v>40548</c:v>
                </c:pt>
                <c:pt idx="2172">
                  <c:v>40549</c:v>
                </c:pt>
                <c:pt idx="2173">
                  <c:v>40550</c:v>
                </c:pt>
                <c:pt idx="2174">
                  <c:v>40553</c:v>
                </c:pt>
                <c:pt idx="2175">
                  <c:v>40554</c:v>
                </c:pt>
                <c:pt idx="2176">
                  <c:v>40555</c:v>
                </c:pt>
                <c:pt idx="2177">
                  <c:v>40556</c:v>
                </c:pt>
                <c:pt idx="2178">
                  <c:v>40557</c:v>
                </c:pt>
                <c:pt idx="2179">
                  <c:v>40561</c:v>
                </c:pt>
                <c:pt idx="2180">
                  <c:v>40562</c:v>
                </c:pt>
                <c:pt idx="2181">
                  <c:v>40563</c:v>
                </c:pt>
                <c:pt idx="2182">
                  <c:v>40564</c:v>
                </c:pt>
                <c:pt idx="2183">
                  <c:v>40567</c:v>
                </c:pt>
                <c:pt idx="2184">
                  <c:v>40568</c:v>
                </c:pt>
                <c:pt idx="2185">
                  <c:v>40569</c:v>
                </c:pt>
                <c:pt idx="2186">
                  <c:v>40570</c:v>
                </c:pt>
                <c:pt idx="2187">
                  <c:v>40571</c:v>
                </c:pt>
                <c:pt idx="2188">
                  <c:v>40574</c:v>
                </c:pt>
                <c:pt idx="2189">
                  <c:v>40575</c:v>
                </c:pt>
                <c:pt idx="2190">
                  <c:v>40576</c:v>
                </c:pt>
                <c:pt idx="2191">
                  <c:v>40577</c:v>
                </c:pt>
                <c:pt idx="2192">
                  <c:v>40578</c:v>
                </c:pt>
                <c:pt idx="2193">
                  <c:v>40581</c:v>
                </c:pt>
                <c:pt idx="2194">
                  <c:v>40582</c:v>
                </c:pt>
                <c:pt idx="2195">
                  <c:v>40583</c:v>
                </c:pt>
                <c:pt idx="2196">
                  <c:v>40584</c:v>
                </c:pt>
                <c:pt idx="2197">
                  <c:v>40585</c:v>
                </c:pt>
                <c:pt idx="2198">
                  <c:v>40588</c:v>
                </c:pt>
                <c:pt idx="2199">
                  <c:v>40589</c:v>
                </c:pt>
                <c:pt idx="2200">
                  <c:v>40590</c:v>
                </c:pt>
                <c:pt idx="2201">
                  <c:v>40591</c:v>
                </c:pt>
                <c:pt idx="2202">
                  <c:v>40592</c:v>
                </c:pt>
                <c:pt idx="2203">
                  <c:v>40596</c:v>
                </c:pt>
                <c:pt idx="2204">
                  <c:v>40597</c:v>
                </c:pt>
                <c:pt idx="2205">
                  <c:v>40598</c:v>
                </c:pt>
                <c:pt idx="2206">
                  <c:v>40599</c:v>
                </c:pt>
                <c:pt idx="2207">
                  <c:v>40602</c:v>
                </c:pt>
                <c:pt idx="2208">
                  <c:v>40603</c:v>
                </c:pt>
                <c:pt idx="2209">
                  <c:v>40604</c:v>
                </c:pt>
                <c:pt idx="2210">
                  <c:v>40605</c:v>
                </c:pt>
                <c:pt idx="2211">
                  <c:v>40606</c:v>
                </c:pt>
                <c:pt idx="2212">
                  <c:v>40609</c:v>
                </c:pt>
                <c:pt idx="2213">
                  <c:v>40610</c:v>
                </c:pt>
                <c:pt idx="2214">
                  <c:v>40611</c:v>
                </c:pt>
                <c:pt idx="2215">
                  <c:v>40612</c:v>
                </c:pt>
                <c:pt idx="2216">
                  <c:v>40613</c:v>
                </c:pt>
                <c:pt idx="2217">
                  <c:v>40616</c:v>
                </c:pt>
                <c:pt idx="2218">
                  <c:v>40617</c:v>
                </c:pt>
                <c:pt idx="2219">
                  <c:v>40618</c:v>
                </c:pt>
                <c:pt idx="2220">
                  <c:v>40619</c:v>
                </c:pt>
                <c:pt idx="2221">
                  <c:v>40620</c:v>
                </c:pt>
                <c:pt idx="2222">
                  <c:v>40623</c:v>
                </c:pt>
                <c:pt idx="2223">
                  <c:v>40624</c:v>
                </c:pt>
                <c:pt idx="2224">
                  <c:v>40625</c:v>
                </c:pt>
                <c:pt idx="2225">
                  <c:v>40626</c:v>
                </c:pt>
                <c:pt idx="2226">
                  <c:v>40627</c:v>
                </c:pt>
                <c:pt idx="2227">
                  <c:v>40630</c:v>
                </c:pt>
                <c:pt idx="2228">
                  <c:v>40631</c:v>
                </c:pt>
                <c:pt idx="2229">
                  <c:v>40632</c:v>
                </c:pt>
                <c:pt idx="2230">
                  <c:v>40633</c:v>
                </c:pt>
                <c:pt idx="2231">
                  <c:v>40634</c:v>
                </c:pt>
                <c:pt idx="2232">
                  <c:v>40637</c:v>
                </c:pt>
                <c:pt idx="2233">
                  <c:v>40638</c:v>
                </c:pt>
                <c:pt idx="2234">
                  <c:v>40639</c:v>
                </c:pt>
                <c:pt idx="2235">
                  <c:v>40640</c:v>
                </c:pt>
                <c:pt idx="2236">
                  <c:v>40641</c:v>
                </c:pt>
                <c:pt idx="2237">
                  <c:v>40644</c:v>
                </c:pt>
                <c:pt idx="2238">
                  <c:v>40645</c:v>
                </c:pt>
                <c:pt idx="2239">
                  <c:v>40646</c:v>
                </c:pt>
                <c:pt idx="2240">
                  <c:v>40647</c:v>
                </c:pt>
                <c:pt idx="2241">
                  <c:v>40648</c:v>
                </c:pt>
                <c:pt idx="2242">
                  <c:v>40651</c:v>
                </c:pt>
                <c:pt idx="2243">
                  <c:v>40652</c:v>
                </c:pt>
                <c:pt idx="2244">
                  <c:v>40653</c:v>
                </c:pt>
                <c:pt idx="2245">
                  <c:v>40654</c:v>
                </c:pt>
                <c:pt idx="2246">
                  <c:v>40658</c:v>
                </c:pt>
                <c:pt idx="2247">
                  <c:v>40659</c:v>
                </c:pt>
                <c:pt idx="2248">
                  <c:v>40660</c:v>
                </c:pt>
                <c:pt idx="2249">
                  <c:v>40661</c:v>
                </c:pt>
                <c:pt idx="2250">
                  <c:v>40662</c:v>
                </c:pt>
                <c:pt idx="2251">
                  <c:v>40665</c:v>
                </c:pt>
                <c:pt idx="2252">
                  <c:v>40666</c:v>
                </c:pt>
                <c:pt idx="2253">
                  <c:v>40667</c:v>
                </c:pt>
                <c:pt idx="2254">
                  <c:v>40668</c:v>
                </c:pt>
                <c:pt idx="2255">
                  <c:v>40669</c:v>
                </c:pt>
                <c:pt idx="2256">
                  <c:v>40672</c:v>
                </c:pt>
                <c:pt idx="2257">
                  <c:v>40673</c:v>
                </c:pt>
                <c:pt idx="2258">
                  <c:v>40674</c:v>
                </c:pt>
                <c:pt idx="2259">
                  <c:v>40675</c:v>
                </c:pt>
                <c:pt idx="2260">
                  <c:v>40676</c:v>
                </c:pt>
                <c:pt idx="2261">
                  <c:v>40679</c:v>
                </c:pt>
                <c:pt idx="2262">
                  <c:v>40680</c:v>
                </c:pt>
                <c:pt idx="2263">
                  <c:v>40681</c:v>
                </c:pt>
                <c:pt idx="2264">
                  <c:v>40682</c:v>
                </c:pt>
                <c:pt idx="2265">
                  <c:v>40683</c:v>
                </c:pt>
                <c:pt idx="2266">
                  <c:v>40686</c:v>
                </c:pt>
                <c:pt idx="2267">
                  <c:v>40687</c:v>
                </c:pt>
                <c:pt idx="2268">
                  <c:v>40688</c:v>
                </c:pt>
                <c:pt idx="2269">
                  <c:v>40689</c:v>
                </c:pt>
                <c:pt idx="2270">
                  <c:v>40690</c:v>
                </c:pt>
                <c:pt idx="2271">
                  <c:v>40694</c:v>
                </c:pt>
                <c:pt idx="2272">
                  <c:v>40695</c:v>
                </c:pt>
                <c:pt idx="2273">
                  <c:v>40696</c:v>
                </c:pt>
                <c:pt idx="2274">
                  <c:v>40697</c:v>
                </c:pt>
                <c:pt idx="2275">
                  <c:v>40700</c:v>
                </c:pt>
                <c:pt idx="2276">
                  <c:v>40701</c:v>
                </c:pt>
                <c:pt idx="2277">
                  <c:v>40702</c:v>
                </c:pt>
                <c:pt idx="2278">
                  <c:v>40703</c:v>
                </c:pt>
                <c:pt idx="2279">
                  <c:v>40704</c:v>
                </c:pt>
                <c:pt idx="2280">
                  <c:v>40707</c:v>
                </c:pt>
                <c:pt idx="2281">
                  <c:v>40708</c:v>
                </c:pt>
                <c:pt idx="2282">
                  <c:v>40709</c:v>
                </c:pt>
                <c:pt idx="2283">
                  <c:v>40710</c:v>
                </c:pt>
                <c:pt idx="2284">
                  <c:v>40711</c:v>
                </c:pt>
                <c:pt idx="2285">
                  <c:v>40714</c:v>
                </c:pt>
                <c:pt idx="2286">
                  <c:v>40715</c:v>
                </c:pt>
                <c:pt idx="2287">
                  <c:v>40716</c:v>
                </c:pt>
                <c:pt idx="2288">
                  <c:v>40717</c:v>
                </c:pt>
                <c:pt idx="2289">
                  <c:v>40718</c:v>
                </c:pt>
                <c:pt idx="2290">
                  <c:v>40721</c:v>
                </c:pt>
                <c:pt idx="2291">
                  <c:v>40722</c:v>
                </c:pt>
                <c:pt idx="2292">
                  <c:v>40723</c:v>
                </c:pt>
                <c:pt idx="2293">
                  <c:v>40724</c:v>
                </c:pt>
                <c:pt idx="2294">
                  <c:v>40725</c:v>
                </c:pt>
                <c:pt idx="2295">
                  <c:v>40729</c:v>
                </c:pt>
                <c:pt idx="2296">
                  <c:v>40730</c:v>
                </c:pt>
                <c:pt idx="2297">
                  <c:v>40731</c:v>
                </c:pt>
                <c:pt idx="2298">
                  <c:v>40732</c:v>
                </c:pt>
                <c:pt idx="2299">
                  <c:v>40735</c:v>
                </c:pt>
                <c:pt idx="2300">
                  <c:v>40736</c:v>
                </c:pt>
                <c:pt idx="2301">
                  <c:v>40737</c:v>
                </c:pt>
                <c:pt idx="2302">
                  <c:v>40738</c:v>
                </c:pt>
                <c:pt idx="2303">
                  <c:v>40739</c:v>
                </c:pt>
                <c:pt idx="2304">
                  <c:v>40742</c:v>
                </c:pt>
                <c:pt idx="2305">
                  <c:v>40743</c:v>
                </c:pt>
                <c:pt idx="2306">
                  <c:v>40744</c:v>
                </c:pt>
                <c:pt idx="2307">
                  <c:v>40745</c:v>
                </c:pt>
                <c:pt idx="2308">
                  <c:v>40746</c:v>
                </c:pt>
                <c:pt idx="2309">
                  <c:v>40749</c:v>
                </c:pt>
                <c:pt idx="2310">
                  <c:v>40750</c:v>
                </c:pt>
                <c:pt idx="2311">
                  <c:v>40751</c:v>
                </c:pt>
                <c:pt idx="2312">
                  <c:v>40752</c:v>
                </c:pt>
                <c:pt idx="2313">
                  <c:v>40753</c:v>
                </c:pt>
                <c:pt idx="2314">
                  <c:v>40756</c:v>
                </c:pt>
                <c:pt idx="2315">
                  <c:v>40757</c:v>
                </c:pt>
                <c:pt idx="2316">
                  <c:v>40758</c:v>
                </c:pt>
                <c:pt idx="2317">
                  <c:v>40759</c:v>
                </c:pt>
                <c:pt idx="2318">
                  <c:v>40760</c:v>
                </c:pt>
                <c:pt idx="2319">
                  <c:v>40763</c:v>
                </c:pt>
                <c:pt idx="2320">
                  <c:v>40764</c:v>
                </c:pt>
                <c:pt idx="2321">
                  <c:v>40765</c:v>
                </c:pt>
                <c:pt idx="2322">
                  <c:v>40766</c:v>
                </c:pt>
                <c:pt idx="2323">
                  <c:v>40767</c:v>
                </c:pt>
                <c:pt idx="2324">
                  <c:v>40770</c:v>
                </c:pt>
                <c:pt idx="2325">
                  <c:v>40771</c:v>
                </c:pt>
                <c:pt idx="2326">
                  <c:v>40772</c:v>
                </c:pt>
                <c:pt idx="2327">
                  <c:v>40773</c:v>
                </c:pt>
                <c:pt idx="2328">
                  <c:v>40774</c:v>
                </c:pt>
                <c:pt idx="2329">
                  <c:v>40777</c:v>
                </c:pt>
                <c:pt idx="2330">
                  <c:v>40778</c:v>
                </c:pt>
                <c:pt idx="2331">
                  <c:v>40779</c:v>
                </c:pt>
                <c:pt idx="2332">
                  <c:v>40780</c:v>
                </c:pt>
                <c:pt idx="2333">
                  <c:v>40781</c:v>
                </c:pt>
                <c:pt idx="2334">
                  <c:v>40784</c:v>
                </c:pt>
                <c:pt idx="2335">
                  <c:v>40785</c:v>
                </c:pt>
                <c:pt idx="2336">
                  <c:v>40786</c:v>
                </c:pt>
                <c:pt idx="2337">
                  <c:v>40787</c:v>
                </c:pt>
                <c:pt idx="2338">
                  <c:v>40788</c:v>
                </c:pt>
                <c:pt idx="2339">
                  <c:v>40792</c:v>
                </c:pt>
                <c:pt idx="2340">
                  <c:v>40793</c:v>
                </c:pt>
                <c:pt idx="2341">
                  <c:v>40794</c:v>
                </c:pt>
                <c:pt idx="2342">
                  <c:v>40795</c:v>
                </c:pt>
                <c:pt idx="2343">
                  <c:v>40798</c:v>
                </c:pt>
                <c:pt idx="2344">
                  <c:v>40799</c:v>
                </c:pt>
                <c:pt idx="2345">
                  <c:v>40800</c:v>
                </c:pt>
                <c:pt idx="2346">
                  <c:v>40801</c:v>
                </c:pt>
                <c:pt idx="2347">
                  <c:v>40802</c:v>
                </c:pt>
                <c:pt idx="2348">
                  <c:v>40805</c:v>
                </c:pt>
                <c:pt idx="2349">
                  <c:v>40806</c:v>
                </c:pt>
                <c:pt idx="2350">
                  <c:v>40807</c:v>
                </c:pt>
                <c:pt idx="2351">
                  <c:v>40808</c:v>
                </c:pt>
                <c:pt idx="2352">
                  <c:v>40809</c:v>
                </c:pt>
                <c:pt idx="2353">
                  <c:v>40812</c:v>
                </c:pt>
                <c:pt idx="2354">
                  <c:v>40813</c:v>
                </c:pt>
                <c:pt idx="2355">
                  <c:v>40814</c:v>
                </c:pt>
                <c:pt idx="2356">
                  <c:v>40815</c:v>
                </c:pt>
                <c:pt idx="2357">
                  <c:v>40816</c:v>
                </c:pt>
                <c:pt idx="2358">
                  <c:v>40819</c:v>
                </c:pt>
                <c:pt idx="2359">
                  <c:v>40820</c:v>
                </c:pt>
                <c:pt idx="2360">
                  <c:v>40821</c:v>
                </c:pt>
                <c:pt idx="2361">
                  <c:v>40822</c:v>
                </c:pt>
                <c:pt idx="2362">
                  <c:v>40823</c:v>
                </c:pt>
                <c:pt idx="2363">
                  <c:v>40826</c:v>
                </c:pt>
                <c:pt idx="2364">
                  <c:v>40827</c:v>
                </c:pt>
                <c:pt idx="2365">
                  <c:v>40828</c:v>
                </c:pt>
                <c:pt idx="2366">
                  <c:v>40829</c:v>
                </c:pt>
                <c:pt idx="2367">
                  <c:v>40830</c:v>
                </c:pt>
                <c:pt idx="2368">
                  <c:v>40833</c:v>
                </c:pt>
                <c:pt idx="2369">
                  <c:v>40834</c:v>
                </c:pt>
                <c:pt idx="2370">
                  <c:v>40835</c:v>
                </c:pt>
                <c:pt idx="2371">
                  <c:v>40836</c:v>
                </c:pt>
                <c:pt idx="2372">
                  <c:v>40837</c:v>
                </c:pt>
                <c:pt idx="2373">
                  <c:v>40840</c:v>
                </c:pt>
                <c:pt idx="2374">
                  <c:v>40841</c:v>
                </c:pt>
                <c:pt idx="2375">
                  <c:v>40842</c:v>
                </c:pt>
                <c:pt idx="2376">
                  <c:v>40843</c:v>
                </c:pt>
                <c:pt idx="2377">
                  <c:v>40844</c:v>
                </c:pt>
                <c:pt idx="2378">
                  <c:v>40847</c:v>
                </c:pt>
                <c:pt idx="2379">
                  <c:v>40848</c:v>
                </c:pt>
                <c:pt idx="2380">
                  <c:v>40849</c:v>
                </c:pt>
                <c:pt idx="2381">
                  <c:v>40850</c:v>
                </c:pt>
                <c:pt idx="2382">
                  <c:v>40851</c:v>
                </c:pt>
                <c:pt idx="2383">
                  <c:v>40854</c:v>
                </c:pt>
                <c:pt idx="2384">
                  <c:v>40855</c:v>
                </c:pt>
                <c:pt idx="2385">
                  <c:v>40856</c:v>
                </c:pt>
                <c:pt idx="2386">
                  <c:v>40857</c:v>
                </c:pt>
                <c:pt idx="2387">
                  <c:v>40858</c:v>
                </c:pt>
                <c:pt idx="2388">
                  <c:v>40861</c:v>
                </c:pt>
                <c:pt idx="2389">
                  <c:v>40862</c:v>
                </c:pt>
                <c:pt idx="2390">
                  <c:v>40863</c:v>
                </c:pt>
                <c:pt idx="2391">
                  <c:v>40864</c:v>
                </c:pt>
                <c:pt idx="2392">
                  <c:v>40865</c:v>
                </c:pt>
                <c:pt idx="2393">
                  <c:v>40868</c:v>
                </c:pt>
                <c:pt idx="2394">
                  <c:v>40869</c:v>
                </c:pt>
                <c:pt idx="2395">
                  <c:v>40870</c:v>
                </c:pt>
                <c:pt idx="2396">
                  <c:v>40872</c:v>
                </c:pt>
                <c:pt idx="2397">
                  <c:v>40875</c:v>
                </c:pt>
                <c:pt idx="2398">
                  <c:v>40876</c:v>
                </c:pt>
                <c:pt idx="2399">
                  <c:v>40877</c:v>
                </c:pt>
                <c:pt idx="2400">
                  <c:v>40878</c:v>
                </c:pt>
                <c:pt idx="2401">
                  <c:v>40879</c:v>
                </c:pt>
                <c:pt idx="2402">
                  <c:v>40882</c:v>
                </c:pt>
                <c:pt idx="2403">
                  <c:v>40883</c:v>
                </c:pt>
                <c:pt idx="2404">
                  <c:v>40884</c:v>
                </c:pt>
                <c:pt idx="2405">
                  <c:v>40885</c:v>
                </c:pt>
                <c:pt idx="2406">
                  <c:v>40886</c:v>
                </c:pt>
                <c:pt idx="2407">
                  <c:v>40889</c:v>
                </c:pt>
                <c:pt idx="2408">
                  <c:v>40890</c:v>
                </c:pt>
                <c:pt idx="2409">
                  <c:v>40891</c:v>
                </c:pt>
                <c:pt idx="2410">
                  <c:v>40892</c:v>
                </c:pt>
                <c:pt idx="2411">
                  <c:v>40893</c:v>
                </c:pt>
                <c:pt idx="2412">
                  <c:v>40896</c:v>
                </c:pt>
                <c:pt idx="2413">
                  <c:v>40897</c:v>
                </c:pt>
                <c:pt idx="2414">
                  <c:v>40898</c:v>
                </c:pt>
                <c:pt idx="2415">
                  <c:v>40899</c:v>
                </c:pt>
                <c:pt idx="2416">
                  <c:v>40900</c:v>
                </c:pt>
                <c:pt idx="2417">
                  <c:v>40904</c:v>
                </c:pt>
                <c:pt idx="2418">
                  <c:v>40905</c:v>
                </c:pt>
                <c:pt idx="2419">
                  <c:v>40906</c:v>
                </c:pt>
                <c:pt idx="2420">
                  <c:v>40907</c:v>
                </c:pt>
                <c:pt idx="2421">
                  <c:v>40911</c:v>
                </c:pt>
                <c:pt idx="2422">
                  <c:v>40912</c:v>
                </c:pt>
                <c:pt idx="2423">
                  <c:v>40913</c:v>
                </c:pt>
                <c:pt idx="2424">
                  <c:v>40914</c:v>
                </c:pt>
                <c:pt idx="2425">
                  <c:v>40917</c:v>
                </c:pt>
                <c:pt idx="2426">
                  <c:v>40918</c:v>
                </c:pt>
                <c:pt idx="2427">
                  <c:v>40919</c:v>
                </c:pt>
                <c:pt idx="2428">
                  <c:v>40920</c:v>
                </c:pt>
                <c:pt idx="2429">
                  <c:v>40921</c:v>
                </c:pt>
                <c:pt idx="2430">
                  <c:v>40925</c:v>
                </c:pt>
                <c:pt idx="2431">
                  <c:v>40926</c:v>
                </c:pt>
                <c:pt idx="2432">
                  <c:v>40927</c:v>
                </c:pt>
                <c:pt idx="2433">
                  <c:v>40928</c:v>
                </c:pt>
                <c:pt idx="2434">
                  <c:v>40931</c:v>
                </c:pt>
                <c:pt idx="2435">
                  <c:v>40932</c:v>
                </c:pt>
                <c:pt idx="2436">
                  <c:v>40933</c:v>
                </c:pt>
                <c:pt idx="2437">
                  <c:v>40934</c:v>
                </c:pt>
                <c:pt idx="2438">
                  <c:v>40935</c:v>
                </c:pt>
                <c:pt idx="2439">
                  <c:v>40938</c:v>
                </c:pt>
                <c:pt idx="2440">
                  <c:v>40939</c:v>
                </c:pt>
                <c:pt idx="2441">
                  <c:v>40940</c:v>
                </c:pt>
                <c:pt idx="2442">
                  <c:v>40941</c:v>
                </c:pt>
                <c:pt idx="2443">
                  <c:v>40942</c:v>
                </c:pt>
                <c:pt idx="2444">
                  <c:v>40945</c:v>
                </c:pt>
                <c:pt idx="2445">
                  <c:v>40946</c:v>
                </c:pt>
                <c:pt idx="2446">
                  <c:v>40947</c:v>
                </c:pt>
                <c:pt idx="2447">
                  <c:v>40948</c:v>
                </c:pt>
                <c:pt idx="2448">
                  <c:v>40949</c:v>
                </c:pt>
                <c:pt idx="2449">
                  <c:v>40952</c:v>
                </c:pt>
                <c:pt idx="2450">
                  <c:v>40953</c:v>
                </c:pt>
                <c:pt idx="2451">
                  <c:v>40954</c:v>
                </c:pt>
                <c:pt idx="2452">
                  <c:v>40955</c:v>
                </c:pt>
                <c:pt idx="2453">
                  <c:v>40956</c:v>
                </c:pt>
                <c:pt idx="2454">
                  <c:v>40960</c:v>
                </c:pt>
                <c:pt idx="2455">
                  <c:v>40961</c:v>
                </c:pt>
                <c:pt idx="2456">
                  <c:v>40962</c:v>
                </c:pt>
                <c:pt idx="2457">
                  <c:v>40963</c:v>
                </c:pt>
                <c:pt idx="2458">
                  <c:v>40966</c:v>
                </c:pt>
                <c:pt idx="2459">
                  <c:v>40967</c:v>
                </c:pt>
                <c:pt idx="2460">
                  <c:v>40968</c:v>
                </c:pt>
                <c:pt idx="2461">
                  <c:v>40969</c:v>
                </c:pt>
                <c:pt idx="2462">
                  <c:v>40970</c:v>
                </c:pt>
                <c:pt idx="2463">
                  <c:v>40973</c:v>
                </c:pt>
                <c:pt idx="2464">
                  <c:v>40974</c:v>
                </c:pt>
                <c:pt idx="2465">
                  <c:v>40975</c:v>
                </c:pt>
                <c:pt idx="2466">
                  <c:v>40976</c:v>
                </c:pt>
                <c:pt idx="2467">
                  <c:v>40977</c:v>
                </c:pt>
                <c:pt idx="2468">
                  <c:v>40980</c:v>
                </c:pt>
                <c:pt idx="2469">
                  <c:v>40981</c:v>
                </c:pt>
                <c:pt idx="2470">
                  <c:v>40982</c:v>
                </c:pt>
                <c:pt idx="2471">
                  <c:v>40983</c:v>
                </c:pt>
                <c:pt idx="2472">
                  <c:v>40984</c:v>
                </c:pt>
                <c:pt idx="2473">
                  <c:v>40987</c:v>
                </c:pt>
                <c:pt idx="2474">
                  <c:v>40988</c:v>
                </c:pt>
                <c:pt idx="2475">
                  <c:v>40989</c:v>
                </c:pt>
                <c:pt idx="2476">
                  <c:v>40990</c:v>
                </c:pt>
                <c:pt idx="2477">
                  <c:v>40991</c:v>
                </c:pt>
                <c:pt idx="2478">
                  <c:v>40994</c:v>
                </c:pt>
                <c:pt idx="2479">
                  <c:v>40995</c:v>
                </c:pt>
                <c:pt idx="2480">
                  <c:v>40996</c:v>
                </c:pt>
                <c:pt idx="2481">
                  <c:v>40997</c:v>
                </c:pt>
                <c:pt idx="2482">
                  <c:v>40998</c:v>
                </c:pt>
                <c:pt idx="2483">
                  <c:v>41001</c:v>
                </c:pt>
                <c:pt idx="2484">
                  <c:v>41002</c:v>
                </c:pt>
                <c:pt idx="2485">
                  <c:v>41003</c:v>
                </c:pt>
                <c:pt idx="2486">
                  <c:v>41004</c:v>
                </c:pt>
                <c:pt idx="2487">
                  <c:v>41008</c:v>
                </c:pt>
                <c:pt idx="2488">
                  <c:v>41009</c:v>
                </c:pt>
                <c:pt idx="2489">
                  <c:v>41010</c:v>
                </c:pt>
                <c:pt idx="2490">
                  <c:v>41011</c:v>
                </c:pt>
                <c:pt idx="2491">
                  <c:v>41012</c:v>
                </c:pt>
                <c:pt idx="2492">
                  <c:v>41015</c:v>
                </c:pt>
                <c:pt idx="2493">
                  <c:v>41016</c:v>
                </c:pt>
                <c:pt idx="2494">
                  <c:v>41017</c:v>
                </c:pt>
                <c:pt idx="2495">
                  <c:v>41018</c:v>
                </c:pt>
                <c:pt idx="2496">
                  <c:v>41019</c:v>
                </c:pt>
                <c:pt idx="2497">
                  <c:v>41022</c:v>
                </c:pt>
                <c:pt idx="2498">
                  <c:v>41023</c:v>
                </c:pt>
                <c:pt idx="2499">
                  <c:v>41024</c:v>
                </c:pt>
                <c:pt idx="2500">
                  <c:v>41025</c:v>
                </c:pt>
                <c:pt idx="2501">
                  <c:v>41026</c:v>
                </c:pt>
                <c:pt idx="2502">
                  <c:v>41029</c:v>
                </c:pt>
                <c:pt idx="2503">
                  <c:v>41030</c:v>
                </c:pt>
                <c:pt idx="2504">
                  <c:v>41031</c:v>
                </c:pt>
                <c:pt idx="2505">
                  <c:v>41032</c:v>
                </c:pt>
                <c:pt idx="2506">
                  <c:v>41033</c:v>
                </c:pt>
                <c:pt idx="2507">
                  <c:v>41036</c:v>
                </c:pt>
                <c:pt idx="2508">
                  <c:v>41037</c:v>
                </c:pt>
                <c:pt idx="2509">
                  <c:v>41038</c:v>
                </c:pt>
                <c:pt idx="2510">
                  <c:v>41039</c:v>
                </c:pt>
                <c:pt idx="2511">
                  <c:v>41040</c:v>
                </c:pt>
                <c:pt idx="2512">
                  <c:v>41043</c:v>
                </c:pt>
                <c:pt idx="2513">
                  <c:v>41044</c:v>
                </c:pt>
                <c:pt idx="2514">
                  <c:v>41045</c:v>
                </c:pt>
                <c:pt idx="2515">
                  <c:v>41046</c:v>
                </c:pt>
                <c:pt idx="2516">
                  <c:v>41047</c:v>
                </c:pt>
                <c:pt idx="2517">
                  <c:v>41050</c:v>
                </c:pt>
                <c:pt idx="2518">
                  <c:v>41051</c:v>
                </c:pt>
                <c:pt idx="2519">
                  <c:v>41052</c:v>
                </c:pt>
                <c:pt idx="2520">
                  <c:v>41053</c:v>
                </c:pt>
                <c:pt idx="2521">
                  <c:v>41054</c:v>
                </c:pt>
                <c:pt idx="2522">
                  <c:v>41058</c:v>
                </c:pt>
                <c:pt idx="2523">
                  <c:v>41059</c:v>
                </c:pt>
                <c:pt idx="2524">
                  <c:v>41060</c:v>
                </c:pt>
                <c:pt idx="2525">
                  <c:v>41061</c:v>
                </c:pt>
                <c:pt idx="2526">
                  <c:v>41064</c:v>
                </c:pt>
                <c:pt idx="2527">
                  <c:v>41065</c:v>
                </c:pt>
                <c:pt idx="2528">
                  <c:v>41066</c:v>
                </c:pt>
                <c:pt idx="2529">
                  <c:v>41067</c:v>
                </c:pt>
                <c:pt idx="2530">
                  <c:v>41068</c:v>
                </c:pt>
                <c:pt idx="2531">
                  <c:v>41071</c:v>
                </c:pt>
                <c:pt idx="2532">
                  <c:v>41072</c:v>
                </c:pt>
                <c:pt idx="2533">
                  <c:v>41073</c:v>
                </c:pt>
                <c:pt idx="2534">
                  <c:v>41074</c:v>
                </c:pt>
                <c:pt idx="2535">
                  <c:v>41075</c:v>
                </c:pt>
                <c:pt idx="2536">
                  <c:v>41078</c:v>
                </c:pt>
                <c:pt idx="2537">
                  <c:v>41079</c:v>
                </c:pt>
                <c:pt idx="2538">
                  <c:v>41080</c:v>
                </c:pt>
                <c:pt idx="2539">
                  <c:v>41081</c:v>
                </c:pt>
                <c:pt idx="2540">
                  <c:v>41082</c:v>
                </c:pt>
                <c:pt idx="2541">
                  <c:v>41085</c:v>
                </c:pt>
                <c:pt idx="2542">
                  <c:v>41086</c:v>
                </c:pt>
                <c:pt idx="2543">
                  <c:v>41087</c:v>
                </c:pt>
                <c:pt idx="2544">
                  <c:v>41088</c:v>
                </c:pt>
                <c:pt idx="2545">
                  <c:v>41089</c:v>
                </c:pt>
                <c:pt idx="2546">
                  <c:v>41092</c:v>
                </c:pt>
                <c:pt idx="2547">
                  <c:v>41093</c:v>
                </c:pt>
                <c:pt idx="2548">
                  <c:v>41095</c:v>
                </c:pt>
                <c:pt idx="2549">
                  <c:v>41096</c:v>
                </c:pt>
                <c:pt idx="2550">
                  <c:v>41099</c:v>
                </c:pt>
                <c:pt idx="2551">
                  <c:v>41100</c:v>
                </c:pt>
                <c:pt idx="2552">
                  <c:v>41101</c:v>
                </c:pt>
                <c:pt idx="2553">
                  <c:v>41102</c:v>
                </c:pt>
                <c:pt idx="2554">
                  <c:v>41103</c:v>
                </c:pt>
                <c:pt idx="2555">
                  <c:v>41106</c:v>
                </c:pt>
                <c:pt idx="2556">
                  <c:v>41107</c:v>
                </c:pt>
                <c:pt idx="2557">
                  <c:v>41108</c:v>
                </c:pt>
                <c:pt idx="2558">
                  <c:v>41109</c:v>
                </c:pt>
                <c:pt idx="2559">
                  <c:v>41110</c:v>
                </c:pt>
                <c:pt idx="2560">
                  <c:v>41113</c:v>
                </c:pt>
                <c:pt idx="2561">
                  <c:v>41114</c:v>
                </c:pt>
                <c:pt idx="2562">
                  <c:v>41115</c:v>
                </c:pt>
                <c:pt idx="2563">
                  <c:v>41116</c:v>
                </c:pt>
                <c:pt idx="2564">
                  <c:v>41117</c:v>
                </c:pt>
                <c:pt idx="2565">
                  <c:v>41120</c:v>
                </c:pt>
                <c:pt idx="2566">
                  <c:v>41121</c:v>
                </c:pt>
                <c:pt idx="2567">
                  <c:v>41122</c:v>
                </c:pt>
                <c:pt idx="2568">
                  <c:v>41123</c:v>
                </c:pt>
                <c:pt idx="2569">
                  <c:v>41124</c:v>
                </c:pt>
                <c:pt idx="2570">
                  <c:v>41127</c:v>
                </c:pt>
                <c:pt idx="2571">
                  <c:v>41128</c:v>
                </c:pt>
                <c:pt idx="2572">
                  <c:v>41129</c:v>
                </c:pt>
                <c:pt idx="2573">
                  <c:v>41130</c:v>
                </c:pt>
                <c:pt idx="2574">
                  <c:v>41131</c:v>
                </c:pt>
                <c:pt idx="2575">
                  <c:v>41134</c:v>
                </c:pt>
                <c:pt idx="2576">
                  <c:v>41135</c:v>
                </c:pt>
                <c:pt idx="2577">
                  <c:v>41136</c:v>
                </c:pt>
                <c:pt idx="2578">
                  <c:v>41137</c:v>
                </c:pt>
                <c:pt idx="2579">
                  <c:v>41138</c:v>
                </c:pt>
                <c:pt idx="2580">
                  <c:v>41141</c:v>
                </c:pt>
                <c:pt idx="2581">
                  <c:v>41142</c:v>
                </c:pt>
                <c:pt idx="2582">
                  <c:v>41143</c:v>
                </c:pt>
                <c:pt idx="2583">
                  <c:v>41144</c:v>
                </c:pt>
                <c:pt idx="2584">
                  <c:v>41145</c:v>
                </c:pt>
                <c:pt idx="2585">
                  <c:v>41148</c:v>
                </c:pt>
                <c:pt idx="2586">
                  <c:v>41149</c:v>
                </c:pt>
                <c:pt idx="2587">
                  <c:v>41150</c:v>
                </c:pt>
                <c:pt idx="2588">
                  <c:v>41151</c:v>
                </c:pt>
                <c:pt idx="2589">
                  <c:v>41152</c:v>
                </c:pt>
                <c:pt idx="2590">
                  <c:v>41156</c:v>
                </c:pt>
                <c:pt idx="2591">
                  <c:v>41157</c:v>
                </c:pt>
                <c:pt idx="2592">
                  <c:v>41158</c:v>
                </c:pt>
                <c:pt idx="2593">
                  <c:v>41159</c:v>
                </c:pt>
                <c:pt idx="2594">
                  <c:v>41162</c:v>
                </c:pt>
                <c:pt idx="2595">
                  <c:v>41163</c:v>
                </c:pt>
                <c:pt idx="2596">
                  <c:v>41164</c:v>
                </c:pt>
                <c:pt idx="2597">
                  <c:v>41165</c:v>
                </c:pt>
                <c:pt idx="2598">
                  <c:v>41166</c:v>
                </c:pt>
                <c:pt idx="2599">
                  <c:v>41169</c:v>
                </c:pt>
                <c:pt idx="2600">
                  <c:v>41170</c:v>
                </c:pt>
                <c:pt idx="2601">
                  <c:v>41171</c:v>
                </c:pt>
                <c:pt idx="2602">
                  <c:v>41172</c:v>
                </c:pt>
                <c:pt idx="2603">
                  <c:v>41173</c:v>
                </c:pt>
                <c:pt idx="2604">
                  <c:v>41176</c:v>
                </c:pt>
                <c:pt idx="2605">
                  <c:v>41177</c:v>
                </c:pt>
                <c:pt idx="2606">
                  <c:v>41178</c:v>
                </c:pt>
                <c:pt idx="2607">
                  <c:v>41179</c:v>
                </c:pt>
                <c:pt idx="2608">
                  <c:v>41180</c:v>
                </c:pt>
                <c:pt idx="2609">
                  <c:v>41183</c:v>
                </c:pt>
                <c:pt idx="2610">
                  <c:v>41184</c:v>
                </c:pt>
                <c:pt idx="2611">
                  <c:v>41185</c:v>
                </c:pt>
                <c:pt idx="2612">
                  <c:v>41186</c:v>
                </c:pt>
                <c:pt idx="2613">
                  <c:v>41187</c:v>
                </c:pt>
                <c:pt idx="2614">
                  <c:v>41190</c:v>
                </c:pt>
                <c:pt idx="2615">
                  <c:v>41191</c:v>
                </c:pt>
                <c:pt idx="2616">
                  <c:v>41192</c:v>
                </c:pt>
                <c:pt idx="2617">
                  <c:v>41193</c:v>
                </c:pt>
                <c:pt idx="2618">
                  <c:v>41194</c:v>
                </c:pt>
                <c:pt idx="2619">
                  <c:v>41197</c:v>
                </c:pt>
                <c:pt idx="2620">
                  <c:v>41198</c:v>
                </c:pt>
                <c:pt idx="2621">
                  <c:v>41199</c:v>
                </c:pt>
                <c:pt idx="2622">
                  <c:v>41200</c:v>
                </c:pt>
                <c:pt idx="2623">
                  <c:v>41201</c:v>
                </c:pt>
                <c:pt idx="2624">
                  <c:v>41204</c:v>
                </c:pt>
                <c:pt idx="2625">
                  <c:v>41205</c:v>
                </c:pt>
                <c:pt idx="2626">
                  <c:v>41206</c:v>
                </c:pt>
                <c:pt idx="2627">
                  <c:v>41207</c:v>
                </c:pt>
                <c:pt idx="2628">
                  <c:v>41208</c:v>
                </c:pt>
                <c:pt idx="2629">
                  <c:v>41213</c:v>
                </c:pt>
                <c:pt idx="2630">
                  <c:v>41214</c:v>
                </c:pt>
                <c:pt idx="2631">
                  <c:v>41215</c:v>
                </c:pt>
                <c:pt idx="2632">
                  <c:v>41218</c:v>
                </c:pt>
                <c:pt idx="2633">
                  <c:v>41219</c:v>
                </c:pt>
                <c:pt idx="2634">
                  <c:v>41220</c:v>
                </c:pt>
                <c:pt idx="2635">
                  <c:v>41221</c:v>
                </c:pt>
                <c:pt idx="2636">
                  <c:v>41222</c:v>
                </c:pt>
                <c:pt idx="2637">
                  <c:v>41225</c:v>
                </c:pt>
                <c:pt idx="2638">
                  <c:v>41226</c:v>
                </c:pt>
                <c:pt idx="2639">
                  <c:v>41227</c:v>
                </c:pt>
                <c:pt idx="2640">
                  <c:v>41228</c:v>
                </c:pt>
                <c:pt idx="2641">
                  <c:v>41229</c:v>
                </c:pt>
                <c:pt idx="2642">
                  <c:v>41232</c:v>
                </c:pt>
                <c:pt idx="2643">
                  <c:v>41233</c:v>
                </c:pt>
                <c:pt idx="2644">
                  <c:v>41234</c:v>
                </c:pt>
                <c:pt idx="2645">
                  <c:v>41236</c:v>
                </c:pt>
                <c:pt idx="2646">
                  <c:v>41239</c:v>
                </c:pt>
                <c:pt idx="2647">
                  <c:v>41240</c:v>
                </c:pt>
                <c:pt idx="2648">
                  <c:v>41241</c:v>
                </c:pt>
                <c:pt idx="2649">
                  <c:v>41242</c:v>
                </c:pt>
                <c:pt idx="2650">
                  <c:v>41243</c:v>
                </c:pt>
                <c:pt idx="2651">
                  <c:v>41246</c:v>
                </c:pt>
                <c:pt idx="2652">
                  <c:v>41247</c:v>
                </c:pt>
                <c:pt idx="2653">
                  <c:v>41248</c:v>
                </c:pt>
                <c:pt idx="2654">
                  <c:v>41249</c:v>
                </c:pt>
                <c:pt idx="2655">
                  <c:v>41250</c:v>
                </c:pt>
                <c:pt idx="2656">
                  <c:v>41253</c:v>
                </c:pt>
                <c:pt idx="2657">
                  <c:v>41254</c:v>
                </c:pt>
                <c:pt idx="2658">
                  <c:v>41255</c:v>
                </c:pt>
                <c:pt idx="2659">
                  <c:v>41256</c:v>
                </c:pt>
                <c:pt idx="2660">
                  <c:v>41257</c:v>
                </c:pt>
                <c:pt idx="2661">
                  <c:v>41260</c:v>
                </c:pt>
                <c:pt idx="2662">
                  <c:v>41261</c:v>
                </c:pt>
                <c:pt idx="2663">
                  <c:v>41262</c:v>
                </c:pt>
                <c:pt idx="2664">
                  <c:v>41263</c:v>
                </c:pt>
                <c:pt idx="2665">
                  <c:v>41264</c:v>
                </c:pt>
                <c:pt idx="2666">
                  <c:v>41267</c:v>
                </c:pt>
                <c:pt idx="2667">
                  <c:v>41269</c:v>
                </c:pt>
                <c:pt idx="2668">
                  <c:v>41270</c:v>
                </c:pt>
                <c:pt idx="2669">
                  <c:v>41271</c:v>
                </c:pt>
                <c:pt idx="2670">
                  <c:v>41274</c:v>
                </c:pt>
                <c:pt idx="2671">
                  <c:v>41276</c:v>
                </c:pt>
                <c:pt idx="2672">
                  <c:v>41277</c:v>
                </c:pt>
                <c:pt idx="2673">
                  <c:v>41278</c:v>
                </c:pt>
                <c:pt idx="2674">
                  <c:v>41281</c:v>
                </c:pt>
                <c:pt idx="2675">
                  <c:v>41282</c:v>
                </c:pt>
                <c:pt idx="2676">
                  <c:v>41283</c:v>
                </c:pt>
                <c:pt idx="2677">
                  <c:v>41284</c:v>
                </c:pt>
                <c:pt idx="2678">
                  <c:v>41285</c:v>
                </c:pt>
                <c:pt idx="2679">
                  <c:v>41288</c:v>
                </c:pt>
                <c:pt idx="2680">
                  <c:v>41289</c:v>
                </c:pt>
                <c:pt idx="2681">
                  <c:v>41290</c:v>
                </c:pt>
                <c:pt idx="2682">
                  <c:v>41291</c:v>
                </c:pt>
                <c:pt idx="2683">
                  <c:v>41292</c:v>
                </c:pt>
                <c:pt idx="2684">
                  <c:v>41296</c:v>
                </c:pt>
                <c:pt idx="2685">
                  <c:v>41297</c:v>
                </c:pt>
                <c:pt idx="2686">
                  <c:v>41298</c:v>
                </c:pt>
                <c:pt idx="2687">
                  <c:v>41299</c:v>
                </c:pt>
                <c:pt idx="2688">
                  <c:v>41302</c:v>
                </c:pt>
                <c:pt idx="2689">
                  <c:v>41303</c:v>
                </c:pt>
                <c:pt idx="2690">
                  <c:v>41304</c:v>
                </c:pt>
                <c:pt idx="2691">
                  <c:v>41305</c:v>
                </c:pt>
                <c:pt idx="2692">
                  <c:v>41306</c:v>
                </c:pt>
                <c:pt idx="2693">
                  <c:v>41309</c:v>
                </c:pt>
                <c:pt idx="2694">
                  <c:v>41310</c:v>
                </c:pt>
                <c:pt idx="2695">
                  <c:v>41311</c:v>
                </c:pt>
                <c:pt idx="2696">
                  <c:v>41312</c:v>
                </c:pt>
                <c:pt idx="2697">
                  <c:v>41313</c:v>
                </c:pt>
                <c:pt idx="2698">
                  <c:v>41316</c:v>
                </c:pt>
                <c:pt idx="2699">
                  <c:v>41317</c:v>
                </c:pt>
                <c:pt idx="2700">
                  <c:v>41318</c:v>
                </c:pt>
                <c:pt idx="2701">
                  <c:v>41319</c:v>
                </c:pt>
                <c:pt idx="2702">
                  <c:v>41320</c:v>
                </c:pt>
                <c:pt idx="2703">
                  <c:v>41324</c:v>
                </c:pt>
                <c:pt idx="2704">
                  <c:v>41325</c:v>
                </c:pt>
                <c:pt idx="2705">
                  <c:v>41326</c:v>
                </c:pt>
                <c:pt idx="2706">
                  <c:v>41327</c:v>
                </c:pt>
                <c:pt idx="2707">
                  <c:v>41330</c:v>
                </c:pt>
                <c:pt idx="2708">
                  <c:v>41331</c:v>
                </c:pt>
                <c:pt idx="2709">
                  <c:v>41332</c:v>
                </c:pt>
                <c:pt idx="2710">
                  <c:v>41333</c:v>
                </c:pt>
                <c:pt idx="2711">
                  <c:v>41334</c:v>
                </c:pt>
                <c:pt idx="2712">
                  <c:v>41337</c:v>
                </c:pt>
                <c:pt idx="2713">
                  <c:v>41338</c:v>
                </c:pt>
                <c:pt idx="2714">
                  <c:v>41339</c:v>
                </c:pt>
                <c:pt idx="2715">
                  <c:v>41340</c:v>
                </c:pt>
                <c:pt idx="2716">
                  <c:v>41341</c:v>
                </c:pt>
                <c:pt idx="2717">
                  <c:v>41344</c:v>
                </c:pt>
                <c:pt idx="2718">
                  <c:v>41345</c:v>
                </c:pt>
                <c:pt idx="2719">
                  <c:v>41346</c:v>
                </c:pt>
                <c:pt idx="2720">
                  <c:v>41347</c:v>
                </c:pt>
                <c:pt idx="2721">
                  <c:v>41348</c:v>
                </c:pt>
                <c:pt idx="2722">
                  <c:v>41351</c:v>
                </c:pt>
                <c:pt idx="2723">
                  <c:v>41352</c:v>
                </c:pt>
                <c:pt idx="2724">
                  <c:v>41353</c:v>
                </c:pt>
                <c:pt idx="2725">
                  <c:v>41354</c:v>
                </c:pt>
                <c:pt idx="2726">
                  <c:v>41355</c:v>
                </c:pt>
                <c:pt idx="2727">
                  <c:v>41358</c:v>
                </c:pt>
                <c:pt idx="2728">
                  <c:v>41359</c:v>
                </c:pt>
                <c:pt idx="2729">
                  <c:v>41360</c:v>
                </c:pt>
                <c:pt idx="2730">
                  <c:v>41361</c:v>
                </c:pt>
                <c:pt idx="2731">
                  <c:v>41365</c:v>
                </c:pt>
                <c:pt idx="2732">
                  <c:v>41366</c:v>
                </c:pt>
                <c:pt idx="2733">
                  <c:v>41367</c:v>
                </c:pt>
                <c:pt idx="2734">
                  <c:v>41368</c:v>
                </c:pt>
                <c:pt idx="2735">
                  <c:v>41369</c:v>
                </c:pt>
                <c:pt idx="2736">
                  <c:v>41372</c:v>
                </c:pt>
                <c:pt idx="2737">
                  <c:v>41373</c:v>
                </c:pt>
                <c:pt idx="2738">
                  <c:v>41374</c:v>
                </c:pt>
                <c:pt idx="2739">
                  <c:v>41375</c:v>
                </c:pt>
                <c:pt idx="2740">
                  <c:v>41376</c:v>
                </c:pt>
                <c:pt idx="2741">
                  <c:v>41379</c:v>
                </c:pt>
                <c:pt idx="2742">
                  <c:v>41380</c:v>
                </c:pt>
                <c:pt idx="2743">
                  <c:v>41381</c:v>
                </c:pt>
                <c:pt idx="2744">
                  <c:v>41382</c:v>
                </c:pt>
                <c:pt idx="2745">
                  <c:v>41383</c:v>
                </c:pt>
                <c:pt idx="2746">
                  <c:v>41386</c:v>
                </c:pt>
                <c:pt idx="2747">
                  <c:v>41387</c:v>
                </c:pt>
                <c:pt idx="2748">
                  <c:v>41388</c:v>
                </c:pt>
                <c:pt idx="2749">
                  <c:v>41389</c:v>
                </c:pt>
                <c:pt idx="2750">
                  <c:v>41390</c:v>
                </c:pt>
                <c:pt idx="2751">
                  <c:v>41393</c:v>
                </c:pt>
                <c:pt idx="2752">
                  <c:v>41394</c:v>
                </c:pt>
                <c:pt idx="2753">
                  <c:v>41395</c:v>
                </c:pt>
                <c:pt idx="2754">
                  <c:v>41396</c:v>
                </c:pt>
                <c:pt idx="2755">
                  <c:v>41397</c:v>
                </c:pt>
                <c:pt idx="2756">
                  <c:v>41400</c:v>
                </c:pt>
                <c:pt idx="2757">
                  <c:v>41401</c:v>
                </c:pt>
                <c:pt idx="2758">
                  <c:v>41402</c:v>
                </c:pt>
                <c:pt idx="2759">
                  <c:v>41403</c:v>
                </c:pt>
                <c:pt idx="2760">
                  <c:v>41404</c:v>
                </c:pt>
                <c:pt idx="2761">
                  <c:v>41407</c:v>
                </c:pt>
                <c:pt idx="2762">
                  <c:v>41408</c:v>
                </c:pt>
                <c:pt idx="2763">
                  <c:v>41409</c:v>
                </c:pt>
                <c:pt idx="2764">
                  <c:v>41410</c:v>
                </c:pt>
                <c:pt idx="2765">
                  <c:v>41411</c:v>
                </c:pt>
                <c:pt idx="2766">
                  <c:v>41414</c:v>
                </c:pt>
                <c:pt idx="2767">
                  <c:v>41415</c:v>
                </c:pt>
                <c:pt idx="2768">
                  <c:v>41416</c:v>
                </c:pt>
                <c:pt idx="2769">
                  <c:v>41417</c:v>
                </c:pt>
                <c:pt idx="2770">
                  <c:v>41418</c:v>
                </c:pt>
                <c:pt idx="2771">
                  <c:v>41422</c:v>
                </c:pt>
                <c:pt idx="2772">
                  <c:v>41423</c:v>
                </c:pt>
                <c:pt idx="2773">
                  <c:v>41424</c:v>
                </c:pt>
                <c:pt idx="2774">
                  <c:v>41425</c:v>
                </c:pt>
                <c:pt idx="2775">
                  <c:v>41428</c:v>
                </c:pt>
                <c:pt idx="2776">
                  <c:v>41429</c:v>
                </c:pt>
                <c:pt idx="2777">
                  <c:v>41430</c:v>
                </c:pt>
                <c:pt idx="2778">
                  <c:v>41431</c:v>
                </c:pt>
                <c:pt idx="2779">
                  <c:v>41432</c:v>
                </c:pt>
                <c:pt idx="2780">
                  <c:v>41435</c:v>
                </c:pt>
                <c:pt idx="2781">
                  <c:v>41436</c:v>
                </c:pt>
                <c:pt idx="2782">
                  <c:v>41437</c:v>
                </c:pt>
                <c:pt idx="2783">
                  <c:v>41438</c:v>
                </c:pt>
                <c:pt idx="2784">
                  <c:v>41439</c:v>
                </c:pt>
                <c:pt idx="2785">
                  <c:v>41442</c:v>
                </c:pt>
                <c:pt idx="2786">
                  <c:v>41443</c:v>
                </c:pt>
                <c:pt idx="2787">
                  <c:v>41444</c:v>
                </c:pt>
                <c:pt idx="2788">
                  <c:v>41445</c:v>
                </c:pt>
                <c:pt idx="2789">
                  <c:v>41446</c:v>
                </c:pt>
                <c:pt idx="2790">
                  <c:v>41449</c:v>
                </c:pt>
                <c:pt idx="2791">
                  <c:v>41450</c:v>
                </c:pt>
                <c:pt idx="2792">
                  <c:v>41451</c:v>
                </c:pt>
                <c:pt idx="2793">
                  <c:v>41452</c:v>
                </c:pt>
                <c:pt idx="2794">
                  <c:v>41453</c:v>
                </c:pt>
                <c:pt idx="2795">
                  <c:v>41456</c:v>
                </c:pt>
                <c:pt idx="2796">
                  <c:v>41457</c:v>
                </c:pt>
                <c:pt idx="2797">
                  <c:v>41458</c:v>
                </c:pt>
                <c:pt idx="2798">
                  <c:v>41460</c:v>
                </c:pt>
                <c:pt idx="2799">
                  <c:v>41463</c:v>
                </c:pt>
                <c:pt idx="2800">
                  <c:v>41464</c:v>
                </c:pt>
                <c:pt idx="2801">
                  <c:v>41465</c:v>
                </c:pt>
                <c:pt idx="2802">
                  <c:v>41466</c:v>
                </c:pt>
                <c:pt idx="2803">
                  <c:v>41467</c:v>
                </c:pt>
                <c:pt idx="2804">
                  <c:v>41470</c:v>
                </c:pt>
                <c:pt idx="2805">
                  <c:v>41471</c:v>
                </c:pt>
                <c:pt idx="2806">
                  <c:v>41472</c:v>
                </c:pt>
                <c:pt idx="2807">
                  <c:v>41473</c:v>
                </c:pt>
                <c:pt idx="2808">
                  <c:v>41474</c:v>
                </c:pt>
                <c:pt idx="2809">
                  <c:v>41477</c:v>
                </c:pt>
                <c:pt idx="2810">
                  <c:v>41478</c:v>
                </c:pt>
                <c:pt idx="2811">
                  <c:v>41479</c:v>
                </c:pt>
                <c:pt idx="2812">
                  <c:v>41480</c:v>
                </c:pt>
                <c:pt idx="2813">
                  <c:v>41481</c:v>
                </c:pt>
                <c:pt idx="2814">
                  <c:v>41484</c:v>
                </c:pt>
                <c:pt idx="2815">
                  <c:v>41485</c:v>
                </c:pt>
                <c:pt idx="2816">
                  <c:v>41486</c:v>
                </c:pt>
                <c:pt idx="2817">
                  <c:v>41487</c:v>
                </c:pt>
                <c:pt idx="2818">
                  <c:v>41488</c:v>
                </c:pt>
                <c:pt idx="2819">
                  <c:v>41491</c:v>
                </c:pt>
                <c:pt idx="2820">
                  <c:v>41492</c:v>
                </c:pt>
                <c:pt idx="2821">
                  <c:v>41493</c:v>
                </c:pt>
                <c:pt idx="2822">
                  <c:v>41494</c:v>
                </c:pt>
                <c:pt idx="2823">
                  <c:v>41495</c:v>
                </c:pt>
                <c:pt idx="2824">
                  <c:v>41498</c:v>
                </c:pt>
                <c:pt idx="2825">
                  <c:v>41499</c:v>
                </c:pt>
                <c:pt idx="2826">
                  <c:v>41500</c:v>
                </c:pt>
                <c:pt idx="2827">
                  <c:v>41501</c:v>
                </c:pt>
                <c:pt idx="2828">
                  <c:v>41502</c:v>
                </c:pt>
                <c:pt idx="2829">
                  <c:v>41505</c:v>
                </c:pt>
                <c:pt idx="2830">
                  <c:v>41506</c:v>
                </c:pt>
                <c:pt idx="2831">
                  <c:v>41507</c:v>
                </c:pt>
                <c:pt idx="2832">
                  <c:v>41508</c:v>
                </c:pt>
                <c:pt idx="2833">
                  <c:v>41509</c:v>
                </c:pt>
                <c:pt idx="2834">
                  <c:v>41512</c:v>
                </c:pt>
                <c:pt idx="2835">
                  <c:v>41513</c:v>
                </c:pt>
                <c:pt idx="2836">
                  <c:v>41514</c:v>
                </c:pt>
                <c:pt idx="2837">
                  <c:v>41515</c:v>
                </c:pt>
                <c:pt idx="2838">
                  <c:v>41516</c:v>
                </c:pt>
                <c:pt idx="2839">
                  <c:v>41520</c:v>
                </c:pt>
                <c:pt idx="2840">
                  <c:v>41521</c:v>
                </c:pt>
                <c:pt idx="2841">
                  <c:v>41522</c:v>
                </c:pt>
                <c:pt idx="2842">
                  <c:v>41523</c:v>
                </c:pt>
                <c:pt idx="2843">
                  <c:v>41526</c:v>
                </c:pt>
                <c:pt idx="2844">
                  <c:v>41527</c:v>
                </c:pt>
                <c:pt idx="2845">
                  <c:v>41528</c:v>
                </c:pt>
                <c:pt idx="2846">
                  <c:v>41529</c:v>
                </c:pt>
                <c:pt idx="2847">
                  <c:v>41530</c:v>
                </c:pt>
                <c:pt idx="2848">
                  <c:v>41533</c:v>
                </c:pt>
                <c:pt idx="2849">
                  <c:v>41534</c:v>
                </c:pt>
                <c:pt idx="2850">
                  <c:v>41535</c:v>
                </c:pt>
                <c:pt idx="2851">
                  <c:v>41536</c:v>
                </c:pt>
                <c:pt idx="2852">
                  <c:v>41537</c:v>
                </c:pt>
                <c:pt idx="2853">
                  <c:v>41540</c:v>
                </c:pt>
                <c:pt idx="2854">
                  <c:v>41541</c:v>
                </c:pt>
                <c:pt idx="2855">
                  <c:v>41542</c:v>
                </c:pt>
                <c:pt idx="2856">
                  <c:v>41543</c:v>
                </c:pt>
                <c:pt idx="2857">
                  <c:v>41544</c:v>
                </c:pt>
                <c:pt idx="2858">
                  <c:v>41547</c:v>
                </c:pt>
                <c:pt idx="2859">
                  <c:v>41548</c:v>
                </c:pt>
                <c:pt idx="2860">
                  <c:v>41549</c:v>
                </c:pt>
                <c:pt idx="2861">
                  <c:v>41550</c:v>
                </c:pt>
                <c:pt idx="2862">
                  <c:v>41551</c:v>
                </c:pt>
                <c:pt idx="2863">
                  <c:v>41554</c:v>
                </c:pt>
                <c:pt idx="2864">
                  <c:v>41555</c:v>
                </c:pt>
                <c:pt idx="2865">
                  <c:v>41556</c:v>
                </c:pt>
                <c:pt idx="2866">
                  <c:v>41557</c:v>
                </c:pt>
                <c:pt idx="2867">
                  <c:v>41558</c:v>
                </c:pt>
                <c:pt idx="2868">
                  <c:v>41561</c:v>
                </c:pt>
                <c:pt idx="2869">
                  <c:v>41562</c:v>
                </c:pt>
                <c:pt idx="2870">
                  <c:v>41563</c:v>
                </c:pt>
                <c:pt idx="2871">
                  <c:v>41564</c:v>
                </c:pt>
                <c:pt idx="2872">
                  <c:v>41565</c:v>
                </c:pt>
                <c:pt idx="2873">
                  <c:v>41568</c:v>
                </c:pt>
                <c:pt idx="2874">
                  <c:v>41569</c:v>
                </c:pt>
                <c:pt idx="2875">
                  <c:v>41570</c:v>
                </c:pt>
                <c:pt idx="2876">
                  <c:v>41571</c:v>
                </c:pt>
                <c:pt idx="2877">
                  <c:v>41572</c:v>
                </c:pt>
                <c:pt idx="2878">
                  <c:v>41575</c:v>
                </c:pt>
                <c:pt idx="2879">
                  <c:v>41576</c:v>
                </c:pt>
                <c:pt idx="2880">
                  <c:v>41577</c:v>
                </c:pt>
                <c:pt idx="2881">
                  <c:v>41578</c:v>
                </c:pt>
                <c:pt idx="2882">
                  <c:v>41579</c:v>
                </c:pt>
                <c:pt idx="2883">
                  <c:v>41582</c:v>
                </c:pt>
                <c:pt idx="2884">
                  <c:v>41583</c:v>
                </c:pt>
                <c:pt idx="2885">
                  <c:v>41584</c:v>
                </c:pt>
                <c:pt idx="2886">
                  <c:v>41585</c:v>
                </c:pt>
                <c:pt idx="2887">
                  <c:v>41586</c:v>
                </c:pt>
                <c:pt idx="2888">
                  <c:v>41589</c:v>
                </c:pt>
                <c:pt idx="2889">
                  <c:v>41590</c:v>
                </c:pt>
                <c:pt idx="2890">
                  <c:v>41591</c:v>
                </c:pt>
                <c:pt idx="2891">
                  <c:v>41592</c:v>
                </c:pt>
                <c:pt idx="2892">
                  <c:v>41593</c:v>
                </c:pt>
                <c:pt idx="2893">
                  <c:v>41596</c:v>
                </c:pt>
                <c:pt idx="2894">
                  <c:v>41597</c:v>
                </c:pt>
                <c:pt idx="2895">
                  <c:v>41598</c:v>
                </c:pt>
                <c:pt idx="2896">
                  <c:v>41599</c:v>
                </c:pt>
                <c:pt idx="2897">
                  <c:v>41600</c:v>
                </c:pt>
                <c:pt idx="2898">
                  <c:v>41603</c:v>
                </c:pt>
                <c:pt idx="2899">
                  <c:v>41604</c:v>
                </c:pt>
                <c:pt idx="2900">
                  <c:v>41605</c:v>
                </c:pt>
                <c:pt idx="2901">
                  <c:v>41607</c:v>
                </c:pt>
                <c:pt idx="2902">
                  <c:v>41610</c:v>
                </c:pt>
                <c:pt idx="2903">
                  <c:v>41611</c:v>
                </c:pt>
                <c:pt idx="2904">
                  <c:v>41612</c:v>
                </c:pt>
                <c:pt idx="2905">
                  <c:v>41613</c:v>
                </c:pt>
                <c:pt idx="2906">
                  <c:v>41614</c:v>
                </c:pt>
                <c:pt idx="2907">
                  <c:v>41617</c:v>
                </c:pt>
                <c:pt idx="2908">
                  <c:v>41618</c:v>
                </c:pt>
                <c:pt idx="2909">
                  <c:v>41619</c:v>
                </c:pt>
                <c:pt idx="2910">
                  <c:v>41620</c:v>
                </c:pt>
                <c:pt idx="2911">
                  <c:v>41621</c:v>
                </c:pt>
                <c:pt idx="2912">
                  <c:v>41624</c:v>
                </c:pt>
                <c:pt idx="2913">
                  <c:v>41625</c:v>
                </c:pt>
                <c:pt idx="2914">
                  <c:v>41626</c:v>
                </c:pt>
                <c:pt idx="2915">
                  <c:v>41627</c:v>
                </c:pt>
                <c:pt idx="2916">
                  <c:v>41628</c:v>
                </c:pt>
                <c:pt idx="2917">
                  <c:v>41631</c:v>
                </c:pt>
                <c:pt idx="2918">
                  <c:v>41632</c:v>
                </c:pt>
                <c:pt idx="2919">
                  <c:v>41634</c:v>
                </c:pt>
                <c:pt idx="2920">
                  <c:v>41635</c:v>
                </c:pt>
                <c:pt idx="2921">
                  <c:v>41638</c:v>
                </c:pt>
                <c:pt idx="2922">
                  <c:v>41639</c:v>
                </c:pt>
                <c:pt idx="2923">
                  <c:v>41641</c:v>
                </c:pt>
                <c:pt idx="2924">
                  <c:v>41642</c:v>
                </c:pt>
                <c:pt idx="2925">
                  <c:v>41645</c:v>
                </c:pt>
                <c:pt idx="2926">
                  <c:v>41646</c:v>
                </c:pt>
                <c:pt idx="2927">
                  <c:v>41647</c:v>
                </c:pt>
                <c:pt idx="2928">
                  <c:v>41648</c:v>
                </c:pt>
                <c:pt idx="2929">
                  <c:v>41649</c:v>
                </c:pt>
                <c:pt idx="2930">
                  <c:v>41652</c:v>
                </c:pt>
                <c:pt idx="2931">
                  <c:v>41653</c:v>
                </c:pt>
                <c:pt idx="2932">
                  <c:v>41654</c:v>
                </c:pt>
                <c:pt idx="2933">
                  <c:v>41655</c:v>
                </c:pt>
                <c:pt idx="2934">
                  <c:v>41656</c:v>
                </c:pt>
                <c:pt idx="2935">
                  <c:v>41660</c:v>
                </c:pt>
                <c:pt idx="2936">
                  <c:v>41661</c:v>
                </c:pt>
                <c:pt idx="2937">
                  <c:v>41662</c:v>
                </c:pt>
                <c:pt idx="2938">
                  <c:v>41663</c:v>
                </c:pt>
                <c:pt idx="2939">
                  <c:v>41666</c:v>
                </c:pt>
                <c:pt idx="2940">
                  <c:v>41667</c:v>
                </c:pt>
                <c:pt idx="2941">
                  <c:v>41668</c:v>
                </c:pt>
                <c:pt idx="2942">
                  <c:v>41669</c:v>
                </c:pt>
                <c:pt idx="2943">
                  <c:v>41670</c:v>
                </c:pt>
                <c:pt idx="2944">
                  <c:v>41673</c:v>
                </c:pt>
                <c:pt idx="2945">
                  <c:v>41674</c:v>
                </c:pt>
                <c:pt idx="2946">
                  <c:v>41675</c:v>
                </c:pt>
                <c:pt idx="2947">
                  <c:v>41676</c:v>
                </c:pt>
                <c:pt idx="2948">
                  <c:v>41677</c:v>
                </c:pt>
                <c:pt idx="2949">
                  <c:v>41680</c:v>
                </c:pt>
                <c:pt idx="2950">
                  <c:v>41681</c:v>
                </c:pt>
                <c:pt idx="2951">
                  <c:v>41682</c:v>
                </c:pt>
                <c:pt idx="2952">
                  <c:v>41683</c:v>
                </c:pt>
                <c:pt idx="2953">
                  <c:v>41684</c:v>
                </c:pt>
                <c:pt idx="2954">
                  <c:v>41688</c:v>
                </c:pt>
                <c:pt idx="2955">
                  <c:v>41689</c:v>
                </c:pt>
                <c:pt idx="2956">
                  <c:v>41690</c:v>
                </c:pt>
                <c:pt idx="2957">
                  <c:v>41691</c:v>
                </c:pt>
                <c:pt idx="2958">
                  <c:v>41694</c:v>
                </c:pt>
                <c:pt idx="2959">
                  <c:v>41695</c:v>
                </c:pt>
                <c:pt idx="2960">
                  <c:v>41696</c:v>
                </c:pt>
                <c:pt idx="2961">
                  <c:v>41697</c:v>
                </c:pt>
                <c:pt idx="2962">
                  <c:v>41698</c:v>
                </c:pt>
                <c:pt idx="2963">
                  <c:v>41701</c:v>
                </c:pt>
                <c:pt idx="2964">
                  <c:v>41702</c:v>
                </c:pt>
                <c:pt idx="2965">
                  <c:v>41703</c:v>
                </c:pt>
                <c:pt idx="2966">
                  <c:v>41704</c:v>
                </c:pt>
                <c:pt idx="2967">
                  <c:v>41705</c:v>
                </c:pt>
                <c:pt idx="2968">
                  <c:v>41708</c:v>
                </c:pt>
                <c:pt idx="2969">
                  <c:v>41709</c:v>
                </c:pt>
                <c:pt idx="2970">
                  <c:v>41710</c:v>
                </c:pt>
                <c:pt idx="2971">
                  <c:v>41711</c:v>
                </c:pt>
                <c:pt idx="2972">
                  <c:v>41712</c:v>
                </c:pt>
                <c:pt idx="2973">
                  <c:v>41715</c:v>
                </c:pt>
                <c:pt idx="2974">
                  <c:v>41716</c:v>
                </c:pt>
                <c:pt idx="2975">
                  <c:v>41717</c:v>
                </c:pt>
                <c:pt idx="2976">
                  <c:v>41718</c:v>
                </c:pt>
                <c:pt idx="2977">
                  <c:v>41719</c:v>
                </c:pt>
                <c:pt idx="2978">
                  <c:v>41722</c:v>
                </c:pt>
                <c:pt idx="2979">
                  <c:v>41723</c:v>
                </c:pt>
                <c:pt idx="2980">
                  <c:v>41724</c:v>
                </c:pt>
                <c:pt idx="2981">
                  <c:v>41725</c:v>
                </c:pt>
                <c:pt idx="2982">
                  <c:v>41726</c:v>
                </c:pt>
                <c:pt idx="2983">
                  <c:v>41729</c:v>
                </c:pt>
                <c:pt idx="2984">
                  <c:v>41730</c:v>
                </c:pt>
                <c:pt idx="2985">
                  <c:v>41731</c:v>
                </c:pt>
                <c:pt idx="2986">
                  <c:v>41732</c:v>
                </c:pt>
                <c:pt idx="2987">
                  <c:v>41733</c:v>
                </c:pt>
                <c:pt idx="2988">
                  <c:v>41736</c:v>
                </c:pt>
                <c:pt idx="2989">
                  <c:v>41737</c:v>
                </c:pt>
                <c:pt idx="2990">
                  <c:v>41738</c:v>
                </c:pt>
                <c:pt idx="2991">
                  <c:v>41739</c:v>
                </c:pt>
                <c:pt idx="2992">
                  <c:v>41740</c:v>
                </c:pt>
                <c:pt idx="2993">
                  <c:v>41743</c:v>
                </c:pt>
                <c:pt idx="2994">
                  <c:v>41744</c:v>
                </c:pt>
                <c:pt idx="2995">
                  <c:v>41745</c:v>
                </c:pt>
                <c:pt idx="2996">
                  <c:v>41746</c:v>
                </c:pt>
                <c:pt idx="2997">
                  <c:v>41750</c:v>
                </c:pt>
                <c:pt idx="2998">
                  <c:v>41751</c:v>
                </c:pt>
                <c:pt idx="2999">
                  <c:v>41752</c:v>
                </c:pt>
                <c:pt idx="3000">
                  <c:v>41753</c:v>
                </c:pt>
                <c:pt idx="3001">
                  <c:v>41754</c:v>
                </c:pt>
                <c:pt idx="3002">
                  <c:v>41757</c:v>
                </c:pt>
                <c:pt idx="3003">
                  <c:v>41758</c:v>
                </c:pt>
                <c:pt idx="3004">
                  <c:v>41759</c:v>
                </c:pt>
                <c:pt idx="3005">
                  <c:v>41760</c:v>
                </c:pt>
                <c:pt idx="3006">
                  <c:v>41761</c:v>
                </c:pt>
                <c:pt idx="3007">
                  <c:v>41764</c:v>
                </c:pt>
                <c:pt idx="3008">
                  <c:v>41765</c:v>
                </c:pt>
                <c:pt idx="3009">
                  <c:v>41766</c:v>
                </c:pt>
                <c:pt idx="3010">
                  <c:v>41767</c:v>
                </c:pt>
                <c:pt idx="3011">
                  <c:v>41768</c:v>
                </c:pt>
                <c:pt idx="3012">
                  <c:v>41771</c:v>
                </c:pt>
                <c:pt idx="3013">
                  <c:v>41772</c:v>
                </c:pt>
                <c:pt idx="3014">
                  <c:v>41773</c:v>
                </c:pt>
                <c:pt idx="3015">
                  <c:v>41774</c:v>
                </c:pt>
                <c:pt idx="3016">
                  <c:v>41775</c:v>
                </c:pt>
                <c:pt idx="3017">
                  <c:v>41778</c:v>
                </c:pt>
                <c:pt idx="3018">
                  <c:v>41779</c:v>
                </c:pt>
                <c:pt idx="3019">
                  <c:v>41780</c:v>
                </c:pt>
                <c:pt idx="3020">
                  <c:v>41781</c:v>
                </c:pt>
                <c:pt idx="3021">
                  <c:v>41782</c:v>
                </c:pt>
                <c:pt idx="3022">
                  <c:v>41786</c:v>
                </c:pt>
                <c:pt idx="3023">
                  <c:v>41787</c:v>
                </c:pt>
                <c:pt idx="3024">
                  <c:v>41788</c:v>
                </c:pt>
                <c:pt idx="3025">
                  <c:v>41789</c:v>
                </c:pt>
                <c:pt idx="3026">
                  <c:v>41792</c:v>
                </c:pt>
                <c:pt idx="3027">
                  <c:v>41793</c:v>
                </c:pt>
                <c:pt idx="3028">
                  <c:v>41794</c:v>
                </c:pt>
                <c:pt idx="3029">
                  <c:v>41795</c:v>
                </c:pt>
                <c:pt idx="3030">
                  <c:v>41796</c:v>
                </c:pt>
                <c:pt idx="3031">
                  <c:v>41799</c:v>
                </c:pt>
                <c:pt idx="3032">
                  <c:v>41800</c:v>
                </c:pt>
                <c:pt idx="3033">
                  <c:v>41801</c:v>
                </c:pt>
                <c:pt idx="3034">
                  <c:v>41802</c:v>
                </c:pt>
                <c:pt idx="3035">
                  <c:v>41803</c:v>
                </c:pt>
                <c:pt idx="3036">
                  <c:v>41806</c:v>
                </c:pt>
                <c:pt idx="3037">
                  <c:v>41807</c:v>
                </c:pt>
                <c:pt idx="3038">
                  <c:v>41808</c:v>
                </c:pt>
                <c:pt idx="3039">
                  <c:v>41809</c:v>
                </c:pt>
                <c:pt idx="3040">
                  <c:v>41810</c:v>
                </c:pt>
                <c:pt idx="3041">
                  <c:v>41813</c:v>
                </c:pt>
                <c:pt idx="3042">
                  <c:v>41814</c:v>
                </c:pt>
                <c:pt idx="3043">
                  <c:v>41815</c:v>
                </c:pt>
                <c:pt idx="3044">
                  <c:v>41816</c:v>
                </c:pt>
                <c:pt idx="3045">
                  <c:v>41817</c:v>
                </c:pt>
                <c:pt idx="3046">
                  <c:v>41820</c:v>
                </c:pt>
                <c:pt idx="3047">
                  <c:v>41821</c:v>
                </c:pt>
                <c:pt idx="3048">
                  <c:v>41822</c:v>
                </c:pt>
                <c:pt idx="3049">
                  <c:v>41823</c:v>
                </c:pt>
                <c:pt idx="3050">
                  <c:v>41827</c:v>
                </c:pt>
                <c:pt idx="3051">
                  <c:v>41828</c:v>
                </c:pt>
                <c:pt idx="3052">
                  <c:v>41829</c:v>
                </c:pt>
                <c:pt idx="3053">
                  <c:v>41830</c:v>
                </c:pt>
                <c:pt idx="3054">
                  <c:v>41831</c:v>
                </c:pt>
                <c:pt idx="3055">
                  <c:v>41834</c:v>
                </c:pt>
                <c:pt idx="3056">
                  <c:v>41835</c:v>
                </c:pt>
                <c:pt idx="3057">
                  <c:v>41836</c:v>
                </c:pt>
                <c:pt idx="3058">
                  <c:v>41837</c:v>
                </c:pt>
                <c:pt idx="3059">
                  <c:v>41838</c:v>
                </c:pt>
                <c:pt idx="3060">
                  <c:v>41841</c:v>
                </c:pt>
                <c:pt idx="3061">
                  <c:v>41842</c:v>
                </c:pt>
                <c:pt idx="3062">
                  <c:v>41843</c:v>
                </c:pt>
                <c:pt idx="3063">
                  <c:v>41844</c:v>
                </c:pt>
                <c:pt idx="3064">
                  <c:v>41845</c:v>
                </c:pt>
                <c:pt idx="3065">
                  <c:v>41848</c:v>
                </c:pt>
                <c:pt idx="3066">
                  <c:v>41849</c:v>
                </c:pt>
                <c:pt idx="3067">
                  <c:v>41850</c:v>
                </c:pt>
                <c:pt idx="3068">
                  <c:v>41851</c:v>
                </c:pt>
                <c:pt idx="3069">
                  <c:v>41852</c:v>
                </c:pt>
                <c:pt idx="3070">
                  <c:v>41855</c:v>
                </c:pt>
                <c:pt idx="3071">
                  <c:v>41856</c:v>
                </c:pt>
                <c:pt idx="3072">
                  <c:v>41857</c:v>
                </c:pt>
                <c:pt idx="3073">
                  <c:v>41858</c:v>
                </c:pt>
                <c:pt idx="3074">
                  <c:v>41859</c:v>
                </c:pt>
                <c:pt idx="3075">
                  <c:v>41862</c:v>
                </c:pt>
                <c:pt idx="3076">
                  <c:v>41863</c:v>
                </c:pt>
                <c:pt idx="3077">
                  <c:v>41864</c:v>
                </c:pt>
                <c:pt idx="3078">
                  <c:v>41865</c:v>
                </c:pt>
                <c:pt idx="3079">
                  <c:v>41866</c:v>
                </c:pt>
                <c:pt idx="3080">
                  <c:v>41869</c:v>
                </c:pt>
                <c:pt idx="3081">
                  <c:v>41870</c:v>
                </c:pt>
                <c:pt idx="3082">
                  <c:v>41871</c:v>
                </c:pt>
                <c:pt idx="3083">
                  <c:v>41872</c:v>
                </c:pt>
                <c:pt idx="3084">
                  <c:v>41873</c:v>
                </c:pt>
                <c:pt idx="3085">
                  <c:v>41876</c:v>
                </c:pt>
                <c:pt idx="3086">
                  <c:v>41877</c:v>
                </c:pt>
                <c:pt idx="3087">
                  <c:v>41878</c:v>
                </c:pt>
                <c:pt idx="3088">
                  <c:v>41879</c:v>
                </c:pt>
                <c:pt idx="3089">
                  <c:v>41880</c:v>
                </c:pt>
                <c:pt idx="3090">
                  <c:v>41884</c:v>
                </c:pt>
                <c:pt idx="3091">
                  <c:v>41885</c:v>
                </c:pt>
                <c:pt idx="3092">
                  <c:v>41886</c:v>
                </c:pt>
                <c:pt idx="3093">
                  <c:v>41887</c:v>
                </c:pt>
                <c:pt idx="3094">
                  <c:v>41890</c:v>
                </c:pt>
                <c:pt idx="3095">
                  <c:v>41891</c:v>
                </c:pt>
                <c:pt idx="3096">
                  <c:v>41892</c:v>
                </c:pt>
                <c:pt idx="3097">
                  <c:v>41893</c:v>
                </c:pt>
                <c:pt idx="3098">
                  <c:v>41894</c:v>
                </c:pt>
                <c:pt idx="3099">
                  <c:v>41897</c:v>
                </c:pt>
                <c:pt idx="3100">
                  <c:v>41898</c:v>
                </c:pt>
                <c:pt idx="3101">
                  <c:v>41899</c:v>
                </c:pt>
                <c:pt idx="3102">
                  <c:v>41900</c:v>
                </c:pt>
                <c:pt idx="3103">
                  <c:v>41901</c:v>
                </c:pt>
                <c:pt idx="3104">
                  <c:v>41904</c:v>
                </c:pt>
                <c:pt idx="3105">
                  <c:v>41905</c:v>
                </c:pt>
                <c:pt idx="3106">
                  <c:v>41906</c:v>
                </c:pt>
                <c:pt idx="3107">
                  <c:v>41907</c:v>
                </c:pt>
                <c:pt idx="3108">
                  <c:v>41908</c:v>
                </c:pt>
                <c:pt idx="3109">
                  <c:v>41911</c:v>
                </c:pt>
                <c:pt idx="3110">
                  <c:v>41912</c:v>
                </c:pt>
                <c:pt idx="3111">
                  <c:v>41913</c:v>
                </c:pt>
                <c:pt idx="3112">
                  <c:v>41914</c:v>
                </c:pt>
                <c:pt idx="3113">
                  <c:v>41915</c:v>
                </c:pt>
                <c:pt idx="3114">
                  <c:v>41918</c:v>
                </c:pt>
                <c:pt idx="3115">
                  <c:v>41919</c:v>
                </c:pt>
                <c:pt idx="3116">
                  <c:v>41920</c:v>
                </c:pt>
                <c:pt idx="3117">
                  <c:v>41921</c:v>
                </c:pt>
                <c:pt idx="3118">
                  <c:v>41922</c:v>
                </c:pt>
                <c:pt idx="3119">
                  <c:v>41925</c:v>
                </c:pt>
                <c:pt idx="3120">
                  <c:v>41926</c:v>
                </c:pt>
                <c:pt idx="3121">
                  <c:v>41927</c:v>
                </c:pt>
                <c:pt idx="3122">
                  <c:v>41928</c:v>
                </c:pt>
                <c:pt idx="3123">
                  <c:v>41929</c:v>
                </c:pt>
                <c:pt idx="3124">
                  <c:v>41932</c:v>
                </c:pt>
                <c:pt idx="3125">
                  <c:v>41933</c:v>
                </c:pt>
                <c:pt idx="3126">
                  <c:v>41934</c:v>
                </c:pt>
                <c:pt idx="3127">
                  <c:v>41935</c:v>
                </c:pt>
                <c:pt idx="3128">
                  <c:v>41936</c:v>
                </c:pt>
                <c:pt idx="3129">
                  <c:v>41939</c:v>
                </c:pt>
                <c:pt idx="3130">
                  <c:v>41940</c:v>
                </c:pt>
                <c:pt idx="3131">
                  <c:v>41941</c:v>
                </c:pt>
                <c:pt idx="3132">
                  <c:v>41942</c:v>
                </c:pt>
                <c:pt idx="3133">
                  <c:v>41943</c:v>
                </c:pt>
                <c:pt idx="3134">
                  <c:v>41946</c:v>
                </c:pt>
                <c:pt idx="3135">
                  <c:v>41947</c:v>
                </c:pt>
                <c:pt idx="3136">
                  <c:v>41948</c:v>
                </c:pt>
                <c:pt idx="3137">
                  <c:v>41949</c:v>
                </c:pt>
                <c:pt idx="3138">
                  <c:v>41950</c:v>
                </c:pt>
                <c:pt idx="3139">
                  <c:v>41953</c:v>
                </c:pt>
                <c:pt idx="3140">
                  <c:v>41954</c:v>
                </c:pt>
                <c:pt idx="3141">
                  <c:v>41955</c:v>
                </c:pt>
                <c:pt idx="3142">
                  <c:v>41956</c:v>
                </c:pt>
                <c:pt idx="3143">
                  <c:v>41957</c:v>
                </c:pt>
                <c:pt idx="3144">
                  <c:v>41960</c:v>
                </c:pt>
                <c:pt idx="3145">
                  <c:v>41961</c:v>
                </c:pt>
                <c:pt idx="3146">
                  <c:v>41962</c:v>
                </c:pt>
                <c:pt idx="3147">
                  <c:v>41963</c:v>
                </c:pt>
                <c:pt idx="3148">
                  <c:v>41964</c:v>
                </c:pt>
                <c:pt idx="3149">
                  <c:v>41967</c:v>
                </c:pt>
                <c:pt idx="3150">
                  <c:v>41968</c:v>
                </c:pt>
                <c:pt idx="3151">
                  <c:v>41969</c:v>
                </c:pt>
                <c:pt idx="3152">
                  <c:v>41971</c:v>
                </c:pt>
                <c:pt idx="3153">
                  <c:v>41974</c:v>
                </c:pt>
                <c:pt idx="3154">
                  <c:v>41975</c:v>
                </c:pt>
                <c:pt idx="3155">
                  <c:v>41976</c:v>
                </c:pt>
                <c:pt idx="3156">
                  <c:v>41977</c:v>
                </c:pt>
                <c:pt idx="3157">
                  <c:v>41978</c:v>
                </c:pt>
                <c:pt idx="3158">
                  <c:v>41981</c:v>
                </c:pt>
                <c:pt idx="3159">
                  <c:v>41982</c:v>
                </c:pt>
                <c:pt idx="3160">
                  <c:v>41983</c:v>
                </c:pt>
                <c:pt idx="3161">
                  <c:v>41984</c:v>
                </c:pt>
                <c:pt idx="3162">
                  <c:v>41985</c:v>
                </c:pt>
                <c:pt idx="3163">
                  <c:v>41988</c:v>
                </c:pt>
                <c:pt idx="3164">
                  <c:v>41989</c:v>
                </c:pt>
                <c:pt idx="3165">
                  <c:v>41990</c:v>
                </c:pt>
                <c:pt idx="3166">
                  <c:v>41991</c:v>
                </c:pt>
                <c:pt idx="3167">
                  <c:v>41992</c:v>
                </c:pt>
                <c:pt idx="3168">
                  <c:v>41995</c:v>
                </c:pt>
                <c:pt idx="3169">
                  <c:v>41996</c:v>
                </c:pt>
                <c:pt idx="3170">
                  <c:v>41997</c:v>
                </c:pt>
                <c:pt idx="3171">
                  <c:v>41999</c:v>
                </c:pt>
                <c:pt idx="3172">
                  <c:v>42002</c:v>
                </c:pt>
                <c:pt idx="3173">
                  <c:v>42003</c:v>
                </c:pt>
                <c:pt idx="3174">
                  <c:v>42004</c:v>
                </c:pt>
                <c:pt idx="3175">
                  <c:v>42006</c:v>
                </c:pt>
                <c:pt idx="3176">
                  <c:v>42009</c:v>
                </c:pt>
                <c:pt idx="3177">
                  <c:v>42010</c:v>
                </c:pt>
                <c:pt idx="3178">
                  <c:v>42011</c:v>
                </c:pt>
                <c:pt idx="3179">
                  <c:v>42012</c:v>
                </c:pt>
                <c:pt idx="3180">
                  <c:v>42013</c:v>
                </c:pt>
                <c:pt idx="3181">
                  <c:v>42016</c:v>
                </c:pt>
                <c:pt idx="3182">
                  <c:v>42017</c:v>
                </c:pt>
                <c:pt idx="3183">
                  <c:v>42018</c:v>
                </c:pt>
                <c:pt idx="3184">
                  <c:v>42019</c:v>
                </c:pt>
                <c:pt idx="3185">
                  <c:v>42020</c:v>
                </c:pt>
                <c:pt idx="3186">
                  <c:v>42024</c:v>
                </c:pt>
                <c:pt idx="3187">
                  <c:v>42025</c:v>
                </c:pt>
                <c:pt idx="3188">
                  <c:v>42026</c:v>
                </c:pt>
                <c:pt idx="3189">
                  <c:v>42027</c:v>
                </c:pt>
                <c:pt idx="3190">
                  <c:v>42030</c:v>
                </c:pt>
                <c:pt idx="3191">
                  <c:v>42031</c:v>
                </c:pt>
                <c:pt idx="3192">
                  <c:v>42032</c:v>
                </c:pt>
                <c:pt idx="3193">
                  <c:v>42033</c:v>
                </c:pt>
                <c:pt idx="3194">
                  <c:v>42034</c:v>
                </c:pt>
                <c:pt idx="3195">
                  <c:v>42037</c:v>
                </c:pt>
                <c:pt idx="3196">
                  <c:v>42038</c:v>
                </c:pt>
                <c:pt idx="3197">
                  <c:v>42039</c:v>
                </c:pt>
                <c:pt idx="3198">
                  <c:v>42040</c:v>
                </c:pt>
                <c:pt idx="3199">
                  <c:v>42041</c:v>
                </c:pt>
                <c:pt idx="3200">
                  <c:v>42044</c:v>
                </c:pt>
                <c:pt idx="3201">
                  <c:v>42045</c:v>
                </c:pt>
                <c:pt idx="3202">
                  <c:v>42046</c:v>
                </c:pt>
                <c:pt idx="3203">
                  <c:v>42047</c:v>
                </c:pt>
                <c:pt idx="3204">
                  <c:v>42048</c:v>
                </c:pt>
                <c:pt idx="3205">
                  <c:v>42052</c:v>
                </c:pt>
                <c:pt idx="3206">
                  <c:v>42053</c:v>
                </c:pt>
                <c:pt idx="3207">
                  <c:v>42054</c:v>
                </c:pt>
                <c:pt idx="3208">
                  <c:v>42055</c:v>
                </c:pt>
                <c:pt idx="3209">
                  <c:v>42058</c:v>
                </c:pt>
                <c:pt idx="3210">
                  <c:v>42059</c:v>
                </c:pt>
                <c:pt idx="3211">
                  <c:v>42060</c:v>
                </c:pt>
                <c:pt idx="3212">
                  <c:v>42061</c:v>
                </c:pt>
                <c:pt idx="3213">
                  <c:v>42062</c:v>
                </c:pt>
                <c:pt idx="3214">
                  <c:v>42065</c:v>
                </c:pt>
                <c:pt idx="3215">
                  <c:v>42066</c:v>
                </c:pt>
                <c:pt idx="3216">
                  <c:v>42067</c:v>
                </c:pt>
                <c:pt idx="3217">
                  <c:v>42068</c:v>
                </c:pt>
                <c:pt idx="3218">
                  <c:v>42069</c:v>
                </c:pt>
                <c:pt idx="3219">
                  <c:v>42072</c:v>
                </c:pt>
                <c:pt idx="3220">
                  <c:v>42073</c:v>
                </c:pt>
                <c:pt idx="3221">
                  <c:v>42074</c:v>
                </c:pt>
                <c:pt idx="3222">
                  <c:v>42075</c:v>
                </c:pt>
                <c:pt idx="3223">
                  <c:v>42076</c:v>
                </c:pt>
                <c:pt idx="3224">
                  <c:v>42079</c:v>
                </c:pt>
                <c:pt idx="3225">
                  <c:v>42080</c:v>
                </c:pt>
                <c:pt idx="3226">
                  <c:v>42081</c:v>
                </c:pt>
                <c:pt idx="3227">
                  <c:v>42082</c:v>
                </c:pt>
                <c:pt idx="3228">
                  <c:v>42083</c:v>
                </c:pt>
                <c:pt idx="3229">
                  <c:v>42086</c:v>
                </c:pt>
                <c:pt idx="3230">
                  <c:v>42087</c:v>
                </c:pt>
                <c:pt idx="3231">
                  <c:v>42088</c:v>
                </c:pt>
                <c:pt idx="3232">
                  <c:v>42089</c:v>
                </c:pt>
                <c:pt idx="3233">
                  <c:v>42090</c:v>
                </c:pt>
                <c:pt idx="3234">
                  <c:v>42093</c:v>
                </c:pt>
                <c:pt idx="3235">
                  <c:v>42094</c:v>
                </c:pt>
                <c:pt idx="3236">
                  <c:v>42095</c:v>
                </c:pt>
                <c:pt idx="3237">
                  <c:v>42096</c:v>
                </c:pt>
                <c:pt idx="3238">
                  <c:v>42100</c:v>
                </c:pt>
                <c:pt idx="3239">
                  <c:v>42101</c:v>
                </c:pt>
                <c:pt idx="3240">
                  <c:v>42102</c:v>
                </c:pt>
                <c:pt idx="3241">
                  <c:v>42103</c:v>
                </c:pt>
                <c:pt idx="3242">
                  <c:v>42104</c:v>
                </c:pt>
                <c:pt idx="3243">
                  <c:v>42107</c:v>
                </c:pt>
                <c:pt idx="3244">
                  <c:v>42108</c:v>
                </c:pt>
                <c:pt idx="3245">
                  <c:v>42109</c:v>
                </c:pt>
                <c:pt idx="3246">
                  <c:v>42110</c:v>
                </c:pt>
                <c:pt idx="3247">
                  <c:v>42111</c:v>
                </c:pt>
                <c:pt idx="3248">
                  <c:v>42114</c:v>
                </c:pt>
                <c:pt idx="3249">
                  <c:v>42115</c:v>
                </c:pt>
                <c:pt idx="3250">
                  <c:v>42116</c:v>
                </c:pt>
                <c:pt idx="3251">
                  <c:v>42117</c:v>
                </c:pt>
                <c:pt idx="3252">
                  <c:v>42118</c:v>
                </c:pt>
                <c:pt idx="3253">
                  <c:v>42121</c:v>
                </c:pt>
                <c:pt idx="3254">
                  <c:v>42122</c:v>
                </c:pt>
                <c:pt idx="3255">
                  <c:v>42123</c:v>
                </c:pt>
                <c:pt idx="3256">
                  <c:v>42124</c:v>
                </c:pt>
                <c:pt idx="3257">
                  <c:v>42125</c:v>
                </c:pt>
                <c:pt idx="3258">
                  <c:v>42128</c:v>
                </c:pt>
                <c:pt idx="3259">
                  <c:v>42129</c:v>
                </c:pt>
                <c:pt idx="3260">
                  <c:v>42130</c:v>
                </c:pt>
                <c:pt idx="3261">
                  <c:v>42131</c:v>
                </c:pt>
                <c:pt idx="3262">
                  <c:v>42132</c:v>
                </c:pt>
                <c:pt idx="3263">
                  <c:v>42135</c:v>
                </c:pt>
                <c:pt idx="3264">
                  <c:v>42136</c:v>
                </c:pt>
                <c:pt idx="3265">
                  <c:v>42137</c:v>
                </c:pt>
                <c:pt idx="3266">
                  <c:v>42138</c:v>
                </c:pt>
                <c:pt idx="3267">
                  <c:v>42139</c:v>
                </c:pt>
                <c:pt idx="3268">
                  <c:v>42142</c:v>
                </c:pt>
                <c:pt idx="3269">
                  <c:v>42143</c:v>
                </c:pt>
                <c:pt idx="3270">
                  <c:v>42144</c:v>
                </c:pt>
                <c:pt idx="3271">
                  <c:v>42145</c:v>
                </c:pt>
                <c:pt idx="3272">
                  <c:v>42146</c:v>
                </c:pt>
                <c:pt idx="3273">
                  <c:v>42150</c:v>
                </c:pt>
                <c:pt idx="3274">
                  <c:v>42151</c:v>
                </c:pt>
                <c:pt idx="3275">
                  <c:v>42152</c:v>
                </c:pt>
                <c:pt idx="3276">
                  <c:v>42153</c:v>
                </c:pt>
                <c:pt idx="3277">
                  <c:v>42156</c:v>
                </c:pt>
                <c:pt idx="3278">
                  <c:v>42157</c:v>
                </c:pt>
                <c:pt idx="3279">
                  <c:v>42158</c:v>
                </c:pt>
                <c:pt idx="3280">
                  <c:v>42159</c:v>
                </c:pt>
                <c:pt idx="3281">
                  <c:v>42160</c:v>
                </c:pt>
                <c:pt idx="3282">
                  <c:v>42163</c:v>
                </c:pt>
                <c:pt idx="3283">
                  <c:v>42164</c:v>
                </c:pt>
                <c:pt idx="3284">
                  <c:v>42165</c:v>
                </c:pt>
                <c:pt idx="3285">
                  <c:v>42166</c:v>
                </c:pt>
                <c:pt idx="3286">
                  <c:v>42167</c:v>
                </c:pt>
                <c:pt idx="3287">
                  <c:v>42170</c:v>
                </c:pt>
                <c:pt idx="3288">
                  <c:v>42171</c:v>
                </c:pt>
                <c:pt idx="3289">
                  <c:v>42172</c:v>
                </c:pt>
                <c:pt idx="3290">
                  <c:v>42173</c:v>
                </c:pt>
                <c:pt idx="3291">
                  <c:v>42174</c:v>
                </c:pt>
                <c:pt idx="3292">
                  <c:v>42177</c:v>
                </c:pt>
                <c:pt idx="3293">
                  <c:v>42178</c:v>
                </c:pt>
                <c:pt idx="3294">
                  <c:v>42179</c:v>
                </c:pt>
                <c:pt idx="3295">
                  <c:v>42180</c:v>
                </c:pt>
                <c:pt idx="3296">
                  <c:v>42181</c:v>
                </c:pt>
                <c:pt idx="3297">
                  <c:v>42184</c:v>
                </c:pt>
                <c:pt idx="3298">
                  <c:v>42185</c:v>
                </c:pt>
                <c:pt idx="3299">
                  <c:v>42186</c:v>
                </c:pt>
                <c:pt idx="3300">
                  <c:v>42187</c:v>
                </c:pt>
                <c:pt idx="3301">
                  <c:v>42191</c:v>
                </c:pt>
                <c:pt idx="3302">
                  <c:v>42192</c:v>
                </c:pt>
                <c:pt idx="3303">
                  <c:v>42193</c:v>
                </c:pt>
                <c:pt idx="3304">
                  <c:v>42194</c:v>
                </c:pt>
                <c:pt idx="3305">
                  <c:v>42195</c:v>
                </c:pt>
                <c:pt idx="3306">
                  <c:v>42198</c:v>
                </c:pt>
                <c:pt idx="3307">
                  <c:v>42199</c:v>
                </c:pt>
                <c:pt idx="3308">
                  <c:v>42200</c:v>
                </c:pt>
                <c:pt idx="3309">
                  <c:v>42201</c:v>
                </c:pt>
                <c:pt idx="3310">
                  <c:v>42202</c:v>
                </c:pt>
                <c:pt idx="3311">
                  <c:v>42205</c:v>
                </c:pt>
                <c:pt idx="3312">
                  <c:v>42206</c:v>
                </c:pt>
                <c:pt idx="3313">
                  <c:v>42207</c:v>
                </c:pt>
                <c:pt idx="3314">
                  <c:v>42208</c:v>
                </c:pt>
                <c:pt idx="3315">
                  <c:v>42209</c:v>
                </c:pt>
                <c:pt idx="3316">
                  <c:v>42212</c:v>
                </c:pt>
                <c:pt idx="3317">
                  <c:v>42213</c:v>
                </c:pt>
                <c:pt idx="3318">
                  <c:v>42214</c:v>
                </c:pt>
                <c:pt idx="3319">
                  <c:v>42215</c:v>
                </c:pt>
                <c:pt idx="3320">
                  <c:v>42216</c:v>
                </c:pt>
                <c:pt idx="3321">
                  <c:v>42219</c:v>
                </c:pt>
                <c:pt idx="3322">
                  <c:v>42220</c:v>
                </c:pt>
                <c:pt idx="3323">
                  <c:v>42221</c:v>
                </c:pt>
                <c:pt idx="3324">
                  <c:v>42222</c:v>
                </c:pt>
                <c:pt idx="3325">
                  <c:v>42223</c:v>
                </c:pt>
                <c:pt idx="3326">
                  <c:v>42226</c:v>
                </c:pt>
                <c:pt idx="3327">
                  <c:v>42227</c:v>
                </c:pt>
                <c:pt idx="3328">
                  <c:v>42228</c:v>
                </c:pt>
                <c:pt idx="3329">
                  <c:v>42229</c:v>
                </c:pt>
                <c:pt idx="3330">
                  <c:v>42230</c:v>
                </c:pt>
                <c:pt idx="3331">
                  <c:v>42233</c:v>
                </c:pt>
                <c:pt idx="3332">
                  <c:v>42234</c:v>
                </c:pt>
                <c:pt idx="3333">
                  <c:v>42235</c:v>
                </c:pt>
                <c:pt idx="3334">
                  <c:v>42236</c:v>
                </c:pt>
                <c:pt idx="3335">
                  <c:v>42237</c:v>
                </c:pt>
                <c:pt idx="3336">
                  <c:v>42240</c:v>
                </c:pt>
                <c:pt idx="3337">
                  <c:v>42241</c:v>
                </c:pt>
                <c:pt idx="3338">
                  <c:v>42242</c:v>
                </c:pt>
                <c:pt idx="3339">
                  <c:v>42243</c:v>
                </c:pt>
                <c:pt idx="3340">
                  <c:v>42244</c:v>
                </c:pt>
                <c:pt idx="3341">
                  <c:v>42247</c:v>
                </c:pt>
                <c:pt idx="3342">
                  <c:v>42248</c:v>
                </c:pt>
                <c:pt idx="3343">
                  <c:v>42249</c:v>
                </c:pt>
                <c:pt idx="3344">
                  <c:v>42250</c:v>
                </c:pt>
                <c:pt idx="3345">
                  <c:v>42251</c:v>
                </c:pt>
                <c:pt idx="3346">
                  <c:v>42255</c:v>
                </c:pt>
                <c:pt idx="3347">
                  <c:v>42256</c:v>
                </c:pt>
                <c:pt idx="3348">
                  <c:v>42257</c:v>
                </c:pt>
                <c:pt idx="3349">
                  <c:v>42258</c:v>
                </c:pt>
                <c:pt idx="3350">
                  <c:v>42261</c:v>
                </c:pt>
                <c:pt idx="3351">
                  <c:v>42262</c:v>
                </c:pt>
                <c:pt idx="3352">
                  <c:v>42263</c:v>
                </c:pt>
                <c:pt idx="3353">
                  <c:v>42264</c:v>
                </c:pt>
                <c:pt idx="3354">
                  <c:v>42265</c:v>
                </c:pt>
                <c:pt idx="3355">
                  <c:v>42268</c:v>
                </c:pt>
                <c:pt idx="3356">
                  <c:v>42269</c:v>
                </c:pt>
                <c:pt idx="3357">
                  <c:v>42270</c:v>
                </c:pt>
                <c:pt idx="3358">
                  <c:v>42271</c:v>
                </c:pt>
                <c:pt idx="3359">
                  <c:v>42272</c:v>
                </c:pt>
                <c:pt idx="3360">
                  <c:v>42275</c:v>
                </c:pt>
                <c:pt idx="3361">
                  <c:v>42276</c:v>
                </c:pt>
                <c:pt idx="3362">
                  <c:v>42277</c:v>
                </c:pt>
                <c:pt idx="3363">
                  <c:v>42278</c:v>
                </c:pt>
                <c:pt idx="3364">
                  <c:v>42279</c:v>
                </c:pt>
                <c:pt idx="3365">
                  <c:v>42282</c:v>
                </c:pt>
                <c:pt idx="3366">
                  <c:v>42283</c:v>
                </c:pt>
                <c:pt idx="3367">
                  <c:v>42284</c:v>
                </c:pt>
                <c:pt idx="3368">
                  <c:v>42285</c:v>
                </c:pt>
                <c:pt idx="3369">
                  <c:v>42286</c:v>
                </c:pt>
                <c:pt idx="3370">
                  <c:v>42289</c:v>
                </c:pt>
                <c:pt idx="3371">
                  <c:v>42290</c:v>
                </c:pt>
                <c:pt idx="3372">
                  <c:v>42291</c:v>
                </c:pt>
                <c:pt idx="3373">
                  <c:v>42292</c:v>
                </c:pt>
                <c:pt idx="3374">
                  <c:v>42293</c:v>
                </c:pt>
                <c:pt idx="3375">
                  <c:v>42296</c:v>
                </c:pt>
                <c:pt idx="3376">
                  <c:v>42297</c:v>
                </c:pt>
                <c:pt idx="3377">
                  <c:v>42298</c:v>
                </c:pt>
                <c:pt idx="3378">
                  <c:v>42299</c:v>
                </c:pt>
                <c:pt idx="3379">
                  <c:v>42300</c:v>
                </c:pt>
                <c:pt idx="3380">
                  <c:v>42303</c:v>
                </c:pt>
                <c:pt idx="3381">
                  <c:v>42304</c:v>
                </c:pt>
                <c:pt idx="3382">
                  <c:v>42305</c:v>
                </c:pt>
                <c:pt idx="3383">
                  <c:v>42306</c:v>
                </c:pt>
                <c:pt idx="3384">
                  <c:v>42307</c:v>
                </c:pt>
                <c:pt idx="3385">
                  <c:v>42310</c:v>
                </c:pt>
                <c:pt idx="3386">
                  <c:v>42311</c:v>
                </c:pt>
                <c:pt idx="3387">
                  <c:v>42312</c:v>
                </c:pt>
                <c:pt idx="3388">
                  <c:v>42313</c:v>
                </c:pt>
                <c:pt idx="3389">
                  <c:v>42314</c:v>
                </c:pt>
                <c:pt idx="3390">
                  <c:v>42317</c:v>
                </c:pt>
                <c:pt idx="3391">
                  <c:v>42318</c:v>
                </c:pt>
                <c:pt idx="3392">
                  <c:v>42319</c:v>
                </c:pt>
                <c:pt idx="3393">
                  <c:v>42320</c:v>
                </c:pt>
                <c:pt idx="3394">
                  <c:v>42321</c:v>
                </c:pt>
                <c:pt idx="3395">
                  <c:v>42324</c:v>
                </c:pt>
                <c:pt idx="3396">
                  <c:v>42325</c:v>
                </c:pt>
                <c:pt idx="3397">
                  <c:v>42326</c:v>
                </c:pt>
                <c:pt idx="3398">
                  <c:v>42327</c:v>
                </c:pt>
                <c:pt idx="3399">
                  <c:v>42328</c:v>
                </c:pt>
                <c:pt idx="3400">
                  <c:v>42331</c:v>
                </c:pt>
                <c:pt idx="3401">
                  <c:v>42332</c:v>
                </c:pt>
                <c:pt idx="3402">
                  <c:v>42333</c:v>
                </c:pt>
                <c:pt idx="3403">
                  <c:v>42335</c:v>
                </c:pt>
                <c:pt idx="3404">
                  <c:v>42338</c:v>
                </c:pt>
                <c:pt idx="3405">
                  <c:v>42339</c:v>
                </c:pt>
                <c:pt idx="3406">
                  <c:v>42340</c:v>
                </c:pt>
                <c:pt idx="3407">
                  <c:v>42341</c:v>
                </c:pt>
                <c:pt idx="3408">
                  <c:v>42342</c:v>
                </c:pt>
                <c:pt idx="3409">
                  <c:v>42345</c:v>
                </c:pt>
                <c:pt idx="3410">
                  <c:v>42346</c:v>
                </c:pt>
                <c:pt idx="3411">
                  <c:v>42347</c:v>
                </c:pt>
                <c:pt idx="3412">
                  <c:v>42348</c:v>
                </c:pt>
                <c:pt idx="3413">
                  <c:v>42349</c:v>
                </c:pt>
                <c:pt idx="3414">
                  <c:v>42352</c:v>
                </c:pt>
                <c:pt idx="3415">
                  <c:v>42353</c:v>
                </c:pt>
                <c:pt idx="3416">
                  <c:v>42354</c:v>
                </c:pt>
                <c:pt idx="3417">
                  <c:v>42355</c:v>
                </c:pt>
                <c:pt idx="3418">
                  <c:v>42356</c:v>
                </c:pt>
                <c:pt idx="3419">
                  <c:v>42359</c:v>
                </c:pt>
                <c:pt idx="3420">
                  <c:v>42360</c:v>
                </c:pt>
                <c:pt idx="3421">
                  <c:v>42361</c:v>
                </c:pt>
                <c:pt idx="3422">
                  <c:v>42362</c:v>
                </c:pt>
                <c:pt idx="3423">
                  <c:v>42366</c:v>
                </c:pt>
                <c:pt idx="3424">
                  <c:v>42367</c:v>
                </c:pt>
                <c:pt idx="3425">
                  <c:v>42368</c:v>
                </c:pt>
                <c:pt idx="3426">
                  <c:v>42369</c:v>
                </c:pt>
                <c:pt idx="3427">
                  <c:v>42373</c:v>
                </c:pt>
                <c:pt idx="3428">
                  <c:v>42374</c:v>
                </c:pt>
                <c:pt idx="3429">
                  <c:v>42375</c:v>
                </c:pt>
                <c:pt idx="3430">
                  <c:v>42376</c:v>
                </c:pt>
                <c:pt idx="3431">
                  <c:v>42377</c:v>
                </c:pt>
                <c:pt idx="3432">
                  <c:v>42380</c:v>
                </c:pt>
                <c:pt idx="3433">
                  <c:v>42381</c:v>
                </c:pt>
                <c:pt idx="3434">
                  <c:v>42382</c:v>
                </c:pt>
                <c:pt idx="3435">
                  <c:v>42383</c:v>
                </c:pt>
                <c:pt idx="3436">
                  <c:v>42384</c:v>
                </c:pt>
                <c:pt idx="3437">
                  <c:v>42388</c:v>
                </c:pt>
                <c:pt idx="3438">
                  <c:v>42389</c:v>
                </c:pt>
                <c:pt idx="3439">
                  <c:v>42390</c:v>
                </c:pt>
                <c:pt idx="3440">
                  <c:v>42391</c:v>
                </c:pt>
                <c:pt idx="3441">
                  <c:v>42394</c:v>
                </c:pt>
                <c:pt idx="3442">
                  <c:v>42395</c:v>
                </c:pt>
                <c:pt idx="3443">
                  <c:v>42396</c:v>
                </c:pt>
                <c:pt idx="3444">
                  <c:v>42397</c:v>
                </c:pt>
                <c:pt idx="3445">
                  <c:v>42398</c:v>
                </c:pt>
                <c:pt idx="3446">
                  <c:v>42401</c:v>
                </c:pt>
                <c:pt idx="3447">
                  <c:v>42402</c:v>
                </c:pt>
                <c:pt idx="3448">
                  <c:v>42403</c:v>
                </c:pt>
                <c:pt idx="3449">
                  <c:v>42404</c:v>
                </c:pt>
                <c:pt idx="3450">
                  <c:v>42405</c:v>
                </c:pt>
                <c:pt idx="3451">
                  <c:v>42408</c:v>
                </c:pt>
                <c:pt idx="3452">
                  <c:v>42409</c:v>
                </c:pt>
                <c:pt idx="3453">
                  <c:v>42410</c:v>
                </c:pt>
                <c:pt idx="3454">
                  <c:v>42411</c:v>
                </c:pt>
                <c:pt idx="3455">
                  <c:v>42412</c:v>
                </c:pt>
                <c:pt idx="3456">
                  <c:v>42416</c:v>
                </c:pt>
                <c:pt idx="3457">
                  <c:v>42417</c:v>
                </c:pt>
                <c:pt idx="3458">
                  <c:v>42418</c:v>
                </c:pt>
                <c:pt idx="3459">
                  <c:v>42419</c:v>
                </c:pt>
                <c:pt idx="3460">
                  <c:v>42422</c:v>
                </c:pt>
                <c:pt idx="3461">
                  <c:v>42423</c:v>
                </c:pt>
                <c:pt idx="3462">
                  <c:v>42424</c:v>
                </c:pt>
                <c:pt idx="3463">
                  <c:v>42425</c:v>
                </c:pt>
                <c:pt idx="3464">
                  <c:v>42426</c:v>
                </c:pt>
                <c:pt idx="3465">
                  <c:v>42429</c:v>
                </c:pt>
                <c:pt idx="3466">
                  <c:v>42430</c:v>
                </c:pt>
                <c:pt idx="3467">
                  <c:v>42431</c:v>
                </c:pt>
                <c:pt idx="3468">
                  <c:v>42432</c:v>
                </c:pt>
                <c:pt idx="3469">
                  <c:v>42433</c:v>
                </c:pt>
                <c:pt idx="3470">
                  <c:v>42436</c:v>
                </c:pt>
                <c:pt idx="3471">
                  <c:v>42437</c:v>
                </c:pt>
                <c:pt idx="3472">
                  <c:v>42438</c:v>
                </c:pt>
                <c:pt idx="3473">
                  <c:v>42439</c:v>
                </c:pt>
                <c:pt idx="3474">
                  <c:v>42440</c:v>
                </c:pt>
                <c:pt idx="3475">
                  <c:v>42443</c:v>
                </c:pt>
                <c:pt idx="3476">
                  <c:v>42444</c:v>
                </c:pt>
                <c:pt idx="3477">
                  <c:v>42445</c:v>
                </c:pt>
                <c:pt idx="3478">
                  <c:v>42446</c:v>
                </c:pt>
                <c:pt idx="3479">
                  <c:v>42447</c:v>
                </c:pt>
                <c:pt idx="3480">
                  <c:v>42450</c:v>
                </c:pt>
                <c:pt idx="3481">
                  <c:v>42451</c:v>
                </c:pt>
                <c:pt idx="3482">
                  <c:v>42452</c:v>
                </c:pt>
                <c:pt idx="3483">
                  <c:v>42453</c:v>
                </c:pt>
                <c:pt idx="3484">
                  <c:v>42457</c:v>
                </c:pt>
                <c:pt idx="3485">
                  <c:v>42458</c:v>
                </c:pt>
                <c:pt idx="3486">
                  <c:v>42459</c:v>
                </c:pt>
                <c:pt idx="3487">
                  <c:v>42460</c:v>
                </c:pt>
                <c:pt idx="3488">
                  <c:v>42461</c:v>
                </c:pt>
                <c:pt idx="3489">
                  <c:v>42464</c:v>
                </c:pt>
                <c:pt idx="3490">
                  <c:v>42465</c:v>
                </c:pt>
                <c:pt idx="3491">
                  <c:v>42466</c:v>
                </c:pt>
                <c:pt idx="3492">
                  <c:v>42467</c:v>
                </c:pt>
                <c:pt idx="3493">
                  <c:v>42468</c:v>
                </c:pt>
                <c:pt idx="3494">
                  <c:v>42471</c:v>
                </c:pt>
                <c:pt idx="3495">
                  <c:v>42472</c:v>
                </c:pt>
                <c:pt idx="3496">
                  <c:v>42473</c:v>
                </c:pt>
                <c:pt idx="3497">
                  <c:v>42474</c:v>
                </c:pt>
                <c:pt idx="3498">
                  <c:v>42475</c:v>
                </c:pt>
                <c:pt idx="3499">
                  <c:v>42478</c:v>
                </c:pt>
                <c:pt idx="3500">
                  <c:v>42479</c:v>
                </c:pt>
                <c:pt idx="3501">
                  <c:v>42480</c:v>
                </c:pt>
                <c:pt idx="3502">
                  <c:v>42481</c:v>
                </c:pt>
                <c:pt idx="3503">
                  <c:v>42482</c:v>
                </c:pt>
                <c:pt idx="3504">
                  <c:v>42485</c:v>
                </c:pt>
                <c:pt idx="3505">
                  <c:v>42486</c:v>
                </c:pt>
                <c:pt idx="3506">
                  <c:v>42487</c:v>
                </c:pt>
                <c:pt idx="3507">
                  <c:v>42488</c:v>
                </c:pt>
                <c:pt idx="3508">
                  <c:v>42489</c:v>
                </c:pt>
                <c:pt idx="3509">
                  <c:v>42492</c:v>
                </c:pt>
                <c:pt idx="3510">
                  <c:v>42493</c:v>
                </c:pt>
                <c:pt idx="3511">
                  <c:v>42494</c:v>
                </c:pt>
                <c:pt idx="3512">
                  <c:v>42495</c:v>
                </c:pt>
                <c:pt idx="3513">
                  <c:v>42496</c:v>
                </c:pt>
                <c:pt idx="3514">
                  <c:v>42499</c:v>
                </c:pt>
                <c:pt idx="3515">
                  <c:v>42500</c:v>
                </c:pt>
                <c:pt idx="3516">
                  <c:v>42501</c:v>
                </c:pt>
                <c:pt idx="3517">
                  <c:v>42502</c:v>
                </c:pt>
                <c:pt idx="3518">
                  <c:v>42503</c:v>
                </c:pt>
                <c:pt idx="3519">
                  <c:v>42506</c:v>
                </c:pt>
                <c:pt idx="3520">
                  <c:v>42507</c:v>
                </c:pt>
                <c:pt idx="3521">
                  <c:v>42508</c:v>
                </c:pt>
                <c:pt idx="3522">
                  <c:v>42509</c:v>
                </c:pt>
                <c:pt idx="3523">
                  <c:v>42510</c:v>
                </c:pt>
                <c:pt idx="3524">
                  <c:v>42513</c:v>
                </c:pt>
                <c:pt idx="3525">
                  <c:v>42514</c:v>
                </c:pt>
                <c:pt idx="3526">
                  <c:v>42515</c:v>
                </c:pt>
                <c:pt idx="3527">
                  <c:v>42516</c:v>
                </c:pt>
                <c:pt idx="3528">
                  <c:v>42517</c:v>
                </c:pt>
                <c:pt idx="3529">
                  <c:v>42521</c:v>
                </c:pt>
                <c:pt idx="3530">
                  <c:v>42522</c:v>
                </c:pt>
                <c:pt idx="3531">
                  <c:v>42523</c:v>
                </c:pt>
                <c:pt idx="3532">
                  <c:v>42524</c:v>
                </c:pt>
                <c:pt idx="3533">
                  <c:v>42527</c:v>
                </c:pt>
                <c:pt idx="3534">
                  <c:v>42528</c:v>
                </c:pt>
                <c:pt idx="3535">
                  <c:v>42529</c:v>
                </c:pt>
                <c:pt idx="3536">
                  <c:v>42530</c:v>
                </c:pt>
                <c:pt idx="3537">
                  <c:v>42531</c:v>
                </c:pt>
                <c:pt idx="3538">
                  <c:v>42534</c:v>
                </c:pt>
                <c:pt idx="3539">
                  <c:v>42535</c:v>
                </c:pt>
                <c:pt idx="3540">
                  <c:v>42536</c:v>
                </c:pt>
                <c:pt idx="3541">
                  <c:v>42537</c:v>
                </c:pt>
                <c:pt idx="3542">
                  <c:v>42538</c:v>
                </c:pt>
                <c:pt idx="3543">
                  <c:v>42541</c:v>
                </c:pt>
                <c:pt idx="3544">
                  <c:v>42542</c:v>
                </c:pt>
                <c:pt idx="3545">
                  <c:v>42543</c:v>
                </c:pt>
                <c:pt idx="3546">
                  <c:v>42544</c:v>
                </c:pt>
                <c:pt idx="3547">
                  <c:v>42545</c:v>
                </c:pt>
                <c:pt idx="3548">
                  <c:v>42548</c:v>
                </c:pt>
                <c:pt idx="3549">
                  <c:v>42549</c:v>
                </c:pt>
                <c:pt idx="3550">
                  <c:v>42550</c:v>
                </c:pt>
                <c:pt idx="3551">
                  <c:v>42551</c:v>
                </c:pt>
                <c:pt idx="3552">
                  <c:v>42552</c:v>
                </c:pt>
                <c:pt idx="3553">
                  <c:v>42556</c:v>
                </c:pt>
                <c:pt idx="3554">
                  <c:v>42557</c:v>
                </c:pt>
                <c:pt idx="3555">
                  <c:v>42558</c:v>
                </c:pt>
                <c:pt idx="3556">
                  <c:v>42559</c:v>
                </c:pt>
                <c:pt idx="3557">
                  <c:v>42562</c:v>
                </c:pt>
                <c:pt idx="3558">
                  <c:v>42563</c:v>
                </c:pt>
                <c:pt idx="3559">
                  <c:v>42564</c:v>
                </c:pt>
                <c:pt idx="3560">
                  <c:v>42565</c:v>
                </c:pt>
                <c:pt idx="3561">
                  <c:v>42566</c:v>
                </c:pt>
                <c:pt idx="3562">
                  <c:v>42569</c:v>
                </c:pt>
                <c:pt idx="3563">
                  <c:v>42570</c:v>
                </c:pt>
                <c:pt idx="3564">
                  <c:v>42571</c:v>
                </c:pt>
                <c:pt idx="3565">
                  <c:v>42572</c:v>
                </c:pt>
                <c:pt idx="3566">
                  <c:v>42573</c:v>
                </c:pt>
                <c:pt idx="3567">
                  <c:v>42576</c:v>
                </c:pt>
                <c:pt idx="3568">
                  <c:v>42577</c:v>
                </c:pt>
                <c:pt idx="3569">
                  <c:v>42578</c:v>
                </c:pt>
                <c:pt idx="3570">
                  <c:v>42579</c:v>
                </c:pt>
                <c:pt idx="3571">
                  <c:v>42580</c:v>
                </c:pt>
                <c:pt idx="3572">
                  <c:v>42583</c:v>
                </c:pt>
                <c:pt idx="3573">
                  <c:v>42584</c:v>
                </c:pt>
                <c:pt idx="3574">
                  <c:v>42585</c:v>
                </c:pt>
                <c:pt idx="3575">
                  <c:v>42586</c:v>
                </c:pt>
                <c:pt idx="3576">
                  <c:v>42587</c:v>
                </c:pt>
                <c:pt idx="3577">
                  <c:v>42590</c:v>
                </c:pt>
                <c:pt idx="3578">
                  <c:v>42591</c:v>
                </c:pt>
                <c:pt idx="3579">
                  <c:v>42592</c:v>
                </c:pt>
                <c:pt idx="3580">
                  <c:v>42593</c:v>
                </c:pt>
                <c:pt idx="3581">
                  <c:v>42594</c:v>
                </c:pt>
                <c:pt idx="3582">
                  <c:v>42597</c:v>
                </c:pt>
                <c:pt idx="3583">
                  <c:v>42598</c:v>
                </c:pt>
                <c:pt idx="3584">
                  <c:v>42599</c:v>
                </c:pt>
                <c:pt idx="3585">
                  <c:v>42600</c:v>
                </c:pt>
                <c:pt idx="3586">
                  <c:v>42601</c:v>
                </c:pt>
                <c:pt idx="3587">
                  <c:v>42604</c:v>
                </c:pt>
                <c:pt idx="3588">
                  <c:v>42605</c:v>
                </c:pt>
                <c:pt idx="3589">
                  <c:v>42606</c:v>
                </c:pt>
                <c:pt idx="3590">
                  <c:v>42607</c:v>
                </c:pt>
                <c:pt idx="3591">
                  <c:v>42608</c:v>
                </c:pt>
                <c:pt idx="3592">
                  <c:v>42611</c:v>
                </c:pt>
                <c:pt idx="3593">
                  <c:v>42612</c:v>
                </c:pt>
                <c:pt idx="3594">
                  <c:v>42613</c:v>
                </c:pt>
                <c:pt idx="3595">
                  <c:v>42614</c:v>
                </c:pt>
                <c:pt idx="3596">
                  <c:v>42615</c:v>
                </c:pt>
                <c:pt idx="3597">
                  <c:v>42619</c:v>
                </c:pt>
                <c:pt idx="3598">
                  <c:v>42620</c:v>
                </c:pt>
                <c:pt idx="3599">
                  <c:v>42621</c:v>
                </c:pt>
                <c:pt idx="3600">
                  <c:v>42622</c:v>
                </c:pt>
                <c:pt idx="3601">
                  <c:v>42625</c:v>
                </c:pt>
                <c:pt idx="3602">
                  <c:v>42626</c:v>
                </c:pt>
                <c:pt idx="3603">
                  <c:v>42627</c:v>
                </c:pt>
                <c:pt idx="3604">
                  <c:v>42628</c:v>
                </c:pt>
                <c:pt idx="3605">
                  <c:v>42629</c:v>
                </c:pt>
                <c:pt idx="3606">
                  <c:v>42632</c:v>
                </c:pt>
                <c:pt idx="3607">
                  <c:v>42633</c:v>
                </c:pt>
                <c:pt idx="3608">
                  <c:v>42634</c:v>
                </c:pt>
                <c:pt idx="3609">
                  <c:v>42635</c:v>
                </c:pt>
                <c:pt idx="3610">
                  <c:v>42636</c:v>
                </c:pt>
                <c:pt idx="3611">
                  <c:v>42639</c:v>
                </c:pt>
                <c:pt idx="3612">
                  <c:v>42640</c:v>
                </c:pt>
                <c:pt idx="3613">
                  <c:v>42641</c:v>
                </c:pt>
                <c:pt idx="3614">
                  <c:v>42642</c:v>
                </c:pt>
                <c:pt idx="3615">
                  <c:v>42643</c:v>
                </c:pt>
                <c:pt idx="3616">
                  <c:v>42646</c:v>
                </c:pt>
                <c:pt idx="3617">
                  <c:v>42647</c:v>
                </c:pt>
                <c:pt idx="3618">
                  <c:v>42648</c:v>
                </c:pt>
                <c:pt idx="3619">
                  <c:v>42649</c:v>
                </c:pt>
                <c:pt idx="3620">
                  <c:v>42650</c:v>
                </c:pt>
                <c:pt idx="3621">
                  <c:v>42653</c:v>
                </c:pt>
                <c:pt idx="3622">
                  <c:v>42654</c:v>
                </c:pt>
                <c:pt idx="3623">
                  <c:v>42655</c:v>
                </c:pt>
                <c:pt idx="3624">
                  <c:v>42656</c:v>
                </c:pt>
                <c:pt idx="3625">
                  <c:v>42657</c:v>
                </c:pt>
                <c:pt idx="3626">
                  <c:v>42660</c:v>
                </c:pt>
                <c:pt idx="3627">
                  <c:v>42661</c:v>
                </c:pt>
                <c:pt idx="3628">
                  <c:v>42662</c:v>
                </c:pt>
                <c:pt idx="3629">
                  <c:v>42663</c:v>
                </c:pt>
                <c:pt idx="3630">
                  <c:v>42664</c:v>
                </c:pt>
                <c:pt idx="3631">
                  <c:v>42667</c:v>
                </c:pt>
                <c:pt idx="3632">
                  <c:v>42668</c:v>
                </c:pt>
                <c:pt idx="3633">
                  <c:v>42669</c:v>
                </c:pt>
                <c:pt idx="3634">
                  <c:v>42670</c:v>
                </c:pt>
                <c:pt idx="3635">
                  <c:v>42671</c:v>
                </c:pt>
                <c:pt idx="3636">
                  <c:v>42674</c:v>
                </c:pt>
                <c:pt idx="3637">
                  <c:v>42675</c:v>
                </c:pt>
                <c:pt idx="3638">
                  <c:v>42676</c:v>
                </c:pt>
                <c:pt idx="3639">
                  <c:v>42677</c:v>
                </c:pt>
                <c:pt idx="3640">
                  <c:v>42678</c:v>
                </c:pt>
                <c:pt idx="3641">
                  <c:v>42681</c:v>
                </c:pt>
                <c:pt idx="3642">
                  <c:v>42682</c:v>
                </c:pt>
                <c:pt idx="3643">
                  <c:v>42683</c:v>
                </c:pt>
                <c:pt idx="3644">
                  <c:v>42684</c:v>
                </c:pt>
                <c:pt idx="3645">
                  <c:v>42685</c:v>
                </c:pt>
                <c:pt idx="3646">
                  <c:v>42688</c:v>
                </c:pt>
                <c:pt idx="3647">
                  <c:v>42689</c:v>
                </c:pt>
                <c:pt idx="3648">
                  <c:v>42690</c:v>
                </c:pt>
                <c:pt idx="3649">
                  <c:v>42691</c:v>
                </c:pt>
                <c:pt idx="3650">
                  <c:v>42692</c:v>
                </c:pt>
                <c:pt idx="3651">
                  <c:v>42695</c:v>
                </c:pt>
                <c:pt idx="3652">
                  <c:v>42696</c:v>
                </c:pt>
                <c:pt idx="3653">
                  <c:v>42697</c:v>
                </c:pt>
                <c:pt idx="3654">
                  <c:v>42699</c:v>
                </c:pt>
                <c:pt idx="3655">
                  <c:v>42702</c:v>
                </c:pt>
                <c:pt idx="3656">
                  <c:v>42703</c:v>
                </c:pt>
                <c:pt idx="3657">
                  <c:v>42704</c:v>
                </c:pt>
                <c:pt idx="3658">
                  <c:v>42705</c:v>
                </c:pt>
                <c:pt idx="3659">
                  <c:v>42706</c:v>
                </c:pt>
                <c:pt idx="3660">
                  <c:v>42709</c:v>
                </c:pt>
                <c:pt idx="3661">
                  <c:v>42710</c:v>
                </c:pt>
                <c:pt idx="3662">
                  <c:v>42711</c:v>
                </c:pt>
                <c:pt idx="3663">
                  <c:v>42712</c:v>
                </c:pt>
                <c:pt idx="3664">
                  <c:v>42713</c:v>
                </c:pt>
                <c:pt idx="3665">
                  <c:v>42716</c:v>
                </c:pt>
                <c:pt idx="3666">
                  <c:v>42717</c:v>
                </c:pt>
                <c:pt idx="3667">
                  <c:v>42718</c:v>
                </c:pt>
                <c:pt idx="3668">
                  <c:v>42719</c:v>
                </c:pt>
                <c:pt idx="3669">
                  <c:v>42720</c:v>
                </c:pt>
                <c:pt idx="3670">
                  <c:v>42723</c:v>
                </c:pt>
                <c:pt idx="3671">
                  <c:v>42724</c:v>
                </c:pt>
                <c:pt idx="3672">
                  <c:v>42725</c:v>
                </c:pt>
                <c:pt idx="3673">
                  <c:v>42726</c:v>
                </c:pt>
                <c:pt idx="3674">
                  <c:v>42727</c:v>
                </c:pt>
                <c:pt idx="3675">
                  <c:v>42731</c:v>
                </c:pt>
                <c:pt idx="3676">
                  <c:v>42732</c:v>
                </c:pt>
                <c:pt idx="3677">
                  <c:v>42733</c:v>
                </c:pt>
                <c:pt idx="3678">
                  <c:v>42734</c:v>
                </c:pt>
                <c:pt idx="3679">
                  <c:v>42738</c:v>
                </c:pt>
                <c:pt idx="3680">
                  <c:v>42739</c:v>
                </c:pt>
                <c:pt idx="3681">
                  <c:v>42740</c:v>
                </c:pt>
                <c:pt idx="3682">
                  <c:v>42741</c:v>
                </c:pt>
                <c:pt idx="3683">
                  <c:v>42744</c:v>
                </c:pt>
                <c:pt idx="3684">
                  <c:v>42745</c:v>
                </c:pt>
                <c:pt idx="3685">
                  <c:v>42746</c:v>
                </c:pt>
                <c:pt idx="3686">
                  <c:v>42747</c:v>
                </c:pt>
                <c:pt idx="3687">
                  <c:v>42748</c:v>
                </c:pt>
                <c:pt idx="3688">
                  <c:v>42752</c:v>
                </c:pt>
                <c:pt idx="3689">
                  <c:v>42753</c:v>
                </c:pt>
                <c:pt idx="3690">
                  <c:v>42754</c:v>
                </c:pt>
                <c:pt idx="3691">
                  <c:v>42755</c:v>
                </c:pt>
                <c:pt idx="3692">
                  <c:v>42758</c:v>
                </c:pt>
                <c:pt idx="3693">
                  <c:v>42759</c:v>
                </c:pt>
                <c:pt idx="3694">
                  <c:v>42760</c:v>
                </c:pt>
                <c:pt idx="3695">
                  <c:v>42761</c:v>
                </c:pt>
                <c:pt idx="3696">
                  <c:v>42762</c:v>
                </c:pt>
                <c:pt idx="3697">
                  <c:v>42765</c:v>
                </c:pt>
                <c:pt idx="3698">
                  <c:v>42766</c:v>
                </c:pt>
                <c:pt idx="3699">
                  <c:v>42767</c:v>
                </c:pt>
                <c:pt idx="3700">
                  <c:v>42768</c:v>
                </c:pt>
                <c:pt idx="3701">
                  <c:v>42769</c:v>
                </c:pt>
                <c:pt idx="3702">
                  <c:v>42772</c:v>
                </c:pt>
                <c:pt idx="3703">
                  <c:v>42773</c:v>
                </c:pt>
                <c:pt idx="3704">
                  <c:v>42774</c:v>
                </c:pt>
                <c:pt idx="3705">
                  <c:v>42775</c:v>
                </c:pt>
                <c:pt idx="3706">
                  <c:v>42776</c:v>
                </c:pt>
                <c:pt idx="3707">
                  <c:v>42779</c:v>
                </c:pt>
                <c:pt idx="3708">
                  <c:v>42780</c:v>
                </c:pt>
                <c:pt idx="3709">
                  <c:v>42781</c:v>
                </c:pt>
                <c:pt idx="3710">
                  <c:v>42782</c:v>
                </c:pt>
                <c:pt idx="3711">
                  <c:v>42783</c:v>
                </c:pt>
                <c:pt idx="3712">
                  <c:v>42787</c:v>
                </c:pt>
                <c:pt idx="3713">
                  <c:v>42788</c:v>
                </c:pt>
                <c:pt idx="3714">
                  <c:v>42789</c:v>
                </c:pt>
                <c:pt idx="3715">
                  <c:v>42790</c:v>
                </c:pt>
                <c:pt idx="3716">
                  <c:v>42793</c:v>
                </c:pt>
                <c:pt idx="3717">
                  <c:v>42794</c:v>
                </c:pt>
                <c:pt idx="3718">
                  <c:v>42795</c:v>
                </c:pt>
                <c:pt idx="3719">
                  <c:v>42796</c:v>
                </c:pt>
                <c:pt idx="3720">
                  <c:v>42797</c:v>
                </c:pt>
                <c:pt idx="3721">
                  <c:v>42800</c:v>
                </c:pt>
                <c:pt idx="3722">
                  <c:v>42801</c:v>
                </c:pt>
                <c:pt idx="3723">
                  <c:v>42802</c:v>
                </c:pt>
                <c:pt idx="3724">
                  <c:v>42803</c:v>
                </c:pt>
                <c:pt idx="3725">
                  <c:v>42804</c:v>
                </c:pt>
                <c:pt idx="3726">
                  <c:v>42807</c:v>
                </c:pt>
                <c:pt idx="3727">
                  <c:v>42808</c:v>
                </c:pt>
                <c:pt idx="3728">
                  <c:v>42809</c:v>
                </c:pt>
                <c:pt idx="3729">
                  <c:v>42810</c:v>
                </c:pt>
                <c:pt idx="3730">
                  <c:v>42811</c:v>
                </c:pt>
                <c:pt idx="3731">
                  <c:v>42814</c:v>
                </c:pt>
                <c:pt idx="3732">
                  <c:v>42815</c:v>
                </c:pt>
                <c:pt idx="3733">
                  <c:v>42816</c:v>
                </c:pt>
                <c:pt idx="3734">
                  <c:v>42817</c:v>
                </c:pt>
                <c:pt idx="3735">
                  <c:v>42818</c:v>
                </c:pt>
                <c:pt idx="3736">
                  <c:v>42821</c:v>
                </c:pt>
                <c:pt idx="3737">
                  <c:v>42822</c:v>
                </c:pt>
                <c:pt idx="3738">
                  <c:v>42823</c:v>
                </c:pt>
                <c:pt idx="3739">
                  <c:v>42824</c:v>
                </c:pt>
                <c:pt idx="3740">
                  <c:v>42825</c:v>
                </c:pt>
                <c:pt idx="3741">
                  <c:v>42828</c:v>
                </c:pt>
                <c:pt idx="3742">
                  <c:v>42829</c:v>
                </c:pt>
                <c:pt idx="3743">
                  <c:v>42830</c:v>
                </c:pt>
                <c:pt idx="3744">
                  <c:v>42831</c:v>
                </c:pt>
                <c:pt idx="3745">
                  <c:v>42832</c:v>
                </c:pt>
                <c:pt idx="3746">
                  <c:v>42835</c:v>
                </c:pt>
                <c:pt idx="3747">
                  <c:v>42836</c:v>
                </c:pt>
                <c:pt idx="3748">
                  <c:v>42837</c:v>
                </c:pt>
                <c:pt idx="3749">
                  <c:v>42838</c:v>
                </c:pt>
                <c:pt idx="3750">
                  <c:v>42842</c:v>
                </c:pt>
                <c:pt idx="3751">
                  <c:v>42843</c:v>
                </c:pt>
                <c:pt idx="3752">
                  <c:v>42844</c:v>
                </c:pt>
                <c:pt idx="3753">
                  <c:v>42845</c:v>
                </c:pt>
                <c:pt idx="3754">
                  <c:v>42846</c:v>
                </c:pt>
                <c:pt idx="3755">
                  <c:v>42849</c:v>
                </c:pt>
                <c:pt idx="3756">
                  <c:v>42850</c:v>
                </c:pt>
                <c:pt idx="3757">
                  <c:v>42851</c:v>
                </c:pt>
                <c:pt idx="3758">
                  <c:v>42852</c:v>
                </c:pt>
                <c:pt idx="3759">
                  <c:v>42853</c:v>
                </c:pt>
                <c:pt idx="3760">
                  <c:v>42856</c:v>
                </c:pt>
                <c:pt idx="3761">
                  <c:v>42857</c:v>
                </c:pt>
                <c:pt idx="3762">
                  <c:v>42858</c:v>
                </c:pt>
                <c:pt idx="3763">
                  <c:v>42859</c:v>
                </c:pt>
                <c:pt idx="3764">
                  <c:v>42860</c:v>
                </c:pt>
                <c:pt idx="3765">
                  <c:v>42863</c:v>
                </c:pt>
                <c:pt idx="3766">
                  <c:v>42864</c:v>
                </c:pt>
                <c:pt idx="3767">
                  <c:v>42865</c:v>
                </c:pt>
                <c:pt idx="3768">
                  <c:v>42866</c:v>
                </c:pt>
                <c:pt idx="3769">
                  <c:v>42867</c:v>
                </c:pt>
                <c:pt idx="3770">
                  <c:v>42870</c:v>
                </c:pt>
                <c:pt idx="3771">
                  <c:v>42871</c:v>
                </c:pt>
                <c:pt idx="3772">
                  <c:v>42872</c:v>
                </c:pt>
                <c:pt idx="3773">
                  <c:v>42873</c:v>
                </c:pt>
                <c:pt idx="3774">
                  <c:v>42874</c:v>
                </c:pt>
                <c:pt idx="3775">
                  <c:v>42877</c:v>
                </c:pt>
                <c:pt idx="3776">
                  <c:v>42878</c:v>
                </c:pt>
                <c:pt idx="3777">
                  <c:v>42879</c:v>
                </c:pt>
                <c:pt idx="3778">
                  <c:v>42880</c:v>
                </c:pt>
                <c:pt idx="3779">
                  <c:v>42881</c:v>
                </c:pt>
                <c:pt idx="3780">
                  <c:v>42885</c:v>
                </c:pt>
                <c:pt idx="3781">
                  <c:v>42886</c:v>
                </c:pt>
                <c:pt idx="3782">
                  <c:v>42887</c:v>
                </c:pt>
                <c:pt idx="3783">
                  <c:v>42888</c:v>
                </c:pt>
                <c:pt idx="3784">
                  <c:v>42891</c:v>
                </c:pt>
                <c:pt idx="3785">
                  <c:v>42892</c:v>
                </c:pt>
                <c:pt idx="3786">
                  <c:v>42893</c:v>
                </c:pt>
                <c:pt idx="3787">
                  <c:v>42894</c:v>
                </c:pt>
                <c:pt idx="3788">
                  <c:v>42895</c:v>
                </c:pt>
                <c:pt idx="3789">
                  <c:v>42898</c:v>
                </c:pt>
                <c:pt idx="3790">
                  <c:v>42899</c:v>
                </c:pt>
                <c:pt idx="3791">
                  <c:v>42900</c:v>
                </c:pt>
                <c:pt idx="3792">
                  <c:v>42901</c:v>
                </c:pt>
                <c:pt idx="3793">
                  <c:v>42902</c:v>
                </c:pt>
                <c:pt idx="3794">
                  <c:v>42905</c:v>
                </c:pt>
                <c:pt idx="3795">
                  <c:v>42906</c:v>
                </c:pt>
                <c:pt idx="3796">
                  <c:v>42907</c:v>
                </c:pt>
                <c:pt idx="3797">
                  <c:v>42908</c:v>
                </c:pt>
                <c:pt idx="3798">
                  <c:v>42909</c:v>
                </c:pt>
                <c:pt idx="3799">
                  <c:v>42912</c:v>
                </c:pt>
                <c:pt idx="3800">
                  <c:v>42913</c:v>
                </c:pt>
                <c:pt idx="3801">
                  <c:v>42914</c:v>
                </c:pt>
                <c:pt idx="3802">
                  <c:v>42915</c:v>
                </c:pt>
                <c:pt idx="3803">
                  <c:v>42916</c:v>
                </c:pt>
                <c:pt idx="3804">
                  <c:v>42919</c:v>
                </c:pt>
                <c:pt idx="3805">
                  <c:v>42921</c:v>
                </c:pt>
                <c:pt idx="3806">
                  <c:v>42922</c:v>
                </c:pt>
                <c:pt idx="3807">
                  <c:v>42923</c:v>
                </c:pt>
                <c:pt idx="3808">
                  <c:v>42926</c:v>
                </c:pt>
                <c:pt idx="3809">
                  <c:v>42927</c:v>
                </c:pt>
                <c:pt idx="3810">
                  <c:v>42928</c:v>
                </c:pt>
                <c:pt idx="3811">
                  <c:v>42929</c:v>
                </c:pt>
                <c:pt idx="3812">
                  <c:v>42930</c:v>
                </c:pt>
                <c:pt idx="3813">
                  <c:v>42933</c:v>
                </c:pt>
                <c:pt idx="3814">
                  <c:v>42934</c:v>
                </c:pt>
                <c:pt idx="3815">
                  <c:v>42935</c:v>
                </c:pt>
                <c:pt idx="3816">
                  <c:v>42936</c:v>
                </c:pt>
                <c:pt idx="3817">
                  <c:v>42937</c:v>
                </c:pt>
                <c:pt idx="3818">
                  <c:v>42940</c:v>
                </c:pt>
                <c:pt idx="3819">
                  <c:v>42941</c:v>
                </c:pt>
                <c:pt idx="3820">
                  <c:v>42942</c:v>
                </c:pt>
                <c:pt idx="3821">
                  <c:v>42943</c:v>
                </c:pt>
                <c:pt idx="3822">
                  <c:v>42944</c:v>
                </c:pt>
                <c:pt idx="3823">
                  <c:v>42947</c:v>
                </c:pt>
                <c:pt idx="3824">
                  <c:v>42948</c:v>
                </c:pt>
                <c:pt idx="3825">
                  <c:v>42949</c:v>
                </c:pt>
                <c:pt idx="3826">
                  <c:v>42950</c:v>
                </c:pt>
                <c:pt idx="3827">
                  <c:v>42951</c:v>
                </c:pt>
                <c:pt idx="3828">
                  <c:v>42954</c:v>
                </c:pt>
                <c:pt idx="3829">
                  <c:v>42955</c:v>
                </c:pt>
                <c:pt idx="3830">
                  <c:v>42956</c:v>
                </c:pt>
                <c:pt idx="3831">
                  <c:v>42957</c:v>
                </c:pt>
                <c:pt idx="3832">
                  <c:v>42958</c:v>
                </c:pt>
                <c:pt idx="3833">
                  <c:v>42961</c:v>
                </c:pt>
                <c:pt idx="3834">
                  <c:v>42962</c:v>
                </c:pt>
                <c:pt idx="3835">
                  <c:v>42963</c:v>
                </c:pt>
                <c:pt idx="3836">
                  <c:v>42964</c:v>
                </c:pt>
                <c:pt idx="3837">
                  <c:v>42965</c:v>
                </c:pt>
                <c:pt idx="3838">
                  <c:v>42968</c:v>
                </c:pt>
                <c:pt idx="3839">
                  <c:v>42969</c:v>
                </c:pt>
                <c:pt idx="3840">
                  <c:v>42970</c:v>
                </c:pt>
                <c:pt idx="3841">
                  <c:v>42971</c:v>
                </c:pt>
                <c:pt idx="3842">
                  <c:v>42972</c:v>
                </c:pt>
                <c:pt idx="3843">
                  <c:v>42975</c:v>
                </c:pt>
                <c:pt idx="3844">
                  <c:v>42976</c:v>
                </c:pt>
                <c:pt idx="3845">
                  <c:v>42977</c:v>
                </c:pt>
                <c:pt idx="3846">
                  <c:v>42978</c:v>
                </c:pt>
                <c:pt idx="3847">
                  <c:v>42979</c:v>
                </c:pt>
                <c:pt idx="3848">
                  <c:v>42983</c:v>
                </c:pt>
                <c:pt idx="3849">
                  <c:v>42984</c:v>
                </c:pt>
                <c:pt idx="3850">
                  <c:v>42985</c:v>
                </c:pt>
                <c:pt idx="3851">
                  <c:v>42986</c:v>
                </c:pt>
                <c:pt idx="3852">
                  <c:v>42989</c:v>
                </c:pt>
                <c:pt idx="3853">
                  <c:v>42990</c:v>
                </c:pt>
                <c:pt idx="3854">
                  <c:v>42991</c:v>
                </c:pt>
                <c:pt idx="3855">
                  <c:v>42992</c:v>
                </c:pt>
                <c:pt idx="3856">
                  <c:v>42993</c:v>
                </c:pt>
                <c:pt idx="3857">
                  <c:v>42996</c:v>
                </c:pt>
                <c:pt idx="3858">
                  <c:v>42997</c:v>
                </c:pt>
                <c:pt idx="3859">
                  <c:v>42998</c:v>
                </c:pt>
                <c:pt idx="3860">
                  <c:v>42999</c:v>
                </c:pt>
                <c:pt idx="3861">
                  <c:v>43000</c:v>
                </c:pt>
                <c:pt idx="3862">
                  <c:v>43003</c:v>
                </c:pt>
                <c:pt idx="3863">
                  <c:v>43004</c:v>
                </c:pt>
                <c:pt idx="3864">
                  <c:v>43005</c:v>
                </c:pt>
                <c:pt idx="3865">
                  <c:v>43006</c:v>
                </c:pt>
                <c:pt idx="3866">
                  <c:v>43007</c:v>
                </c:pt>
                <c:pt idx="3867">
                  <c:v>43010</c:v>
                </c:pt>
                <c:pt idx="3868">
                  <c:v>43011</c:v>
                </c:pt>
                <c:pt idx="3869">
                  <c:v>43012</c:v>
                </c:pt>
                <c:pt idx="3870">
                  <c:v>43013</c:v>
                </c:pt>
                <c:pt idx="3871">
                  <c:v>43014</c:v>
                </c:pt>
                <c:pt idx="3872">
                  <c:v>43017</c:v>
                </c:pt>
                <c:pt idx="3873">
                  <c:v>43018</c:v>
                </c:pt>
                <c:pt idx="3874">
                  <c:v>43019</c:v>
                </c:pt>
                <c:pt idx="3875">
                  <c:v>43020</c:v>
                </c:pt>
                <c:pt idx="3876">
                  <c:v>43021</c:v>
                </c:pt>
                <c:pt idx="3877">
                  <c:v>43024</c:v>
                </c:pt>
                <c:pt idx="3878">
                  <c:v>43025</c:v>
                </c:pt>
                <c:pt idx="3879">
                  <c:v>43026</c:v>
                </c:pt>
                <c:pt idx="3880">
                  <c:v>43027</c:v>
                </c:pt>
                <c:pt idx="3881">
                  <c:v>43028</c:v>
                </c:pt>
                <c:pt idx="3882">
                  <c:v>43031</c:v>
                </c:pt>
                <c:pt idx="3883">
                  <c:v>43032</c:v>
                </c:pt>
                <c:pt idx="3884">
                  <c:v>43033</c:v>
                </c:pt>
                <c:pt idx="3885">
                  <c:v>43034</c:v>
                </c:pt>
                <c:pt idx="3886">
                  <c:v>43035</c:v>
                </c:pt>
                <c:pt idx="3887">
                  <c:v>43038</c:v>
                </c:pt>
                <c:pt idx="3888">
                  <c:v>43039</c:v>
                </c:pt>
                <c:pt idx="3889">
                  <c:v>43040</c:v>
                </c:pt>
                <c:pt idx="3890">
                  <c:v>43041</c:v>
                </c:pt>
                <c:pt idx="3891">
                  <c:v>43042</c:v>
                </c:pt>
                <c:pt idx="3892">
                  <c:v>43045</c:v>
                </c:pt>
                <c:pt idx="3893">
                  <c:v>43046</c:v>
                </c:pt>
                <c:pt idx="3894">
                  <c:v>43047</c:v>
                </c:pt>
                <c:pt idx="3895">
                  <c:v>43048</c:v>
                </c:pt>
                <c:pt idx="3896">
                  <c:v>43049</c:v>
                </c:pt>
                <c:pt idx="3897">
                  <c:v>43052</c:v>
                </c:pt>
                <c:pt idx="3898">
                  <c:v>43053</c:v>
                </c:pt>
                <c:pt idx="3899">
                  <c:v>43054</c:v>
                </c:pt>
                <c:pt idx="3900">
                  <c:v>43055</c:v>
                </c:pt>
                <c:pt idx="3901">
                  <c:v>43056</c:v>
                </c:pt>
                <c:pt idx="3902">
                  <c:v>43059</c:v>
                </c:pt>
                <c:pt idx="3903">
                  <c:v>43060</c:v>
                </c:pt>
                <c:pt idx="3904">
                  <c:v>43061</c:v>
                </c:pt>
                <c:pt idx="3905">
                  <c:v>43063</c:v>
                </c:pt>
                <c:pt idx="3906">
                  <c:v>43066</c:v>
                </c:pt>
                <c:pt idx="3907">
                  <c:v>43067</c:v>
                </c:pt>
                <c:pt idx="3908">
                  <c:v>43068</c:v>
                </c:pt>
                <c:pt idx="3909">
                  <c:v>43069</c:v>
                </c:pt>
                <c:pt idx="3910">
                  <c:v>43070</c:v>
                </c:pt>
                <c:pt idx="3911">
                  <c:v>43073</c:v>
                </c:pt>
                <c:pt idx="3912">
                  <c:v>43074</c:v>
                </c:pt>
                <c:pt idx="3913">
                  <c:v>43075</c:v>
                </c:pt>
                <c:pt idx="3914">
                  <c:v>43076</c:v>
                </c:pt>
                <c:pt idx="3915">
                  <c:v>43077</c:v>
                </c:pt>
                <c:pt idx="3916">
                  <c:v>43080</c:v>
                </c:pt>
                <c:pt idx="3917">
                  <c:v>43081</c:v>
                </c:pt>
                <c:pt idx="3918">
                  <c:v>43082</c:v>
                </c:pt>
                <c:pt idx="3919">
                  <c:v>43083</c:v>
                </c:pt>
                <c:pt idx="3920">
                  <c:v>43084</c:v>
                </c:pt>
                <c:pt idx="3921">
                  <c:v>43087</c:v>
                </c:pt>
                <c:pt idx="3922">
                  <c:v>43088</c:v>
                </c:pt>
                <c:pt idx="3923">
                  <c:v>43089</c:v>
                </c:pt>
                <c:pt idx="3924">
                  <c:v>43090</c:v>
                </c:pt>
                <c:pt idx="3925">
                  <c:v>43091</c:v>
                </c:pt>
                <c:pt idx="3926">
                  <c:v>43095</c:v>
                </c:pt>
                <c:pt idx="3927">
                  <c:v>43096</c:v>
                </c:pt>
                <c:pt idx="3928">
                  <c:v>43097</c:v>
                </c:pt>
                <c:pt idx="3929">
                  <c:v>43098</c:v>
                </c:pt>
                <c:pt idx="3930">
                  <c:v>43102</c:v>
                </c:pt>
                <c:pt idx="3931">
                  <c:v>43103</c:v>
                </c:pt>
                <c:pt idx="3932">
                  <c:v>43104</c:v>
                </c:pt>
                <c:pt idx="3933">
                  <c:v>43105</c:v>
                </c:pt>
                <c:pt idx="3934">
                  <c:v>43108</c:v>
                </c:pt>
                <c:pt idx="3935">
                  <c:v>43109</c:v>
                </c:pt>
                <c:pt idx="3936">
                  <c:v>43110</c:v>
                </c:pt>
                <c:pt idx="3937">
                  <c:v>43111</c:v>
                </c:pt>
                <c:pt idx="3938">
                  <c:v>43112</c:v>
                </c:pt>
                <c:pt idx="3939">
                  <c:v>43116</c:v>
                </c:pt>
                <c:pt idx="3940">
                  <c:v>43117</c:v>
                </c:pt>
                <c:pt idx="3941">
                  <c:v>43118</c:v>
                </c:pt>
                <c:pt idx="3942">
                  <c:v>43119</c:v>
                </c:pt>
                <c:pt idx="3943">
                  <c:v>43122</c:v>
                </c:pt>
                <c:pt idx="3944">
                  <c:v>43123</c:v>
                </c:pt>
                <c:pt idx="3945">
                  <c:v>43124</c:v>
                </c:pt>
                <c:pt idx="3946">
                  <c:v>43125</c:v>
                </c:pt>
                <c:pt idx="3947">
                  <c:v>43126</c:v>
                </c:pt>
                <c:pt idx="3948">
                  <c:v>43129</c:v>
                </c:pt>
                <c:pt idx="3949">
                  <c:v>43130</c:v>
                </c:pt>
                <c:pt idx="3950">
                  <c:v>43131</c:v>
                </c:pt>
                <c:pt idx="3951">
                  <c:v>43132</c:v>
                </c:pt>
                <c:pt idx="3952">
                  <c:v>43133</c:v>
                </c:pt>
                <c:pt idx="3953">
                  <c:v>43136</c:v>
                </c:pt>
                <c:pt idx="3954">
                  <c:v>43137</c:v>
                </c:pt>
                <c:pt idx="3955">
                  <c:v>43138</c:v>
                </c:pt>
                <c:pt idx="3956">
                  <c:v>43139</c:v>
                </c:pt>
                <c:pt idx="3957">
                  <c:v>43140</c:v>
                </c:pt>
                <c:pt idx="3958">
                  <c:v>43143</c:v>
                </c:pt>
                <c:pt idx="3959">
                  <c:v>43144</c:v>
                </c:pt>
                <c:pt idx="3960">
                  <c:v>43145</c:v>
                </c:pt>
                <c:pt idx="3961">
                  <c:v>43146</c:v>
                </c:pt>
                <c:pt idx="3962">
                  <c:v>43147</c:v>
                </c:pt>
                <c:pt idx="3963">
                  <c:v>43151</c:v>
                </c:pt>
                <c:pt idx="3964">
                  <c:v>43152</c:v>
                </c:pt>
                <c:pt idx="3965">
                  <c:v>43153</c:v>
                </c:pt>
                <c:pt idx="3966">
                  <c:v>43154</c:v>
                </c:pt>
                <c:pt idx="3967">
                  <c:v>43157</c:v>
                </c:pt>
                <c:pt idx="3968">
                  <c:v>43158</c:v>
                </c:pt>
                <c:pt idx="3969">
                  <c:v>43159</c:v>
                </c:pt>
                <c:pt idx="3970">
                  <c:v>43160</c:v>
                </c:pt>
                <c:pt idx="3971">
                  <c:v>43161</c:v>
                </c:pt>
                <c:pt idx="3972">
                  <c:v>43164</c:v>
                </c:pt>
                <c:pt idx="3973">
                  <c:v>43165</c:v>
                </c:pt>
                <c:pt idx="3974">
                  <c:v>43166</c:v>
                </c:pt>
                <c:pt idx="3975">
                  <c:v>43167</c:v>
                </c:pt>
                <c:pt idx="3976">
                  <c:v>43168</c:v>
                </c:pt>
                <c:pt idx="3977">
                  <c:v>43171</c:v>
                </c:pt>
                <c:pt idx="3978">
                  <c:v>43172</c:v>
                </c:pt>
                <c:pt idx="3979">
                  <c:v>43173</c:v>
                </c:pt>
                <c:pt idx="3980">
                  <c:v>43174</c:v>
                </c:pt>
                <c:pt idx="3981">
                  <c:v>43175</c:v>
                </c:pt>
                <c:pt idx="3982">
                  <c:v>43178</c:v>
                </c:pt>
                <c:pt idx="3983">
                  <c:v>43179</c:v>
                </c:pt>
                <c:pt idx="3984">
                  <c:v>43180</c:v>
                </c:pt>
                <c:pt idx="3985">
                  <c:v>43181</c:v>
                </c:pt>
                <c:pt idx="3986">
                  <c:v>43182</c:v>
                </c:pt>
                <c:pt idx="3987">
                  <c:v>43185</c:v>
                </c:pt>
                <c:pt idx="3988">
                  <c:v>43186</c:v>
                </c:pt>
                <c:pt idx="3989">
                  <c:v>43187</c:v>
                </c:pt>
                <c:pt idx="3990">
                  <c:v>43188</c:v>
                </c:pt>
                <c:pt idx="3991">
                  <c:v>43192</c:v>
                </c:pt>
                <c:pt idx="3992">
                  <c:v>43193</c:v>
                </c:pt>
                <c:pt idx="3993">
                  <c:v>43194</c:v>
                </c:pt>
                <c:pt idx="3994">
                  <c:v>43195</c:v>
                </c:pt>
                <c:pt idx="3995">
                  <c:v>43196</c:v>
                </c:pt>
                <c:pt idx="3996">
                  <c:v>43199</c:v>
                </c:pt>
                <c:pt idx="3997">
                  <c:v>43200</c:v>
                </c:pt>
                <c:pt idx="3998">
                  <c:v>43201</c:v>
                </c:pt>
                <c:pt idx="3999">
                  <c:v>43202</c:v>
                </c:pt>
                <c:pt idx="4000">
                  <c:v>43203</c:v>
                </c:pt>
                <c:pt idx="4001">
                  <c:v>43206</c:v>
                </c:pt>
                <c:pt idx="4002">
                  <c:v>43207</c:v>
                </c:pt>
                <c:pt idx="4003">
                  <c:v>43208</c:v>
                </c:pt>
                <c:pt idx="4004">
                  <c:v>43209</c:v>
                </c:pt>
                <c:pt idx="4005">
                  <c:v>43210</c:v>
                </c:pt>
                <c:pt idx="4006">
                  <c:v>43213</c:v>
                </c:pt>
                <c:pt idx="4007">
                  <c:v>43214</c:v>
                </c:pt>
                <c:pt idx="4008">
                  <c:v>43215</c:v>
                </c:pt>
                <c:pt idx="4009">
                  <c:v>43216</c:v>
                </c:pt>
                <c:pt idx="4010">
                  <c:v>43217</c:v>
                </c:pt>
                <c:pt idx="4011">
                  <c:v>43220</c:v>
                </c:pt>
                <c:pt idx="4012">
                  <c:v>43221</c:v>
                </c:pt>
                <c:pt idx="4013">
                  <c:v>43222</c:v>
                </c:pt>
                <c:pt idx="4014">
                  <c:v>43223</c:v>
                </c:pt>
                <c:pt idx="4015">
                  <c:v>43224</c:v>
                </c:pt>
                <c:pt idx="4016">
                  <c:v>43227</c:v>
                </c:pt>
                <c:pt idx="4017">
                  <c:v>43228</c:v>
                </c:pt>
                <c:pt idx="4018">
                  <c:v>43229</c:v>
                </c:pt>
                <c:pt idx="4019">
                  <c:v>43230</c:v>
                </c:pt>
                <c:pt idx="4020">
                  <c:v>43231</c:v>
                </c:pt>
                <c:pt idx="4021">
                  <c:v>43234</c:v>
                </c:pt>
                <c:pt idx="4022">
                  <c:v>43235</c:v>
                </c:pt>
                <c:pt idx="4023">
                  <c:v>43236</c:v>
                </c:pt>
                <c:pt idx="4024">
                  <c:v>43237</c:v>
                </c:pt>
                <c:pt idx="4025">
                  <c:v>43238</c:v>
                </c:pt>
                <c:pt idx="4026">
                  <c:v>43241</c:v>
                </c:pt>
                <c:pt idx="4027">
                  <c:v>43242</c:v>
                </c:pt>
                <c:pt idx="4028">
                  <c:v>43243</c:v>
                </c:pt>
                <c:pt idx="4029">
                  <c:v>43244</c:v>
                </c:pt>
                <c:pt idx="4030">
                  <c:v>43245</c:v>
                </c:pt>
                <c:pt idx="4031">
                  <c:v>43249</c:v>
                </c:pt>
                <c:pt idx="4032">
                  <c:v>43250</c:v>
                </c:pt>
                <c:pt idx="4033">
                  <c:v>43251</c:v>
                </c:pt>
                <c:pt idx="4034">
                  <c:v>43252</c:v>
                </c:pt>
                <c:pt idx="4035">
                  <c:v>43255</c:v>
                </c:pt>
                <c:pt idx="4036">
                  <c:v>43256</c:v>
                </c:pt>
                <c:pt idx="4037">
                  <c:v>43257</c:v>
                </c:pt>
                <c:pt idx="4038">
                  <c:v>43258</c:v>
                </c:pt>
                <c:pt idx="4039">
                  <c:v>43259</c:v>
                </c:pt>
                <c:pt idx="4040">
                  <c:v>43262</c:v>
                </c:pt>
                <c:pt idx="4041">
                  <c:v>43263</c:v>
                </c:pt>
                <c:pt idx="4042">
                  <c:v>43264</c:v>
                </c:pt>
                <c:pt idx="4043">
                  <c:v>43265</c:v>
                </c:pt>
                <c:pt idx="4044">
                  <c:v>43266</c:v>
                </c:pt>
                <c:pt idx="4045">
                  <c:v>43269</c:v>
                </c:pt>
                <c:pt idx="4046">
                  <c:v>43270</c:v>
                </c:pt>
                <c:pt idx="4047">
                  <c:v>43271</c:v>
                </c:pt>
                <c:pt idx="4048">
                  <c:v>43272</c:v>
                </c:pt>
                <c:pt idx="4049">
                  <c:v>43273</c:v>
                </c:pt>
                <c:pt idx="4050">
                  <c:v>43276</c:v>
                </c:pt>
                <c:pt idx="4051">
                  <c:v>43277</c:v>
                </c:pt>
                <c:pt idx="4052">
                  <c:v>43278</c:v>
                </c:pt>
                <c:pt idx="4053">
                  <c:v>43279</c:v>
                </c:pt>
                <c:pt idx="4054">
                  <c:v>43280</c:v>
                </c:pt>
                <c:pt idx="4055">
                  <c:v>43283</c:v>
                </c:pt>
                <c:pt idx="4056">
                  <c:v>43284</c:v>
                </c:pt>
                <c:pt idx="4057">
                  <c:v>43286</c:v>
                </c:pt>
                <c:pt idx="4058">
                  <c:v>43287</c:v>
                </c:pt>
                <c:pt idx="4059">
                  <c:v>43290</c:v>
                </c:pt>
                <c:pt idx="4060">
                  <c:v>43291</c:v>
                </c:pt>
                <c:pt idx="4061">
                  <c:v>43292</c:v>
                </c:pt>
                <c:pt idx="4062">
                  <c:v>43293</c:v>
                </c:pt>
                <c:pt idx="4063">
                  <c:v>43294</c:v>
                </c:pt>
                <c:pt idx="4064">
                  <c:v>43297</c:v>
                </c:pt>
                <c:pt idx="4065">
                  <c:v>43298</c:v>
                </c:pt>
                <c:pt idx="4066">
                  <c:v>43299</c:v>
                </c:pt>
                <c:pt idx="4067">
                  <c:v>43300</c:v>
                </c:pt>
                <c:pt idx="4068">
                  <c:v>43301</c:v>
                </c:pt>
                <c:pt idx="4069">
                  <c:v>43304</c:v>
                </c:pt>
                <c:pt idx="4070">
                  <c:v>43305</c:v>
                </c:pt>
                <c:pt idx="4071">
                  <c:v>43306</c:v>
                </c:pt>
                <c:pt idx="4072">
                  <c:v>43307</c:v>
                </c:pt>
                <c:pt idx="4073">
                  <c:v>43308</c:v>
                </c:pt>
                <c:pt idx="4074">
                  <c:v>43311</c:v>
                </c:pt>
                <c:pt idx="4075">
                  <c:v>43312</c:v>
                </c:pt>
                <c:pt idx="4076">
                  <c:v>43313</c:v>
                </c:pt>
                <c:pt idx="4077">
                  <c:v>43314</c:v>
                </c:pt>
                <c:pt idx="4078">
                  <c:v>43315</c:v>
                </c:pt>
                <c:pt idx="4079">
                  <c:v>43318</c:v>
                </c:pt>
                <c:pt idx="4080">
                  <c:v>43319</c:v>
                </c:pt>
                <c:pt idx="4081">
                  <c:v>43320</c:v>
                </c:pt>
                <c:pt idx="4082">
                  <c:v>43321</c:v>
                </c:pt>
                <c:pt idx="4083">
                  <c:v>43322</c:v>
                </c:pt>
                <c:pt idx="4084">
                  <c:v>43325</c:v>
                </c:pt>
                <c:pt idx="4085">
                  <c:v>43326</c:v>
                </c:pt>
                <c:pt idx="4086">
                  <c:v>43327</c:v>
                </c:pt>
                <c:pt idx="4087">
                  <c:v>43328</c:v>
                </c:pt>
                <c:pt idx="4088">
                  <c:v>43329</c:v>
                </c:pt>
                <c:pt idx="4089">
                  <c:v>43332</c:v>
                </c:pt>
                <c:pt idx="4090">
                  <c:v>43333</c:v>
                </c:pt>
                <c:pt idx="4091">
                  <c:v>43334</c:v>
                </c:pt>
                <c:pt idx="4092">
                  <c:v>43335</c:v>
                </c:pt>
                <c:pt idx="4093">
                  <c:v>43336</c:v>
                </c:pt>
                <c:pt idx="4094">
                  <c:v>43339</c:v>
                </c:pt>
                <c:pt idx="4095">
                  <c:v>43340</c:v>
                </c:pt>
                <c:pt idx="4096">
                  <c:v>43341</c:v>
                </c:pt>
                <c:pt idx="4097">
                  <c:v>43342</c:v>
                </c:pt>
                <c:pt idx="4098">
                  <c:v>43343</c:v>
                </c:pt>
                <c:pt idx="4099">
                  <c:v>43347</c:v>
                </c:pt>
                <c:pt idx="4100">
                  <c:v>43348</c:v>
                </c:pt>
                <c:pt idx="4101">
                  <c:v>43349</c:v>
                </c:pt>
                <c:pt idx="4102">
                  <c:v>43350</c:v>
                </c:pt>
                <c:pt idx="4103">
                  <c:v>43353</c:v>
                </c:pt>
                <c:pt idx="4104">
                  <c:v>43354</c:v>
                </c:pt>
                <c:pt idx="4105">
                  <c:v>43355</c:v>
                </c:pt>
                <c:pt idx="4106">
                  <c:v>43356</c:v>
                </c:pt>
                <c:pt idx="4107">
                  <c:v>43357</c:v>
                </c:pt>
                <c:pt idx="4108">
                  <c:v>43360</c:v>
                </c:pt>
                <c:pt idx="4109">
                  <c:v>43361</c:v>
                </c:pt>
                <c:pt idx="4110">
                  <c:v>43362</c:v>
                </c:pt>
                <c:pt idx="4111">
                  <c:v>43363</c:v>
                </c:pt>
                <c:pt idx="4112">
                  <c:v>43364</c:v>
                </c:pt>
                <c:pt idx="4113">
                  <c:v>43367</c:v>
                </c:pt>
                <c:pt idx="4114">
                  <c:v>43368</c:v>
                </c:pt>
                <c:pt idx="4115">
                  <c:v>43369</c:v>
                </c:pt>
                <c:pt idx="4116">
                  <c:v>43370</c:v>
                </c:pt>
                <c:pt idx="4117">
                  <c:v>43371</c:v>
                </c:pt>
                <c:pt idx="4118">
                  <c:v>43374</c:v>
                </c:pt>
                <c:pt idx="4119">
                  <c:v>43375</c:v>
                </c:pt>
                <c:pt idx="4120">
                  <c:v>43376</c:v>
                </c:pt>
                <c:pt idx="4121">
                  <c:v>43377</c:v>
                </c:pt>
                <c:pt idx="4122">
                  <c:v>43378</c:v>
                </c:pt>
                <c:pt idx="4123">
                  <c:v>43381</c:v>
                </c:pt>
                <c:pt idx="4124">
                  <c:v>43382</c:v>
                </c:pt>
                <c:pt idx="4125">
                  <c:v>43383</c:v>
                </c:pt>
                <c:pt idx="4126">
                  <c:v>43384</c:v>
                </c:pt>
                <c:pt idx="4127">
                  <c:v>43385</c:v>
                </c:pt>
                <c:pt idx="4128">
                  <c:v>43388</c:v>
                </c:pt>
                <c:pt idx="4129">
                  <c:v>43389</c:v>
                </c:pt>
                <c:pt idx="4130">
                  <c:v>43390</c:v>
                </c:pt>
                <c:pt idx="4131">
                  <c:v>43391</c:v>
                </c:pt>
                <c:pt idx="4132">
                  <c:v>43392</c:v>
                </c:pt>
                <c:pt idx="4133">
                  <c:v>43395</c:v>
                </c:pt>
                <c:pt idx="4134">
                  <c:v>43396</c:v>
                </c:pt>
                <c:pt idx="4135">
                  <c:v>43397</c:v>
                </c:pt>
                <c:pt idx="4136">
                  <c:v>43398</c:v>
                </c:pt>
                <c:pt idx="4137">
                  <c:v>43399</c:v>
                </c:pt>
                <c:pt idx="4138">
                  <c:v>43402</c:v>
                </c:pt>
                <c:pt idx="4139">
                  <c:v>43403</c:v>
                </c:pt>
                <c:pt idx="4140">
                  <c:v>43404</c:v>
                </c:pt>
                <c:pt idx="4141">
                  <c:v>43405</c:v>
                </c:pt>
                <c:pt idx="4142">
                  <c:v>43406</c:v>
                </c:pt>
                <c:pt idx="4143">
                  <c:v>43409</c:v>
                </c:pt>
                <c:pt idx="4144">
                  <c:v>43410</c:v>
                </c:pt>
                <c:pt idx="4145">
                  <c:v>43411</c:v>
                </c:pt>
                <c:pt idx="4146">
                  <c:v>43412</c:v>
                </c:pt>
                <c:pt idx="4147">
                  <c:v>43413</c:v>
                </c:pt>
                <c:pt idx="4148">
                  <c:v>43416</c:v>
                </c:pt>
                <c:pt idx="4149">
                  <c:v>43417</c:v>
                </c:pt>
                <c:pt idx="4150">
                  <c:v>43418</c:v>
                </c:pt>
                <c:pt idx="4151">
                  <c:v>43419</c:v>
                </c:pt>
                <c:pt idx="4152">
                  <c:v>43420</c:v>
                </c:pt>
                <c:pt idx="4153">
                  <c:v>43423</c:v>
                </c:pt>
                <c:pt idx="4154">
                  <c:v>43424</c:v>
                </c:pt>
                <c:pt idx="4155">
                  <c:v>43425</c:v>
                </c:pt>
                <c:pt idx="4156">
                  <c:v>43427</c:v>
                </c:pt>
                <c:pt idx="4157">
                  <c:v>43430</c:v>
                </c:pt>
                <c:pt idx="4158">
                  <c:v>43431</c:v>
                </c:pt>
                <c:pt idx="4159">
                  <c:v>43432</c:v>
                </c:pt>
                <c:pt idx="4160">
                  <c:v>43433</c:v>
                </c:pt>
                <c:pt idx="4161">
                  <c:v>43434</c:v>
                </c:pt>
                <c:pt idx="4162">
                  <c:v>43437</c:v>
                </c:pt>
                <c:pt idx="4163">
                  <c:v>43438</c:v>
                </c:pt>
                <c:pt idx="4164">
                  <c:v>43440</c:v>
                </c:pt>
                <c:pt idx="4165">
                  <c:v>43441</c:v>
                </c:pt>
                <c:pt idx="4166">
                  <c:v>43444</c:v>
                </c:pt>
                <c:pt idx="4167">
                  <c:v>43445</c:v>
                </c:pt>
                <c:pt idx="4168">
                  <c:v>43446</c:v>
                </c:pt>
                <c:pt idx="4169">
                  <c:v>43447</c:v>
                </c:pt>
                <c:pt idx="4170">
                  <c:v>43448</c:v>
                </c:pt>
                <c:pt idx="4171">
                  <c:v>43451</c:v>
                </c:pt>
                <c:pt idx="4172">
                  <c:v>43452</c:v>
                </c:pt>
                <c:pt idx="4173">
                  <c:v>43453</c:v>
                </c:pt>
                <c:pt idx="4174">
                  <c:v>43454</c:v>
                </c:pt>
                <c:pt idx="4175">
                  <c:v>43455</c:v>
                </c:pt>
                <c:pt idx="4176">
                  <c:v>43458</c:v>
                </c:pt>
                <c:pt idx="4177">
                  <c:v>43460</c:v>
                </c:pt>
                <c:pt idx="4178">
                  <c:v>43461</c:v>
                </c:pt>
                <c:pt idx="4179">
                  <c:v>43462</c:v>
                </c:pt>
                <c:pt idx="4180">
                  <c:v>43465</c:v>
                </c:pt>
                <c:pt idx="4181">
                  <c:v>43467</c:v>
                </c:pt>
                <c:pt idx="4182">
                  <c:v>43468</c:v>
                </c:pt>
                <c:pt idx="4183">
                  <c:v>43469</c:v>
                </c:pt>
                <c:pt idx="4184">
                  <c:v>43472</c:v>
                </c:pt>
                <c:pt idx="4185">
                  <c:v>43473</c:v>
                </c:pt>
                <c:pt idx="4186">
                  <c:v>43474</c:v>
                </c:pt>
                <c:pt idx="4187">
                  <c:v>43475</c:v>
                </c:pt>
                <c:pt idx="4188">
                  <c:v>43476</c:v>
                </c:pt>
                <c:pt idx="4189">
                  <c:v>43479</c:v>
                </c:pt>
                <c:pt idx="4190">
                  <c:v>43480</c:v>
                </c:pt>
                <c:pt idx="4191">
                  <c:v>43481</c:v>
                </c:pt>
                <c:pt idx="4192">
                  <c:v>43482</c:v>
                </c:pt>
                <c:pt idx="4193">
                  <c:v>43483</c:v>
                </c:pt>
                <c:pt idx="4194">
                  <c:v>43487</c:v>
                </c:pt>
                <c:pt idx="4195">
                  <c:v>43488</c:v>
                </c:pt>
                <c:pt idx="4196">
                  <c:v>43489</c:v>
                </c:pt>
                <c:pt idx="4197">
                  <c:v>43490</c:v>
                </c:pt>
                <c:pt idx="4198">
                  <c:v>43493</c:v>
                </c:pt>
                <c:pt idx="4199">
                  <c:v>43494</c:v>
                </c:pt>
                <c:pt idx="4200">
                  <c:v>43495</c:v>
                </c:pt>
                <c:pt idx="4201">
                  <c:v>43496</c:v>
                </c:pt>
                <c:pt idx="4202">
                  <c:v>43497</c:v>
                </c:pt>
                <c:pt idx="4203">
                  <c:v>43500</c:v>
                </c:pt>
                <c:pt idx="4204">
                  <c:v>43501</c:v>
                </c:pt>
                <c:pt idx="4205">
                  <c:v>43502</c:v>
                </c:pt>
                <c:pt idx="4206">
                  <c:v>43503</c:v>
                </c:pt>
                <c:pt idx="4207">
                  <c:v>43504</c:v>
                </c:pt>
                <c:pt idx="4208">
                  <c:v>43507</c:v>
                </c:pt>
                <c:pt idx="4209">
                  <c:v>43508</c:v>
                </c:pt>
                <c:pt idx="4210">
                  <c:v>43509</c:v>
                </c:pt>
                <c:pt idx="4211">
                  <c:v>43510</c:v>
                </c:pt>
                <c:pt idx="4212">
                  <c:v>43511</c:v>
                </c:pt>
                <c:pt idx="4213">
                  <c:v>43515</c:v>
                </c:pt>
                <c:pt idx="4214">
                  <c:v>43516</c:v>
                </c:pt>
                <c:pt idx="4215">
                  <c:v>43517</c:v>
                </c:pt>
                <c:pt idx="4216">
                  <c:v>43518</c:v>
                </c:pt>
                <c:pt idx="4217">
                  <c:v>43521</c:v>
                </c:pt>
                <c:pt idx="4218">
                  <c:v>43522</c:v>
                </c:pt>
                <c:pt idx="4219">
                  <c:v>43523</c:v>
                </c:pt>
                <c:pt idx="4220">
                  <c:v>43524</c:v>
                </c:pt>
                <c:pt idx="4221">
                  <c:v>43525</c:v>
                </c:pt>
                <c:pt idx="4222">
                  <c:v>43528</c:v>
                </c:pt>
                <c:pt idx="4223">
                  <c:v>43529</c:v>
                </c:pt>
                <c:pt idx="4224">
                  <c:v>43530</c:v>
                </c:pt>
                <c:pt idx="4225">
                  <c:v>43531</c:v>
                </c:pt>
                <c:pt idx="4226">
                  <c:v>43532</c:v>
                </c:pt>
                <c:pt idx="4227">
                  <c:v>43535</c:v>
                </c:pt>
                <c:pt idx="4228">
                  <c:v>43536</c:v>
                </c:pt>
                <c:pt idx="4229">
                  <c:v>43537</c:v>
                </c:pt>
                <c:pt idx="4230">
                  <c:v>43538</c:v>
                </c:pt>
                <c:pt idx="4231">
                  <c:v>43539</c:v>
                </c:pt>
                <c:pt idx="4232">
                  <c:v>43542</c:v>
                </c:pt>
                <c:pt idx="4233">
                  <c:v>43543</c:v>
                </c:pt>
                <c:pt idx="4234">
                  <c:v>43544</c:v>
                </c:pt>
                <c:pt idx="4235">
                  <c:v>43545</c:v>
                </c:pt>
                <c:pt idx="4236">
                  <c:v>43546</c:v>
                </c:pt>
                <c:pt idx="4237">
                  <c:v>43549</c:v>
                </c:pt>
                <c:pt idx="4238">
                  <c:v>43550</c:v>
                </c:pt>
                <c:pt idx="4239">
                  <c:v>43551</c:v>
                </c:pt>
                <c:pt idx="4240">
                  <c:v>43552</c:v>
                </c:pt>
                <c:pt idx="4241">
                  <c:v>43553</c:v>
                </c:pt>
                <c:pt idx="4242">
                  <c:v>43556</c:v>
                </c:pt>
                <c:pt idx="4243">
                  <c:v>43557</c:v>
                </c:pt>
                <c:pt idx="4244">
                  <c:v>43558</c:v>
                </c:pt>
                <c:pt idx="4245">
                  <c:v>43559</c:v>
                </c:pt>
                <c:pt idx="4246">
                  <c:v>43560</c:v>
                </c:pt>
                <c:pt idx="4247">
                  <c:v>43563</c:v>
                </c:pt>
                <c:pt idx="4248">
                  <c:v>43564</c:v>
                </c:pt>
                <c:pt idx="4249">
                  <c:v>43565</c:v>
                </c:pt>
                <c:pt idx="4250">
                  <c:v>43566</c:v>
                </c:pt>
                <c:pt idx="4251">
                  <c:v>43567</c:v>
                </c:pt>
                <c:pt idx="4252">
                  <c:v>43570</c:v>
                </c:pt>
                <c:pt idx="4253">
                  <c:v>43571</c:v>
                </c:pt>
                <c:pt idx="4254">
                  <c:v>43572</c:v>
                </c:pt>
                <c:pt idx="4255">
                  <c:v>43573</c:v>
                </c:pt>
                <c:pt idx="4256">
                  <c:v>43577</c:v>
                </c:pt>
                <c:pt idx="4257">
                  <c:v>43578</c:v>
                </c:pt>
                <c:pt idx="4258">
                  <c:v>43579</c:v>
                </c:pt>
                <c:pt idx="4259">
                  <c:v>43580</c:v>
                </c:pt>
                <c:pt idx="4260">
                  <c:v>43581</c:v>
                </c:pt>
                <c:pt idx="4261">
                  <c:v>43584</c:v>
                </c:pt>
                <c:pt idx="4262">
                  <c:v>43585</c:v>
                </c:pt>
                <c:pt idx="4263">
                  <c:v>43586</c:v>
                </c:pt>
                <c:pt idx="4264">
                  <c:v>43587</c:v>
                </c:pt>
                <c:pt idx="4265">
                  <c:v>43588</c:v>
                </c:pt>
                <c:pt idx="4266">
                  <c:v>43591</c:v>
                </c:pt>
                <c:pt idx="4267">
                  <c:v>43592</c:v>
                </c:pt>
                <c:pt idx="4268">
                  <c:v>43593</c:v>
                </c:pt>
                <c:pt idx="4269">
                  <c:v>43594</c:v>
                </c:pt>
                <c:pt idx="4270">
                  <c:v>43595</c:v>
                </c:pt>
                <c:pt idx="4271">
                  <c:v>43598</c:v>
                </c:pt>
                <c:pt idx="4272">
                  <c:v>43599</c:v>
                </c:pt>
                <c:pt idx="4273">
                  <c:v>43600</c:v>
                </c:pt>
                <c:pt idx="4274">
                  <c:v>43601</c:v>
                </c:pt>
                <c:pt idx="4275">
                  <c:v>43602</c:v>
                </c:pt>
                <c:pt idx="4276">
                  <c:v>43605</c:v>
                </c:pt>
                <c:pt idx="4277">
                  <c:v>43606</c:v>
                </c:pt>
                <c:pt idx="4278">
                  <c:v>43607</c:v>
                </c:pt>
                <c:pt idx="4279">
                  <c:v>43608</c:v>
                </c:pt>
                <c:pt idx="4280">
                  <c:v>43609</c:v>
                </c:pt>
                <c:pt idx="4281">
                  <c:v>43613</c:v>
                </c:pt>
                <c:pt idx="4282">
                  <c:v>43614</c:v>
                </c:pt>
                <c:pt idx="4283">
                  <c:v>43615</c:v>
                </c:pt>
                <c:pt idx="4284">
                  <c:v>43616</c:v>
                </c:pt>
                <c:pt idx="4285">
                  <c:v>43619</c:v>
                </c:pt>
                <c:pt idx="4286">
                  <c:v>43620</c:v>
                </c:pt>
                <c:pt idx="4287">
                  <c:v>43621</c:v>
                </c:pt>
                <c:pt idx="4288">
                  <c:v>43622</c:v>
                </c:pt>
                <c:pt idx="4289">
                  <c:v>43623</c:v>
                </c:pt>
                <c:pt idx="4290">
                  <c:v>43626</c:v>
                </c:pt>
                <c:pt idx="4291">
                  <c:v>43627</c:v>
                </c:pt>
                <c:pt idx="4292">
                  <c:v>43628</c:v>
                </c:pt>
                <c:pt idx="4293">
                  <c:v>43629</c:v>
                </c:pt>
                <c:pt idx="4294">
                  <c:v>43630</c:v>
                </c:pt>
                <c:pt idx="4295">
                  <c:v>43633</c:v>
                </c:pt>
                <c:pt idx="4296">
                  <c:v>43634</c:v>
                </c:pt>
                <c:pt idx="4297">
                  <c:v>43635</c:v>
                </c:pt>
                <c:pt idx="4298">
                  <c:v>43636</c:v>
                </c:pt>
                <c:pt idx="4299">
                  <c:v>43637</c:v>
                </c:pt>
                <c:pt idx="4300">
                  <c:v>43640</c:v>
                </c:pt>
                <c:pt idx="4301">
                  <c:v>43641</c:v>
                </c:pt>
                <c:pt idx="4302">
                  <c:v>43642</c:v>
                </c:pt>
                <c:pt idx="4303">
                  <c:v>43643</c:v>
                </c:pt>
                <c:pt idx="4304">
                  <c:v>43644</c:v>
                </c:pt>
                <c:pt idx="4305">
                  <c:v>43647</c:v>
                </c:pt>
                <c:pt idx="4306">
                  <c:v>43648</c:v>
                </c:pt>
                <c:pt idx="4307">
                  <c:v>43649</c:v>
                </c:pt>
                <c:pt idx="4308">
                  <c:v>43651</c:v>
                </c:pt>
                <c:pt idx="4309">
                  <c:v>43654</c:v>
                </c:pt>
                <c:pt idx="4310">
                  <c:v>43655</c:v>
                </c:pt>
                <c:pt idx="4311">
                  <c:v>43656</c:v>
                </c:pt>
                <c:pt idx="4312">
                  <c:v>43657</c:v>
                </c:pt>
                <c:pt idx="4313">
                  <c:v>43658</c:v>
                </c:pt>
                <c:pt idx="4314">
                  <c:v>43661</c:v>
                </c:pt>
                <c:pt idx="4315">
                  <c:v>43662</c:v>
                </c:pt>
                <c:pt idx="4316">
                  <c:v>43663</c:v>
                </c:pt>
                <c:pt idx="4317">
                  <c:v>43664</c:v>
                </c:pt>
                <c:pt idx="4318">
                  <c:v>43665</c:v>
                </c:pt>
                <c:pt idx="4319">
                  <c:v>43668</c:v>
                </c:pt>
                <c:pt idx="4320">
                  <c:v>43669</c:v>
                </c:pt>
                <c:pt idx="4321">
                  <c:v>43670</c:v>
                </c:pt>
                <c:pt idx="4322">
                  <c:v>43671</c:v>
                </c:pt>
                <c:pt idx="4323">
                  <c:v>43672</c:v>
                </c:pt>
                <c:pt idx="4324">
                  <c:v>43675</c:v>
                </c:pt>
                <c:pt idx="4325">
                  <c:v>43676</c:v>
                </c:pt>
                <c:pt idx="4326">
                  <c:v>43677</c:v>
                </c:pt>
                <c:pt idx="4327">
                  <c:v>43678</c:v>
                </c:pt>
                <c:pt idx="4328">
                  <c:v>43679</c:v>
                </c:pt>
                <c:pt idx="4329">
                  <c:v>43682</c:v>
                </c:pt>
                <c:pt idx="4330">
                  <c:v>43683</c:v>
                </c:pt>
                <c:pt idx="4331">
                  <c:v>43684</c:v>
                </c:pt>
                <c:pt idx="4332">
                  <c:v>43685</c:v>
                </c:pt>
                <c:pt idx="4333">
                  <c:v>43686</c:v>
                </c:pt>
                <c:pt idx="4334">
                  <c:v>43689</c:v>
                </c:pt>
                <c:pt idx="4335">
                  <c:v>43690</c:v>
                </c:pt>
                <c:pt idx="4336">
                  <c:v>43691</c:v>
                </c:pt>
                <c:pt idx="4337">
                  <c:v>43692</c:v>
                </c:pt>
                <c:pt idx="4338">
                  <c:v>43693</c:v>
                </c:pt>
                <c:pt idx="4339">
                  <c:v>43696</c:v>
                </c:pt>
                <c:pt idx="4340">
                  <c:v>43697</c:v>
                </c:pt>
                <c:pt idx="4341">
                  <c:v>43698</c:v>
                </c:pt>
                <c:pt idx="4342">
                  <c:v>43699</c:v>
                </c:pt>
                <c:pt idx="4343">
                  <c:v>43700</c:v>
                </c:pt>
                <c:pt idx="4344">
                  <c:v>43703</c:v>
                </c:pt>
                <c:pt idx="4345">
                  <c:v>43704</c:v>
                </c:pt>
                <c:pt idx="4346">
                  <c:v>43705</c:v>
                </c:pt>
                <c:pt idx="4347">
                  <c:v>43706</c:v>
                </c:pt>
                <c:pt idx="4348">
                  <c:v>43707</c:v>
                </c:pt>
                <c:pt idx="4349">
                  <c:v>43711</c:v>
                </c:pt>
                <c:pt idx="4350">
                  <c:v>43712</c:v>
                </c:pt>
                <c:pt idx="4351">
                  <c:v>43713</c:v>
                </c:pt>
                <c:pt idx="4352">
                  <c:v>43714</c:v>
                </c:pt>
                <c:pt idx="4353">
                  <c:v>43717</c:v>
                </c:pt>
                <c:pt idx="4354">
                  <c:v>43718</c:v>
                </c:pt>
                <c:pt idx="4355">
                  <c:v>43719</c:v>
                </c:pt>
                <c:pt idx="4356">
                  <c:v>43720</c:v>
                </c:pt>
                <c:pt idx="4357">
                  <c:v>43721</c:v>
                </c:pt>
                <c:pt idx="4358">
                  <c:v>43724</c:v>
                </c:pt>
                <c:pt idx="4359">
                  <c:v>43725</c:v>
                </c:pt>
                <c:pt idx="4360">
                  <c:v>43726</c:v>
                </c:pt>
                <c:pt idx="4361">
                  <c:v>43727</c:v>
                </c:pt>
                <c:pt idx="4362">
                  <c:v>43728</c:v>
                </c:pt>
                <c:pt idx="4363">
                  <c:v>43731</c:v>
                </c:pt>
                <c:pt idx="4364">
                  <c:v>43732</c:v>
                </c:pt>
                <c:pt idx="4365">
                  <c:v>43733</c:v>
                </c:pt>
                <c:pt idx="4366">
                  <c:v>43734</c:v>
                </c:pt>
                <c:pt idx="4367">
                  <c:v>43735</c:v>
                </c:pt>
                <c:pt idx="4368">
                  <c:v>43738</c:v>
                </c:pt>
                <c:pt idx="4369">
                  <c:v>43739</c:v>
                </c:pt>
                <c:pt idx="4370">
                  <c:v>43740</c:v>
                </c:pt>
                <c:pt idx="4371">
                  <c:v>43741</c:v>
                </c:pt>
                <c:pt idx="4372">
                  <c:v>43742</c:v>
                </c:pt>
                <c:pt idx="4373">
                  <c:v>43745</c:v>
                </c:pt>
                <c:pt idx="4374">
                  <c:v>43746</c:v>
                </c:pt>
                <c:pt idx="4375">
                  <c:v>43747</c:v>
                </c:pt>
                <c:pt idx="4376">
                  <c:v>43748</c:v>
                </c:pt>
                <c:pt idx="4377">
                  <c:v>43749</c:v>
                </c:pt>
                <c:pt idx="4378">
                  <c:v>43752</c:v>
                </c:pt>
                <c:pt idx="4379">
                  <c:v>43753</c:v>
                </c:pt>
                <c:pt idx="4380">
                  <c:v>43754</c:v>
                </c:pt>
                <c:pt idx="4381">
                  <c:v>43755</c:v>
                </c:pt>
                <c:pt idx="4382">
                  <c:v>43756</c:v>
                </c:pt>
                <c:pt idx="4383">
                  <c:v>43759</c:v>
                </c:pt>
                <c:pt idx="4384">
                  <c:v>43760</c:v>
                </c:pt>
                <c:pt idx="4385">
                  <c:v>43761</c:v>
                </c:pt>
                <c:pt idx="4386">
                  <c:v>43762</c:v>
                </c:pt>
                <c:pt idx="4387">
                  <c:v>43763</c:v>
                </c:pt>
                <c:pt idx="4388">
                  <c:v>43766</c:v>
                </c:pt>
                <c:pt idx="4389">
                  <c:v>43767</c:v>
                </c:pt>
                <c:pt idx="4390">
                  <c:v>43768</c:v>
                </c:pt>
                <c:pt idx="4391">
                  <c:v>43769</c:v>
                </c:pt>
                <c:pt idx="4392">
                  <c:v>43770</c:v>
                </c:pt>
                <c:pt idx="4393">
                  <c:v>43773</c:v>
                </c:pt>
                <c:pt idx="4394">
                  <c:v>43774</c:v>
                </c:pt>
                <c:pt idx="4395">
                  <c:v>43775</c:v>
                </c:pt>
                <c:pt idx="4396">
                  <c:v>43776</c:v>
                </c:pt>
                <c:pt idx="4397">
                  <c:v>43777</c:v>
                </c:pt>
                <c:pt idx="4398">
                  <c:v>43780</c:v>
                </c:pt>
                <c:pt idx="4399">
                  <c:v>43781</c:v>
                </c:pt>
                <c:pt idx="4400">
                  <c:v>43782</c:v>
                </c:pt>
                <c:pt idx="4401">
                  <c:v>43783</c:v>
                </c:pt>
                <c:pt idx="4402">
                  <c:v>43784</c:v>
                </c:pt>
                <c:pt idx="4403">
                  <c:v>43787</c:v>
                </c:pt>
                <c:pt idx="4404">
                  <c:v>43788</c:v>
                </c:pt>
                <c:pt idx="4405">
                  <c:v>43789</c:v>
                </c:pt>
                <c:pt idx="4406">
                  <c:v>43790</c:v>
                </c:pt>
                <c:pt idx="4407">
                  <c:v>43791</c:v>
                </c:pt>
                <c:pt idx="4408">
                  <c:v>43794</c:v>
                </c:pt>
                <c:pt idx="4409">
                  <c:v>43795</c:v>
                </c:pt>
                <c:pt idx="4410">
                  <c:v>43796</c:v>
                </c:pt>
                <c:pt idx="4411">
                  <c:v>43798</c:v>
                </c:pt>
                <c:pt idx="4412">
                  <c:v>43801</c:v>
                </c:pt>
                <c:pt idx="4413">
                  <c:v>43802</c:v>
                </c:pt>
                <c:pt idx="4414">
                  <c:v>43803</c:v>
                </c:pt>
                <c:pt idx="4415">
                  <c:v>43804</c:v>
                </c:pt>
                <c:pt idx="4416">
                  <c:v>43805</c:v>
                </c:pt>
                <c:pt idx="4417">
                  <c:v>43808</c:v>
                </c:pt>
                <c:pt idx="4418">
                  <c:v>43809</c:v>
                </c:pt>
                <c:pt idx="4419">
                  <c:v>43810</c:v>
                </c:pt>
                <c:pt idx="4420">
                  <c:v>43811</c:v>
                </c:pt>
                <c:pt idx="4421">
                  <c:v>43812</c:v>
                </c:pt>
                <c:pt idx="4422">
                  <c:v>43815</c:v>
                </c:pt>
                <c:pt idx="4423">
                  <c:v>43816</c:v>
                </c:pt>
                <c:pt idx="4424">
                  <c:v>43817</c:v>
                </c:pt>
                <c:pt idx="4425">
                  <c:v>43818</c:v>
                </c:pt>
                <c:pt idx="4426">
                  <c:v>43819</c:v>
                </c:pt>
                <c:pt idx="4427">
                  <c:v>43822</c:v>
                </c:pt>
                <c:pt idx="4428">
                  <c:v>43823</c:v>
                </c:pt>
                <c:pt idx="4429">
                  <c:v>43825</c:v>
                </c:pt>
                <c:pt idx="4430">
                  <c:v>43826</c:v>
                </c:pt>
                <c:pt idx="4431">
                  <c:v>43829</c:v>
                </c:pt>
                <c:pt idx="4432">
                  <c:v>43830</c:v>
                </c:pt>
                <c:pt idx="4433">
                  <c:v>43832</c:v>
                </c:pt>
                <c:pt idx="4434">
                  <c:v>43833</c:v>
                </c:pt>
                <c:pt idx="4435">
                  <c:v>43836</c:v>
                </c:pt>
                <c:pt idx="4436">
                  <c:v>43837</c:v>
                </c:pt>
                <c:pt idx="4437">
                  <c:v>43838</c:v>
                </c:pt>
                <c:pt idx="4438">
                  <c:v>43839</c:v>
                </c:pt>
                <c:pt idx="4439">
                  <c:v>43840</c:v>
                </c:pt>
                <c:pt idx="4440">
                  <c:v>43843</c:v>
                </c:pt>
                <c:pt idx="4441">
                  <c:v>43844</c:v>
                </c:pt>
                <c:pt idx="4442">
                  <c:v>43845</c:v>
                </c:pt>
                <c:pt idx="4443">
                  <c:v>43846</c:v>
                </c:pt>
                <c:pt idx="4444">
                  <c:v>43847</c:v>
                </c:pt>
                <c:pt idx="4445">
                  <c:v>43851</c:v>
                </c:pt>
                <c:pt idx="4446">
                  <c:v>43852</c:v>
                </c:pt>
                <c:pt idx="4447">
                  <c:v>43853</c:v>
                </c:pt>
                <c:pt idx="4448">
                  <c:v>43854</c:v>
                </c:pt>
                <c:pt idx="4449">
                  <c:v>43857</c:v>
                </c:pt>
                <c:pt idx="4450">
                  <c:v>43858</c:v>
                </c:pt>
                <c:pt idx="4451">
                  <c:v>43859</c:v>
                </c:pt>
                <c:pt idx="4452">
                  <c:v>43860</c:v>
                </c:pt>
                <c:pt idx="4453">
                  <c:v>43861</c:v>
                </c:pt>
                <c:pt idx="4454">
                  <c:v>43864</c:v>
                </c:pt>
                <c:pt idx="4455">
                  <c:v>43865</c:v>
                </c:pt>
                <c:pt idx="4456">
                  <c:v>43866</c:v>
                </c:pt>
                <c:pt idx="4457">
                  <c:v>43867</c:v>
                </c:pt>
                <c:pt idx="4458">
                  <c:v>43868</c:v>
                </c:pt>
                <c:pt idx="4459">
                  <c:v>43871</c:v>
                </c:pt>
                <c:pt idx="4460">
                  <c:v>43872</c:v>
                </c:pt>
                <c:pt idx="4461">
                  <c:v>43873</c:v>
                </c:pt>
                <c:pt idx="4462">
                  <c:v>43874</c:v>
                </c:pt>
                <c:pt idx="4463">
                  <c:v>43875</c:v>
                </c:pt>
                <c:pt idx="4464">
                  <c:v>43879</c:v>
                </c:pt>
                <c:pt idx="4465">
                  <c:v>43880</c:v>
                </c:pt>
                <c:pt idx="4466">
                  <c:v>43881</c:v>
                </c:pt>
                <c:pt idx="4467">
                  <c:v>43882</c:v>
                </c:pt>
                <c:pt idx="4468">
                  <c:v>43885</c:v>
                </c:pt>
                <c:pt idx="4469">
                  <c:v>43886</c:v>
                </c:pt>
                <c:pt idx="4470">
                  <c:v>43887</c:v>
                </c:pt>
                <c:pt idx="4471">
                  <c:v>43888</c:v>
                </c:pt>
                <c:pt idx="4472">
                  <c:v>43889</c:v>
                </c:pt>
                <c:pt idx="4473">
                  <c:v>43892</c:v>
                </c:pt>
                <c:pt idx="4474">
                  <c:v>43893</c:v>
                </c:pt>
                <c:pt idx="4475">
                  <c:v>43894</c:v>
                </c:pt>
                <c:pt idx="4476">
                  <c:v>43895</c:v>
                </c:pt>
                <c:pt idx="4477">
                  <c:v>43896</c:v>
                </c:pt>
                <c:pt idx="4478">
                  <c:v>43899</c:v>
                </c:pt>
                <c:pt idx="4479">
                  <c:v>43900</c:v>
                </c:pt>
                <c:pt idx="4480">
                  <c:v>43901</c:v>
                </c:pt>
                <c:pt idx="4481">
                  <c:v>43902</c:v>
                </c:pt>
                <c:pt idx="4482">
                  <c:v>43903</c:v>
                </c:pt>
                <c:pt idx="4483">
                  <c:v>43906</c:v>
                </c:pt>
                <c:pt idx="4484">
                  <c:v>43907</c:v>
                </c:pt>
                <c:pt idx="4485">
                  <c:v>43908</c:v>
                </c:pt>
                <c:pt idx="4486">
                  <c:v>43909</c:v>
                </c:pt>
                <c:pt idx="4487">
                  <c:v>43910</c:v>
                </c:pt>
                <c:pt idx="4488">
                  <c:v>43913</c:v>
                </c:pt>
                <c:pt idx="4489">
                  <c:v>43914</c:v>
                </c:pt>
                <c:pt idx="4490">
                  <c:v>43915</c:v>
                </c:pt>
                <c:pt idx="4491">
                  <c:v>43916</c:v>
                </c:pt>
                <c:pt idx="4492">
                  <c:v>43917</c:v>
                </c:pt>
                <c:pt idx="4493">
                  <c:v>43920</c:v>
                </c:pt>
                <c:pt idx="4494">
                  <c:v>43921</c:v>
                </c:pt>
                <c:pt idx="4495">
                  <c:v>43922</c:v>
                </c:pt>
                <c:pt idx="4496">
                  <c:v>43923</c:v>
                </c:pt>
                <c:pt idx="4497">
                  <c:v>43924</c:v>
                </c:pt>
                <c:pt idx="4498">
                  <c:v>43927</c:v>
                </c:pt>
                <c:pt idx="4499">
                  <c:v>43928</c:v>
                </c:pt>
                <c:pt idx="4500">
                  <c:v>43929</c:v>
                </c:pt>
                <c:pt idx="4501">
                  <c:v>43930</c:v>
                </c:pt>
                <c:pt idx="4502">
                  <c:v>43934</c:v>
                </c:pt>
                <c:pt idx="4503">
                  <c:v>43935</c:v>
                </c:pt>
                <c:pt idx="4504">
                  <c:v>43936</c:v>
                </c:pt>
                <c:pt idx="4505">
                  <c:v>43937</c:v>
                </c:pt>
                <c:pt idx="4506">
                  <c:v>43938</c:v>
                </c:pt>
                <c:pt idx="4507">
                  <c:v>43941</c:v>
                </c:pt>
                <c:pt idx="4508">
                  <c:v>43942</c:v>
                </c:pt>
                <c:pt idx="4509">
                  <c:v>43943</c:v>
                </c:pt>
                <c:pt idx="4510">
                  <c:v>43944</c:v>
                </c:pt>
                <c:pt idx="4511">
                  <c:v>43945</c:v>
                </c:pt>
                <c:pt idx="4512">
                  <c:v>43948</c:v>
                </c:pt>
                <c:pt idx="4513">
                  <c:v>43949</c:v>
                </c:pt>
                <c:pt idx="4514">
                  <c:v>43950</c:v>
                </c:pt>
                <c:pt idx="4515">
                  <c:v>43951</c:v>
                </c:pt>
                <c:pt idx="4516">
                  <c:v>43952</c:v>
                </c:pt>
                <c:pt idx="4517">
                  <c:v>43955</c:v>
                </c:pt>
                <c:pt idx="4518">
                  <c:v>43956</c:v>
                </c:pt>
                <c:pt idx="4519">
                  <c:v>43957</c:v>
                </c:pt>
                <c:pt idx="4520">
                  <c:v>43958</c:v>
                </c:pt>
                <c:pt idx="4521">
                  <c:v>43959</c:v>
                </c:pt>
                <c:pt idx="4522">
                  <c:v>43962</c:v>
                </c:pt>
                <c:pt idx="4523">
                  <c:v>43963</c:v>
                </c:pt>
                <c:pt idx="4524">
                  <c:v>43964</c:v>
                </c:pt>
                <c:pt idx="4525">
                  <c:v>43965</c:v>
                </c:pt>
                <c:pt idx="4526">
                  <c:v>43966</c:v>
                </c:pt>
                <c:pt idx="4527">
                  <c:v>43969</c:v>
                </c:pt>
                <c:pt idx="4528">
                  <c:v>43970</c:v>
                </c:pt>
                <c:pt idx="4529">
                  <c:v>43971</c:v>
                </c:pt>
                <c:pt idx="4530">
                  <c:v>43972</c:v>
                </c:pt>
                <c:pt idx="4531">
                  <c:v>43973</c:v>
                </c:pt>
                <c:pt idx="4532">
                  <c:v>43977</c:v>
                </c:pt>
                <c:pt idx="4533">
                  <c:v>43978</c:v>
                </c:pt>
                <c:pt idx="4534">
                  <c:v>43979</c:v>
                </c:pt>
                <c:pt idx="4535">
                  <c:v>43980</c:v>
                </c:pt>
                <c:pt idx="4536">
                  <c:v>43983</c:v>
                </c:pt>
                <c:pt idx="4537">
                  <c:v>43984</c:v>
                </c:pt>
                <c:pt idx="4538">
                  <c:v>43985</c:v>
                </c:pt>
                <c:pt idx="4539">
                  <c:v>43986</c:v>
                </c:pt>
                <c:pt idx="4540">
                  <c:v>43987</c:v>
                </c:pt>
                <c:pt idx="4541">
                  <c:v>43990</c:v>
                </c:pt>
                <c:pt idx="4542">
                  <c:v>43991</c:v>
                </c:pt>
                <c:pt idx="4543">
                  <c:v>43992</c:v>
                </c:pt>
                <c:pt idx="4544">
                  <c:v>43993</c:v>
                </c:pt>
                <c:pt idx="4545">
                  <c:v>43994</c:v>
                </c:pt>
                <c:pt idx="4546">
                  <c:v>43997</c:v>
                </c:pt>
                <c:pt idx="4547">
                  <c:v>43998</c:v>
                </c:pt>
                <c:pt idx="4548">
                  <c:v>43999</c:v>
                </c:pt>
                <c:pt idx="4549">
                  <c:v>44000</c:v>
                </c:pt>
                <c:pt idx="4550">
                  <c:v>44001</c:v>
                </c:pt>
                <c:pt idx="4551">
                  <c:v>44004</c:v>
                </c:pt>
                <c:pt idx="4552">
                  <c:v>44005</c:v>
                </c:pt>
                <c:pt idx="4553">
                  <c:v>44006</c:v>
                </c:pt>
                <c:pt idx="4554">
                  <c:v>44007</c:v>
                </c:pt>
                <c:pt idx="4555">
                  <c:v>44008</c:v>
                </c:pt>
                <c:pt idx="4556">
                  <c:v>44011</c:v>
                </c:pt>
                <c:pt idx="4557">
                  <c:v>44012</c:v>
                </c:pt>
                <c:pt idx="4558">
                  <c:v>44013</c:v>
                </c:pt>
                <c:pt idx="4559">
                  <c:v>44014</c:v>
                </c:pt>
                <c:pt idx="4560">
                  <c:v>44018</c:v>
                </c:pt>
                <c:pt idx="4561">
                  <c:v>44019</c:v>
                </c:pt>
                <c:pt idx="4562">
                  <c:v>44020</c:v>
                </c:pt>
                <c:pt idx="4563">
                  <c:v>44021</c:v>
                </c:pt>
                <c:pt idx="4564">
                  <c:v>44022</c:v>
                </c:pt>
                <c:pt idx="4565">
                  <c:v>44025</c:v>
                </c:pt>
                <c:pt idx="4566">
                  <c:v>44026</c:v>
                </c:pt>
                <c:pt idx="4567">
                  <c:v>44027</c:v>
                </c:pt>
                <c:pt idx="4568">
                  <c:v>44028</c:v>
                </c:pt>
                <c:pt idx="4569">
                  <c:v>44029</c:v>
                </c:pt>
                <c:pt idx="4570">
                  <c:v>44032</c:v>
                </c:pt>
                <c:pt idx="4571">
                  <c:v>44033</c:v>
                </c:pt>
                <c:pt idx="4572">
                  <c:v>44034</c:v>
                </c:pt>
                <c:pt idx="4573">
                  <c:v>44035</c:v>
                </c:pt>
                <c:pt idx="4574">
                  <c:v>44036</c:v>
                </c:pt>
                <c:pt idx="4575">
                  <c:v>44039</c:v>
                </c:pt>
                <c:pt idx="4576">
                  <c:v>44040</c:v>
                </c:pt>
                <c:pt idx="4577">
                  <c:v>44041</c:v>
                </c:pt>
                <c:pt idx="4578">
                  <c:v>44042</c:v>
                </c:pt>
                <c:pt idx="4579">
                  <c:v>44043</c:v>
                </c:pt>
                <c:pt idx="4580">
                  <c:v>44046</c:v>
                </c:pt>
                <c:pt idx="4581">
                  <c:v>44047</c:v>
                </c:pt>
                <c:pt idx="4582">
                  <c:v>44048</c:v>
                </c:pt>
                <c:pt idx="4583">
                  <c:v>44049</c:v>
                </c:pt>
                <c:pt idx="4584">
                  <c:v>44050</c:v>
                </c:pt>
                <c:pt idx="4585">
                  <c:v>44053</c:v>
                </c:pt>
                <c:pt idx="4586">
                  <c:v>44054</c:v>
                </c:pt>
                <c:pt idx="4587">
                  <c:v>44055</c:v>
                </c:pt>
                <c:pt idx="4588">
                  <c:v>44056</c:v>
                </c:pt>
                <c:pt idx="4589">
                  <c:v>44057</c:v>
                </c:pt>
                <c:pt idx="4590">
                  <c:v>44060</c:v>
                </c:pt>
                <c:pt idx="4591">
                  <c:v>44061</c:v>
                </c:pt>
                <c:pt idx="4592">
                  <c:v>44062</c:v>
                </c:pt>
                <c:pt idx="4593">
                  <c:v>44063</c:v>
                </c:pt>
                <c:pt idx="4594">
                  <c:v>44064</c:v>
                </c:pt>
                <c:pt idx="4595">
                  <c:v>44067</c:v>
                </c:pt>
                <c:pt idx="4596">
                  <c:v>44068</c:v>
                </c:pt>
                <c:pt idx="4597">
                  <c:v>44069</c:v>
                </c:pt>
                <c:pt idx="4598">
                  <c:v>44070</c:v>
                </c:pt>
                <c:pt idx="4599">
                  <c:v>44071</c:v>
                </c:pt>
                <c:pt idx="4600">
                  <c:v>44074</c:v>
                </c:pt>
                <c:pt idx="4601">
                  <c:v>44075</c:v>
                </c:pt>
                <c:pt idx="4602">
                  <c:v>44076</c:v>
                </c:pt>
                <c:pt idx="4603">
                  <c:v>44077</c:v>
                </c:pt>
                <c:pt idx="4604">
                  <c:v>44078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44088</c:v>
                </c:pt>
                <c:pt idx="4610">
                  <c:v>44089</c:v>
                </c:pt>
                <c:pt idx="4611">
                  <c:v>44090</c:v>
                </c:pt>
                <c:pt idx="4612">
                  <c:v>44091</c:v>
                </c:pt>
                <c:pt idx="4613">
                  <c:v>44092</c:v>
                </c:pt>
                <c:pt idx="4614">
                  <c:v>44095</c:v>
                </c:pt>
                <c:pt idx="4615">
                  <c:v>44096</c:v>
                </c:pt>
                <c:pt idx="4616">
                  <c:v>44097</c:v>
                </c:pt>
                <c:pt idx="4617">
                  <c:v>44098</c:v>
                </c:pt>
                <c:pt idx="4618">
                  <c:v>44099</c:v>
                </c:pt>
                <c:pt idx="4619">
                  <c:v>44102</c:v>
                </c:pt>
                <c:pt idx="4620">
                  <c:v>44103</c:v>
                </c:pt>
                <c:pt idx="4621">
                  <c:v>44104</c:v>
                </c:pt>
                <c:pt idx="4622">
                  <c:v>44105</c:v>
                </c:pt>
                <c:pt idx="4623">
                  <c:v>44106</c:v>
                </c:pt>
                <c:pt idx="4624">
                  <c:v>44109</c:v>
                </c:pt>
                <c:pt idx="4625">
                  <c:v>44110</c:v>
                </c:pt>
                <c:pt idx="4626">
                  <c:v>44111</c:v>
                </c:pt>
                <c:pt idx="4627">
                  <c:v>44112</c:v>
                </c:pt>
                <c:pt idx="4628">
                  <c:v>44113</c:v>
                </c:pt>
                <c:pt idx="4629">
                  <c:v>44116</c:v>
                </c:pt>
                <c:pt idx="4630">
                  <c:v>44117</c:v>
                </c:pt>
                <c:pt idx="4631">
                  <c:v>44118</c:v>
                </c:pt>
                <c:pt idx="4632">
                  <c:v>44119</c:v>
                </c:pt>
                <c:pt idx="4633">
                  <c:v>44120</c:v>
                </c:pt>
                <c:pt idx="4634">
                  <c:v>44123</c:v>
                </c:pt>
                <c:pt idx="4635">
                  <c:v>44124</c:v>
                </c:pt>
                <c:pt idx="4636">
                  <c:v>44125</c:v>
                </c:pt>
                <c:pt idx="4637">
                  <c:v>44126</c:v>
                </c:pt>
                <c:pt idx="4638">
                  <c:v>44127</c:v>
                </c:pt>
                <c:pt idx="4639">
                  <c:v>44130</c:v>
                </c:pt>
                <c:pt idx="4640">
                  <c:v>44131</c:v>
                </c:pt>
                <c:pt idx="4641">
                  <c:v>44132</c:v>
                </c:pt>
                <c:pt idx="4642">
                  <c:v>44133</c:v>
                </c:pt>
                <c:pt idx="4643">
                  <c:v>44134</c:v>
                </c:pt>
                <c:pt idx="4644">
                  <c:v>44137</c:v>
                </c:pt>
                <c:pt idx="4645">
                  <c:v>44138</c:v>
                </c:pt>
                <c:pt idx="4646">
                  <c:v>44139</c:v>
                </c:pt>
                <c:pt idx="4647">
                  <c:v>44140</c:v>
                </c:pt>
                <c:pt idx="4648">
                  <c:v>44141</c:v>
                </c:pt>
                <c:pt idx="4649">
                  <c:v>44144</c:v>
                </c:pt>
                <c:pt idx="4650">
                  <c:v>44145</c:v>
                </c:pt>
                <c:pt idx="4651">
                  <c:v>44146</c:v>
                </c:pt>
                <c:pt idx="4652">
                  <c:v>44147</c:v>
                </c:pt>
                <c:pt idx="4653">
                  <c:v>44148</c:v>
                </c:pt>
                <c:pt idx="4654">
                  <c:v>44151</c:v>
                </c:pt>
                <c:pt idx="4655">
                  <c:v>44152</c:v>
                </c:pt>
                <c:pt idx="4656">
                  <c:v>44153</c:v>
                </c:pt>
                <c:pt idx="4657">
                  <c:v>44154</c:v>
                </c:pt>
                <c:pt idx="4658">
                  <c:v>44155</c:v>
                </c:pt>
                <c:pt idx="4659">
                  <c:v>44158</c:v>
                </c:pt>
                <c:pt idx="4660">
                  <c:v>44159</c:v>
                </c:pt>
                <c:pt idx="4661">
                  <c:v>44160</c:v>
                </c:pt>
                <c:pt idx="4662">
                  <c:v>44162</c:v>
                </c:pt>
                <c:pt idx="4663">
                  <c:v>44165</c:v>
                </c:pt>
                <c:pt idx="4664">
                  <c:v>44166</c:v>
                </c:pt>
                <c:pt idx="4665">
                  <c:v>44167</c:v>
                </c:pt>
                <c:pt idx="4666">
                  <c:v>44168</c:v>
                </c:pt>
                <c:pt idx="4667">
                  <c:v>44169</c:v>
                </c:pt>
                <c:pt idx="4668">
                  <c:v>44172</c:v>
                </c:pt>
                <c:pt idx="4669">
                  <c:v>44173</c:v>
                </c:pt>
                <c:pt idx="4670">
                  <c:v>44174</c:v>
                </c:pt>
                <c:pt idx="4671">
                  <c:v>44175</c:v>
                </c:pt>
                <c:pt idx="4672">
                  <c:v>44176</c:v>
                </c:pt>
                <c:pt idx="4673">
                  <c:v>44179</c:v>
                </c:pt>
                <c:pt idx="4674">
                  <c:v>44180</c:v>
                </c:pt>
                <c:pt idx="4675">
                  <c:v>44181</c:v>
                </c:pt>
                <c:pt idx="4676">
                  <c:v>44182</c:v>
                </c:pt>
                <c:pt idx="4677">
                  <c:v>44183</c:v>
                </c:pt>
                <c:pt idx="4678">
                  <c:v>44186</c:v>
                </c:pt>
                <c:pt idx="4679">
                  <c:v>44187</c:v>
                </c:pt>
                <c:pt idx="4680">
                  <c:v>44188</c:v>
                </c:pt>
                <c:pt idx="4681">
                  <c:v>44189</c:v>
                </c:pt>
                <c:pt idx="4682">
                  <c:v>44193</c:v>
                </c:pt>
                <c:pt idx="4683">
                  <c:v>44194</c:v>
                </c:pt>
                <c:pt idx="4684">
                  <c:v>44195</c:v>
                </c:pt>
                <c:pt idx="4685">
                  <c:v>44196</c:v>
                </c:pt>
                <c:pt idx="4686">
                  <c:v>44200</c:v>
                </c:pt>
                <c:pt idx="4687">
                  <c:v>44201</c:v>
                </c:pt>
                <c:pt idx="4688">
                  <c:v>44202</c:v>
                </c:pt>
                <c:pt idx="4689">
                  <c:v>44203</c:v>
                </c:pt>
                <c:pt idx="4690">
                  <c:v>44204</c:v>
                </c:pt>
                <c:pt idx="4691">
                  <c:v>44207</c:v>
                </c:pt>
                <c:pt idx="4692">
                  <c:v>44208</c:v>
                </c:pt>
                <c:pt idx="4693">
                  <c:v>44209</c:v>
                </c:pt>
                <c:pt idx="4694">
                  <c:v>44210</c:v>
                </c:pt>
                <c:pt idx="4695">
                  <c:v>44211</c:v>
                </c:pt>
                <c:pt idx="4696">
                  <c:v>44215</c:v>
                </c:pt>
                <c:pt idx="4697">
                  <c:v>44216</c:v>
                </c:pt>
                <c:pt idx="4698">
                  <c:v>44217</c:v>
                </c:pt>
                <c:pt idx="4699">
                  <c:v>44218</c:v>
                </c:pt>
                <c:pt idx="4700">
                  <c:v>44221</c:v>
                </c:pt>
                <c:pt idx="4701">
                  <c:v>44222</c:v>
                </c:pt>
                <c:pt idx="4702">
                  <c:v>44223</c:v>
                </c:pt>
                <c:pt idx="4703">
                  <c:v>44224</c:v>
                </c:pt>
                <c:pt idx="4704">
                  <c:v>44225</c:v>
                </c:pt>
                <c:pt idx="4705">
                  <c:v>44228</c:v>
                </c:pt>
                <c:pt idx="4706">
                  <c:v>44229</c:v>
                </c:pt>
                <c:pt idx="4707">
                  <c:v>44230</c:v>
                </c:pt>
                <c:pt idx="4708">
                  <c:v>44231</c:v>
                </c:pt>
                <c:pt idx="4709">
                  <c:v>44232</c:v>
                </c:pt>
                <c:pt idx="4710">
                  <c:v>44235</c:v>
                </c:pt>
                <c:pt idx="4711">
                  <c:v>44236</c:v>
                </c:pt>
                <c:pt idx="4712">
                  <c:v>44237</c:v>
                </c:pt>
                <c:pt idx="4713">
                  <c:v>44238</c:v>
                </c:pt>
                <c:pt idx="4714">
                  <c:v>44239</c:v>
                </c:pt>
                <c:pt idx="4715">
                  <c:v>44243</c:v>
                </c:pt>
                <c:pt idx="4716">
                  <c:v>44244</c:v>
                </c:pt>
                <c:pt idx="4717">
                  <c:v>44245</c:v>
                </c:pt>
                <c:pt idx="4718">
                  <c:v>44246</c:v>
                </c:pt>
                <c:pt idx="4719">
                  <c:v>44249</c:v>
                </c:pt>
                <c:pt idx="4720">
                  <c:v>44250</c:v>
                </c:pt>
                <c:pt idx="4721">
                  <c:v>44251</c:v>
                </c:pt>
                <c:pt idx="4722">
                  <c:v>44252</c:v>
                </c:pt>
                <c:pt idx="4723">
                  <c:v>44253</c:v>
                </c:pt>
                <c:pt idx="4724">
                  <c:v>44256</c:v>
                </c:pt>
                <c:pt idx="4725">
                  <c:v>44257</c:v>
                </c:pt>
                <c:pt idx="4726">
                  <c:v>44258</c:v>
                </c:pt>
                <c:pt idx="4727">
                  <c:v>44259</c:v>
                </c:pt>
                <c:pt idx="4728">
                  <c:v>44260</c:v>
                </c:pt>
                <c:pt idx="4729">
                  <c:v>44263</c:v>
                </c:pt>
                <c:pt idx="4730">
                  <c:v>44264</c:v>
                </c:pt>
                <c:pt idx="4731">
                  <c:v>44265</c:v>
                </c:pt>
                <c:pt idx="4732">
                  <c:v>44266</c:v>
                </c:pt>
                <c:pt idx="4733">
                  <c:v>44267</c:v>
                </c:pt>
                <c:pt idx="4734">
                  <c:v>44270</c:v>
                </c:pt>
                <c:pt idx="4735">
                  <c:v>44271</c:v>
                </c:pt>
                <c:pt idx="4736">
                  <c:v>44272</c:v>
                </c:pt>
                <c:pt idx="4737">
                  <c:v>44273</c:v>
                </c:pt>
                <c:pt idx="4738">
                  <c:v>44274</c:v>
                </c:pt>
                <c:pt idx="4739">
                  <c:v>44277</c:v>
                </c:pt>
                <c:pt idx="4740">
                  <c:v>44278</c:v>
                </c:pt>
                <c:pt idx="4741">
                  <c:v>44279</c:v>
                </c:pt>
                <c:pt idx="4742">
                  <c:v>44280</c:v>
                </c:pt>
                <c:pt idx="4743">
                  <c:v>44281</c:v>
                </c:pt>
                <c:pt idx="4744">
                  <c:v>44284</c:v>
                </c:pt>
                <c:pt idx="4745">
                  <c:v>44285</c:v>
                </c:pt>
                <c:pt idx="4746">
                  <c:v>44286</c:v>
                </c:pt>
                <c:pt idx="4747">
                  <c:v>44287</c:v>
                </c:pt>
                <c:pt idx="4748">
                  <c:v>44291</c:v>
                </c:pt>
                <c:pt idx="4749">
                  <c:v>44292</c:v>
                </c:pt>
                <c:pt idx="4750">
                  <c:v>44293</c:v>
                </c:pt>
                <c:pt idx="4751">
                  <c:v>44294</c:v>
                </c:pt>
                <c:pt idx="4752">
                  <c:v>44295</c:v>
                </c:pt>
                <c:pt idx="4753">
                  <c:v>44298</c:v>
                </c:pt>
                <c:pt idx="4754">
                  <c:v>44299</c:v>
                </c:pt>
                <c:pt idx="4755">
                  <c:v>44300</c:v>
                </c:pt>
                <c:pt idx="4756">
                  <c:v>44301</c:v>
                </c:pt>
                <c:pt idx="4757">
                  <c:v>44302</c:v>
                </c:pt>
                <c:pt idx="4758">
                  <c:v>44305</c:v>
                </c:pt>
                <c:pt idx="4759">
                  <c:v>44306</c:v>
                </c:pt>
                <c:pt idx="4760">
                  <c:v>44307</c:v>
                </c:pt>
                <c:pt idx="4761">
                  <c:v>44308</c:v>
                </c:pt>
                <c:pt idx="4762">
                  <c:v>44309</c:v>
                </c:pt>
                <c:pt idx="4763">
                  <c:v>44312</c:v>
                </c:pt>
                <c:pt idx="4764">
                  <c:v>44313</c:v>
                </c:pt>
                <c:pt idx="4765">
                  <c:v>44314</c:v>
                </c:pt>
                <c:pt idx="4766">
                  <c:v>44315</c:v>
                </c:pt>
                <c:pt idx="4767">
                  <c:v>44316</c:v>
                </c:pt>
                <c:pt idx="4768">
                  <c:v>44319</c:v>
                </c:pt>
                <c:pt idx="4769">
                  <c:v>44320</c:v>
                </c:pt>
                <c:pt idx="4770">
                  <c:v>44321</c:v>
                </c:pt>
                <c:pt idx="4771">
                  <c:v>44322</c:v>
                </c:pt>
                <c:pt idx="4772">
                  <c:v>44323</c:v>
                </c:pt>
                <c:pt idx="4773">
                  <c:v>44326</c:v>
                </c:pt>
                <c:pt idx="4774">
                  <c:v>44327</c:v>
                </c:pt>
                <c:pt idx="4775">
                  <c:v>44328</c:v>
                </c:pt>
                <c:pt idx="4776">
                  <c:v>44329</c:v>
                </c:pt>
                <c:pt idx="4777">
                  <c:v>44330</c:v>
                </c:pt>
                <c:pt idx="4778">
                  <c:v>44333</c:v>
                </c:pt>
                <c:pt idx="4779">
                  <c:v>44334</c:v>
                </c:pt>
                <c:pt idx="4780">
                  <c:v>44335</c:v>
                </c:pt>
                <c:pt idx="4781">
                  <c:v>44336</c:v>
                </c:pt>
                <c:pt idx="4782">
                  <c:v>44337</c:v>
                </c:pt>
                <c:pt idx="4783">
                  <c:v>44340</c:v>
                </c:pt>
                <c:pt idx="4784">
                  <c:v>44341</c:v>
                </c:pt>
                <c:pt idx="4785">
                  <c:v>44342</c:v>
                </c:pt>
                <c:pt idx="4786">
                  <c:v>44343</c:v>
                </c:pt>
                <c:pt idx="4787">
                  <c:v>44344</c:v>
                </c:pt>
                <c:pt idx="4788">
                  <c:v>44348</c:v>
                </c:pt>
                <c:pt idx="4789">
                  <c:v>44349</c:v>
                </c:pt>
                <c:pt idx="4790">
                  <c:v>44350</c:v>
                </c:pt>
                <c:pt idx="4791">
                  <c:v>44351</c:v>
                </c:pt>
                <c:pt idx="4792">
                  <c:v>44354</c:v>
                </c:pt>
                <c:pt idx="4793">
                  <c:v>44355</c:v>
                </c:pt>
                <c:pt idx="4794">
                  <c:v>44356</c:v>
                </c:pt>
                <c:pt idx="4795">
                  <c:v>44357</c:v>
                </c:pt>
                <c:pt idx="4796">
                  <c:v>44358</c:v>
                </c:pt>
                <c:pt idx="4797">
                  <c:v>44361</c:v>
                </c:pt>
                <c:pt idx="4798">
                  <c:v>44362</c:v>
                </c:pt>
                <c:pt idx="4799">
                  <c:v>44363</c:v>
                </c:pt>
                <c:pt idx="4800">
                  <c:v>44364</c:v>
                </c:pt>
                <c:pt idx="4801">
                  <c:v>44365</c:v>
                </c:pt>
                <c:pt idx="4802">
                  <c:v>44368</c:v>
                </c:pt>
                <c:pt idx="4803">
                  <c:v>44369</c:v>
                </c:pt>
                <c:pt idx="4804">
                  <c:v>44370</c:v>
                </c:pt>
                <c:pt idx="4805">
                  <c:v>44371</c:v>
                </c:pt>
                <c:pt idx="4806">
                  <c:v>44372</c:v>
                </c:pt>
                <c:pt idx="4807">
                  <c:v>44375</c:v>
                </c:pt>
                <c:pt idx="4808">
                  <c:v>44376</c:v>
                </c:pt>
                <c:pt idx="4809">
                  <c:v>44377</c:v>
                </c:pt>
                <c:pt idx="4810">
                  <c:v>44378</c:v>
                </c:pt>
                <c:pt idx="4811">
                  <c:v>44379</c:v>
                </c:pt>
                <c:pt idx="4812">
                  <c:v>44383</c:v>
                </c:pt>
                <c:pt idx="4813">
                  <c:v>44384</c:v>
                </c:pt>
                <c:pt idx="4814">
                  <c:v>44385</c:v>
                </c:pt>
                <c:pt idx="4815">
                  <c:v>44386</c:v>
                </c:pt>
                <c:pt idx="4816">
                  <c:v>44389</c:v>
                </c:pt>
                <c:pt idx="4817">
                  <c:v>44390</c:v>
                </c:pt>
                <c:pt idx="4818">
                  <c:v>44391</c:v>
                </c:pt>
                <c:pt idx="4819">
                  <c:v>44392</c:v>
                </c:pt>
                <c:pt idx="4820">
                  <c:v>44393</c:v>
                </c:pt>
                <c:pt idx="4821">
                  <c:v>44396</c:v>
                </c:pt>
                <c:pt idx="4822">
                  <c:v>44397</c:v>
                </c:pt>
                <c:pt idx="4823">
                  <c:v>44398</c:v>
                </c:pt>
                <c:pt idx="4824">
                  <c:v>44399</c:v>
                </c:pt>
                <c:pt idx="4825">
                  <c:v>44400</c:v>
                </c:pt>
                <c:pt idx="4826">
                  <c:v>44403</c:v>
                </c:pt>
                <c:pt idx="4827">
                  <c:v>44404</c:v>
                </c:pt>
                <c:pt idx="4828">
                  <c:v>44405</c:v>
                </c:pt>
                <c:pt idx="4829">
                  <c:v>44406</c:v>
                </c:pt>
                <c:pt idx="4830">
                  <c:v>44407</c:v>
                </c:pt>
                <c:pt idx="4831">
                  <c:v>44410</c:v>
                </c:pt>
                <c:pt idx="4832">
                  <c:v>44411</c:v>
                </c:pt>
                <c:pt idx="4833">
                  <c:v>44412</c:v>
                </c:pt>
                <c:pt idx="4834">
                  <c:v>44413</c:v>
                </c:pt>
                <c:pt idx="4835">
                  <c:v>44414</c:v>
                </c:pt>
                <c:pt idx="4836">
                  <c:v>44417</c:v>
                </c:pt>
                <c:pt idx="4837">
                  <c:v>44418</c:v>
                </c:pt>
                <c:pt idx="4838">
                  <c:v>44419</c:v>
                </c:pt>
                <c:pt idx="4839">
                  <c:v>44420</c:v>
                </c:pt>
                <c:pt idx="4840">
                  <c:v>44421</c:v>
                </c:pt>
                <c:pt idx="4841">
                  <c:v>44424</c:v>
                </c:pt>
                <c:pt idx="4842">
                  <c:v>44425</c:v>
                </c:pt>
                <c:pt idx="4843">
                  <c:v>44426</c:v>
                </c:pt>
                <c:pt idx="4844">
                  <c:v>44427</c:v>
                </c:pt>
                <c:pt idx="4845">
                  <c:v>44428</c:v>
                </c:pt>
                <c:pt idx="4846">
                  <c:v>44431</c:v>
                </c:pt>
                <c:pt idx="4847">
                  <c:v>44432</c:v>
                </c:pt>
                <c:pt idx="4848">
                  <c:v>44433</c:v>
                </c:pt>
                <c:pt idx="4849">
                  <c:v>44434</c:v>
                </c:pt>
                <c:pt idx="4850">
                  <c:v>44435</c:v>
                </c:pt>
                <c:pt idx="4851">
                  <c:v>44438</c:v>
                </c:pt>
                <c:pt idx="4852">
                  <c:v>44439</c:v>
                </c:pt>
                <c:pt idx="4853">
                  <c:v>44440</c:v>
                </c:pt>
                <c:pt idx="4854">
                  <c:v>44441</c:v>
                </c:pt>
                <c:pt idx="4855">
                  <c:v>44442</c:v>
                </c:pt>
                <c:pt idx="4856">
                  <c:v>44446</c:v>
                </c:pt>
                <c:pt idx="4857">
                  <c:v>44447</c:v>
                </c:pt>
                <c:pt idx="4858">
                  <c:v>44448</c:v>
                </c:pt>
                <c:pt idx="4859">
                  <c:v>44449</c:v>
                </c:pt>
                <c:pt idx="4860">
                  <c:v>44452</c:v>
                </c:pt>
                <c:pt idx="4861">
                  <c:v>44453</c:v>
                </c:pt>
                <c:pt idx="4862">
                  <c:v>44454</c:v>
                </c:pt>
                <c:pt idx="4863">
                  <c:v>44455</c:v>
                </c:pt>
                <c:pt idx="4864">
                  <c:v>44456</c:v>
                </c:pt>
                <c:pt idx="4865">
                  <c:v>44459</c:v>
                </c:pt>
                <c:pt idx="4866">
                  <c:v>44460</c:v>
                </c:pt>
                <c:pt idx="4867">
                  <c:v>44461</c:v>
                </c:pt>
                <c:pt idx="4868">
                  <c:v>44462</c:v>
                </c:pt>
                <c:pt idx="4869">
                  <c:v>44463</c:v>
                </c:pt>
                <c:pt idx="4870">
                  <c:v>44466</c:v>
                </c:pt>
                <c:pt idx="4871">
                  <c:v>44467</c:v>
                </c:pt>
                <c:pt idx="4872">
                  <c:v>44468</c:v>
                </c:pt>
                <c:pt idx="4873">
                  <c:v>44469</c:v>
                </c:pt>
              </c:numCache>
            </c:numRef>
          </c:cat>
          <c:val>
            <c:numRef>
              <c:f>Sheet1!$B$2:$B$4875</c:f>
              <c:numCache>
                <c:formatCode>General</c:formatCode>
                <c:ptCount val="4874"/>
                <c:pt idx="0">
                  <c:v>1.1564289999999999</c:v>
                </c:pt>
                <c:pt idx="1">
                  <c:v>1.214286</c:v>
                </c:pt>
                <c:pt idx="2">
                  <c:v>1.213571</c:v>
                </c:pt>
                <c:pt idx="3">
                  <c:v>1.1642859999999999</c:v>
                </c:pt>
                <c:pt idx="4">
                  <c:v>1.1078570000000001</c:v>
                </c:pt>
                <c:pt idx="5">
                  <c:v>1.0785709999999999</c:v>
                </c:pt>
                <c:pt idx="6">
                  <c:v>1.08</c:v>
                </c:pt>
                <c:pt idx="7">
                  <c:v>1.1357139999999999</c:v>
                </c:pt>
                <c:pt idx="8">
                  <c:v>1.110714</c:v>
                </c:pt>
                <c:pt idx="9">
                  <c:v>1.1499999999999999</c:v>
                </c:pt>
                <c:pt idx="10">
                  <c:v>1.1778569999999999</c:v>
                </c:pt>
                <c:pt idx="11">
                  <c:v>1.135</c:v>
                </c:pt>
                <c:pt idx="12">
                  <c:v>1.1564289999999999</c:v>
                </c:pt>
                <c:pt idx="13">
                  <c:v>1.1535709999999999</c:v>
                </c:pt>
                <c:pt idx="14">
                  <c:v>1.1042860000000001</c:v>
                </c:pt>
                <c:pt idx="15">
                  <c:v>1.0821430000000001</c:v>
                </c:pt>
                <c:pt idx="16">
                  <c:v>1.013571</c:v>
                </c:pt>
                <c:pt idx="17">
                  <c:v>0.93857100000000004</c:v>
                </c:pt>
                <c:pt idx="18">
                  <c:v>0.91142900000000004</c:v>
                </c:pt>
                <c:pt idx="19">
                  <c:v>0.97142899999999999</c:v>
                </c:pt>
                <c:pt idx="20">
                  <c:v>0.98214299999999999</c:v>
                </c:pt>
                <c:pt idx="21">
                  <c:v>0.97928599999999999</c:v>
                </c:pt>
                <c:pt idx="22">
                  <c:v>0.98857099999999998</c:v>
                </c:pt>
                <c:pt idx="23">
                  <c:v>0.96357099999999996</c:v>
                </c:pt>
                <c:pt idx="24">
                  <c:v>1.0092859999999999</c:v>
                </c:pt>
                <c:pt idx="25">
                  <c:v>0.96071399999999996</c:v>
                </c:pt>
                <c:pt idx="26">
                  <c:v>1</c:v>
                </c:pt>
                <c:pt idx="27">
                  <c:v>1.053571</c:v>
                </c:pt>
                <c:pt idx="28">
                  <c:v>1.178571</c:v>
                </c:pt>
                <c:pt idx="29">
                  <c:v>1.214286</c:v>
                </c:pt>
                <c:pt idx="30">
                  <c:v>1.252143</c:v>
                </c:pt>
                <c:pt idx="31">
                  <c:v>1.175</c:v>
                </c:pt>
                <c:pt idx="32">
                  <c:v>1.161429</c:v>
                </c:pt>
                <c:pt idx="33">
                  <c:v>1.1542859999999999</c:v>
                </c:pt>
                <c:pt idx="34">
                  <c:v>1.2785709999999999</c:v>
                </c:pt>
                <c:pt idx="35">
                  <c:v>1.2428570000000001</c:v>
                </c:pt>
                <c:pt idx="36">
                  <c:v>1.152857</c:v>
                </c:pt>
                <c:pt idx="37">
                  <c:v>1.145</c:v>
                </c:pt>
                <c:pt idx="38">
                  <c:v>1.117143</c:v>
                </c:pt>
                <c:pt idx="39">
                  <c:v>1.152857</c:v>
                </c:pt>
                <c:pt idx="40">
                  <c:v>1.1357139999999999</c:v>
                </c:pt>
                <c:pt idx="41">
                  <c:v>1.1764289999999999</c:v>
                </c:pt>
                <c:pt idx="42">
                  <c:v>1.1464289999999999</c:v>
                </c:pt>
                <c:pt idx="43">
                  <c:v>1.125</c:v>
                </c:pt>
                <c:pt idx="44">
                  <c:v>1.05</c:v>
                </c:pt>
                <c:pt idx="45">
                  <c:v>0.89642900000000003</c:v>
                </c:pt>
                <c:pt idx="46">
                  <c:v>0.893571</c:v>
                </c:pt>
                <c:pt idx="47">
                  <c:v>0.92857100000000004</c:v>
                </c:pt>
                <c:pt idx="48">
                  <c:v>0.95</c:v>
                </c:pt>
                <c:pt idx="49">
                  <c:v>0.88642900000000002</c:v>
                </c:pt>
                <c:pt idx="50">
                  <c:v>0.77857100000000001</c:v>
                </c:pt>
                <c:pt idx="51">
                  <c:v>0.79571400000000003</c:v>
                </c:pt>
                <c:pt idx="52">
                  <c:v>0.760714</c:v>
                </c:pt>
                <c:pt idx="53">
                  <c:v>0.79642900000000005</c:v>
                </c:pt>
                <c:pt idx="54">
                  <c:v>0.79857100000000003</c:v>
                </c:pt>
                <c:pt idx="55">
                  <c:v>0.80285700000000004</c:v>
                </c:pt>
                <c:pt idx="56">
                  <c:v>0.76785700000000001</c:v>
                </c:pt>
                <c:pt idx="57">
                  <c:v>0.77571400000000001</c:v>
                </c:pt>
                <c:pt idx="58">
                  <c:v>0.83714299999999997</c:v>
                </c:pt>
                <c:pt idx="59">
                  <c:v>0.89285700000000001</c:v>
                </c:pt>
                <c:pt idx="60">
                  <c:v>0.92500000000000004</c:v>
                </c:pt>
                <c:pt idx="61">
                  <c:v>0.98499999999999999</c:v>
                </c:pt>
                <c:pt idx="62">
                  <c:v>0.95285699999999995</c:v>
                </c:pt>
                <c:pt idx="63">
                  <c:v>0.97357099999999996</c:v>
                </c:pt>
                <c:pt idx="64">
                  <c:v>0.99357099999999998</c:v>
                </c:pt>
                <c:pt idx="65">
                  <c:v>0.99642900000000001</c:v>
                </c:pt>
                <c:pt idx="66">
                  <c:v>0.96785699999999997</c:v>
                </c:pt>
                <c:pt idx="67">
                  <c:v>0.861429</c:v>
                </c:pt>
                <c:pt idx="68">
                  <c:v>0.83285699999999996</c:v>
                </c:pt>
                <c:pt idx="69">
                  <c:v>0.91428600000000004</c:v>
                </c:pt>
                <c:pt idx="70">
                  <c:v>0.93642899999999996</c:v>
                </c:pt>
                <c:pt idx="71">
                  <c:v>0.92571400000000004</c:v>
                </c:pt>
                <c:pt idx="72">
                  <c:v>0.91785700000000003</c:v>
                </c:pt>
                <c:pt idx="73">
                  <c:v>0.92785700000000004</c:v>
                </c:pt>
                <c:pt idx="74">
                  <c:v>0.91928600000000005</c:v>
                </c:pt>
                <c:pt idx="75">
                  <c:v>0.90071400000000001</c:v>
                </c:pt>
                <c:pt idx="76">
                  <c:v>0.93857100000000004</c:v>
                </c:pt>
                <c:pt idx="77">
                  <c:v>0.96285699999999996</c:v>
                </c:pt>
                <c:pt idx="78">
                  <c:v>0.92142900000000005</c:v>
                </c:pt>
                <c:pt idx="79">
                  <c:v>0.89214300000000002</c:v>
                </c:pt>
                <c:pt idx="80">
                  <c:v>0.86357099999999998</c:v>
                </c:pt>
                <c:pt idx="81">
                  <c:v>0.83642899999999998</c:v>
                </c:pt>
                <c:pt idx="82">
                  <c:v>0.78500000000000003</c:v>
                </c:pt>
                <c:pt idx="83">
                  <c:v>0.75357099999999999</c:v>
                </c:pt>
                <c:pt idx="84">
                  <c:v>0.71428599999999998</c:v>
                </c:pt>
                <c:pt idx="85">
                  <c:v>0.71142899999999998</c:v>
                </c:pt>
                <c:pt idx="86">
                  <c:v>0.72428599999999999</c:v>
                </c:pt>
                <c:pt idx="87">
                  <c:v>0.74857099999999999</c:v>
                </c:pt>
                <c:pt idx="88">
                  <c:v>0.77642900000000004</c:v>
                </c:pt>
                <c:pt idx="89">
                  <c:v>0.70714299999999997</c:v>
                </c:pt>
                <c:pt idx="90">
                  <c:v>0.70928599999999997</c:v>
                </c:pt>
                <c:pt idx="91">
                  <c:v>0.68857100000000004</c:v>
                </c:pt>
                <c:pt idx="92">
                  <c:v>0.56928599999999996</c:v>
                </c:pt>
                <c:pt idx="93">
                  <c:v>0.51785700000000001</c:v>
                </c:pt>
                <c:pt idx="94">
                  <c:v>0.45</c:v>
                </c:pt>
                <c:pt idx="95">
                  <c:v>0.41071400000000002</c:v>
                </c:pt>
                <c:pt idx="96">
                  <c:v>0.41</c:v>
                </c:pt>
                <c:pt idx="97">
                  <c:v>0.377857</c:v>
                </c:pt>
                <c:pt idx="98">
                  <c:v>0.508571</c:v>
                </c:pt>
                <c:pt idx="99">
                  <c:v>0.46428599999999998</c:v>
                </c:pt>
                <c:pt idx="100">
                  <c:v>0.54285700000000003</c:v>
                </c:pt>
                <c:pt idx="101">
                  <c:v>0.52928600000000003</c:v>
                </c:pt>
                <c:pt idx="102">
                  <c:v>0.47214299999999998</c:v>
                </c:pt>
                <c:pt idx="103">
                  <c:v>0.58571399999999996</c:v>
                </c:pt>
                <c:pt idx="104">
                  <c:v>0.638571</c:v>
                </c:pt>
                <c:pt idx="105">
                  <c:v>0.635714</c:v>
                </c:pt>
                <c:pt idx="106">
                  <c:v>0.625</c:v>
                </c:pt>
                <c:pt idx="107">
                  <c:v>0.606429</c:v>
                </c:pt>
                <c:pt idx="108">
                  <c:v>0.57999999999999996</c:v>
                </c:pt>
                <c:pt idx="109">
                  <c:v>0.66428600000000004</c:v>
                </c:pt>
                <c:pt idx="110">
                  <c:v>0.67500000000000004</c:v>
                </c:pt>
                <c:pt idx="111">
                  <c:v>0.66357100000000002</c:v>
                </c:pt>
                <c:pt idx="112">
                  <c:v>0.63642900000000002</c:v>
                </c:pt>
                <c:pt idx="113">
                  <c:v>0.62857099999999999</c:v>
                </c:pt>
                <c:pt idx="114">
                  <c:v>0.64285700000000001</c:v>
                </c:pt>
                <c:pt idx="115">
                  <c:v>0.67214300000000005</c:v>
                </c:pt>
                <c:pt idx="116">
                  <c:v>0.66428600000000004</c:v>
                </c:pt>
                <c:pt idx="117">
                  <c:v>0.63214300000000001</c:v>
                </c:pt>
                <c:pt idx="118">
                  <c:v>0.60499999999999998</c:v>
                </c:pt>
                <c:pt idx="119">
                  <c:v>0.60714299999999999</c:v>
                </c:pt>
                <c:pt idx="120">
                  <c:v>0.6</c:v>
                </c:pt>
                <c:pt idx="121">
                  <c:v>0.57928599999999997</c:v>
                </c:pt>
                <c:pt idx="122">
                  <c:v>0.64285700000000001</c:v>
                </c:pt>
                <c:pt idx="123">
                  <c:v>0.64214300000000002</c:v>
                </c:pt>
                <c:pt idx="124">
                  <c:v>0.64857100000000001</c:v>
                </c:pt>
                <c:pt idx="125">
                  <c:v>0.72</c:v>
                </c:pt>
                <c:pt idx="126">
                  <c:v>0.67428600000000005</c:v>
                </c:pt>
                <c:pt idx="127">
                  <c:v>0.72857099999999997</c:v>
                </c:pt>
                <c:pt idx="128">
                  <c:v>0.75714300000000001</c:v>
                </c:pt>
                <c:pt idx="129">
                  <c:v>0.79285700000000003</c:v>
                </c:pt>
                <c:pt idx="130">
                  <c:v>0.77142900000000003</c:v>
                </c:pt>
                <c:pt idx="131">
                  <c:v>0.76142900000000002</c:v>
                </c:pt>
                <c:pt idx="132">
                  <c:v>0.75</c:v>
                </c:pt>
                <c:pt idx="133">
                  <c:v>0.74285699999999999</c:v>
                </c:pt>
                <c:pt idx="134">
                  <c:v>0.75</c:v>
                </c:pt>
                <c:pt idx="135">
                  <c:v>0.74285699999999999</c:v>
                </c:pt>
                <c:pt idx="136">
                  <c:v>0.85857099999999997</c:v>
                </c:pt>
                <c:pt idx="137">
                  <c:v>0.78500000000000003</c:v>
                </c:pt>
                <c:pt idx="138">
                  <c:v>0.79571400000000003</c:v>
                </c:pt>
                <c:pt idx="139">
                  <c:v>0.8</c:v>
                </c:pt>
                <c:pt idx="140">
                  <c:v>0.85428599999999999</c:v>
                </c:pt>
                <c:pt idx="141">
                  <c:v>0.90571400000000002</c:v>
                </c:pt>
                <c:pt idx="142">
                  <c:v>0.9</c:v>
                </c:pt>
                <c:pt idx="143">
                  <c:v>0.89857100000000001</c:v>
                </c:pt>
                <c:pt idx="144">
                  <c:v>0.91428600000000004</c:v>
                </c:pt>
                <c:pt idx="145">
                  <c:v>0.89642900000000003</c:v>
                </c:pt>
                <c:pt idx="146">
                  <c:v>0.77071400000000001</c:v>
                </c:pt>
                <c:pt idx="147">
                  <c:v>0.76428600000000002</c:v>
                </c:pt>
                <c:pt idx="148">
                  <c:v>0.739286</c:v>
                </c:pt>
                <c:pt idx="149">
                  <c:v>0.72857099999999997</c:v>
                </c:pt>
                <c:pt idx="150">
                  <c:v>0.70214299999999996</c:v>
                </c:pt>
                <c:pt idx="151">
                  <c:v>0.69285699999999995</c:v>
                </c:pt>
                <c:pt idx="152">
                  <c:v>0.70357099999999995</c:v>
                </c:pt>
                <c:pt idx="153">
                  <c:v>0.71285699999999996</c:v>
                </c:pt>
                <c:pt idx="154">
                  <c:v>0.84642899999999999</c:v>
                </c:pt>
                <c:pt idx="155">
                  <c:v>0.85</c:v>
                </c:pt>
                <c:pt idx="156">
                  <c:v>0.78571400000000002</c:v>
                </c:pt>
                <c:pt idx="157">
                  <c:v>0.77142900000000003</c:v>
                </c:pt>
                <c:pt idx="158">
                  <c:v>0.77142900000000003</c:v>
                </c:pt>
                <c:pt idx="159">
                  <c:v>0.82499999999999996</c:v>
                </c:pt>
                <c:pt idx="160">
                  <c:v>0.83499999999999996</c:v>
                </c:pt>
                <c:pt idx="161">
                  <c:v>0.85785699999999998</c:v>
                </c:pt>
                <c:pt idx="162">
                  <c:v>0.87142900000000001</c:v>
                </c:pt>
                <c:pt idx="163">
                  <c:v>0.84928599999999999</c:v>
                </c:pt>
                <c:pt idx="164">
                  <c:v>0.90714300000000003</c:v>
                </c:pt>
                <c:pt idx="165">
                  <c:v>0.84285699999999997</c:v>
                </c:pt>
                <c:pt idx="166">
                  <c:v>0.82642899999999997</c:v>
                </c:pt>
                <c:pt idx="167">
                  <c:v>0.81285700000000005</c:v>
                </c:pt>
                <c:pt idx="168">
                  <c:v>0.85071399999999997</c:v>
                </c:pt>
                <c:pt idx="169">
                  <c:v>0.875</c:v>
                </c:pt>
                <c:pt idx="170">
                  <c:v>0.864286</c:v>
                </c:pt>
                <c:pt idx="171">
                  <c:v>0.85928599999999999</c:v>
                </c:pt>
                <c:pt idx="172">
                  <c:v>0.9</c:v>
                </c:pt>
                <c:pt idx="173">
                  <c:v>0.89285700000000001</c:v>
                </c:pt>
                <c:pt idx="174">
                  <c:v>0.90571400000000002</c:v>
                </c:pt>
                <c:pt idx="175">
                  <c:v>0.93857100000000004</c:v>
                </c:pt>
                <c:pt idx="176">
                  <c:v>0.9</c:v>
                </c:pt>
                <c:pt idx="177">
                  <c:v>0.87571399999999999</c:v>
                </c:pt>
                <c:pt idx="178">
                  <c:v>0.85428599999999999</c:v>
                </c:pt>
                <c:pt idx="179">
                  <c:v>0.84285699999999997</c:v>
                </c:pt>
                <c:pt idx="180">
                  <c:v>0.87357099999999999</c:v>
                </c:pt>
                <c:pt idx="181">
                  <c:v>0.92142900000000005</c:v>
                </c:pt>
                <c:pt idx="182">
                  <c:v>0.95499999999999996</c:v>
                </c:pt>
                <c:pt idx="183">
                  <c:v>0.95071399999999995</c:v>
                </c:pt>
                <c:pt idx="184">
                  <c:v>0.95214299999999996</c:v>
                </c:pt>
                <c:pt idx="185">
                  <c:v>1.022143</c:v>
                </c:pt>
                <c:pt idx="186">
                  <c:v>1.0585709999999999</c:v>
                </c:pt>
                <c:pt idx="187">
                  <c:v>1.1064290000000001</c:v>
                </c:pt>
                <c:pt idx="188">
                  <c:v>1.1000000000000001</c:v>
                </c:pt>
                <c:pt idx="189">
                  <c:v>1.024286</c:v>
                </c:pt>
                <c:pt idx="190">
                  <c:v>0.986429</c:v>
                </c:pt>
                <c:pt idx="191">
                  <c:v>1.0542860000000001</c:v>
                </c:pt>
                <c:pt idx="192">
                  <c:v>1.0585709999999999</c:v>
                </c:pt>
                <c:pt idx="193">
                  <c:v>1.1878569999999999</c:v>
                </c:pt>
                <c:pt idx="194">
                  <c:v>1.207857</c:v>
                </c:pt>
                <c:pt idx="195">
                  <c:v>1.1421429999999999</c:v>
                </c:pt>
                <c:pt idx="196">
                  <c:v>1.168571</c:v>
                </c:pt>
                <c:pt idx="197">
                  <c:v>1.165</c:v>
                </c:pt>
                <c:pt idx="198">
                  <c:v>1.141429</c:v>
                </c:pt>
                <c:pt idx="199">
                  <c:v>1.141429</c:v>
                </c:pt>
                <c:pt idx="200">
                  <c:v>1.1235710000000001</c:v>
                </c:pt>
                <c:pt idx="201">
                  <c:v>1.1035710000000001</c:v>
                </c:pt>
                <c:pt idx="202">
                  <c:v>1.097143</c:v>
                </c:pt>
                <c:pt idx="203">
                  <c:v>1.1857139999999999</c:v>
                </c:pt>
                <c:pt idx="204">
                  <c:v>1.1842859999999999</c:v>
                </c:pt>
                <c:pt idx="205">
                  <c:v>1.321429</c:v>
                </c:pt>
                <c:pt idx="206">
                  <c:v>1.3635710000000001</c:v>
                </c:pt>
                <c:pt idx="207">
                  <c:v>1.389286</c:v>
                </c:pt>
                <c:pt idx="208">
                  <c:v>1.365</c:v>
                </c:pt>
                <c:pt idx="209">
                  <c:v>1.3049999999999999</c:v>
                </c:pt>
                <c:pt idx="210">
                  <c:v>1.285714</c:v>
                </c:pt>
                <c:pt idx="211">
                  <c:v>1.3857139999999999</c:v>
                </c:pt>
                <c:pt idx="212">
                  <c:v>1.464286</c:v>
                </c:pt>
                <c:pt idx="213">
                  <c:v>1.553571</c:v>
                </c:pt>
                <c:pt idx="214">
                  <c:v>1.442143</c:v>
                </c:pt>
                <c:pt idx="215">
                  <c:v>1.464286</c:v>
                </c:pt>
                <c:pt idx="216">
                  <c:v>1.428571</c:v>
                </c:pt>
                <c:pt idx="217">
                  <c:v>1.4428570000000001</c:v>
                </c:pt>
                <c:pt idx="218">
                  <c:v>1.44</c:v>
                </c:pt>
                <c:pt idx="219">
                  <c:v>1.4428570000000001</c:v>
                </c:pt>
                <c:pt idx="220">
                  <c:v>1.420714</c:v>
                </c:pt>
                <c:pt idx="221">
                  <c:v>1.482143</c:v>
                </c:pt>
                <c:pt idx="222">
                  <c:v>1.463571</c:v>
                </c:pt>
                <c:pt idx="223">
                  <c:v>1.5</c:v>
                </c:pt>
                <c:pt idx="224">
                  <c:v>1.4507140000000001</c:v>
                </c:pt>
                <c:pt idx="225">
                  <c:v>1.4357139999999999</c:v>
                </c:pt>
                <c:pt idx="226">
                  <c:v>1.4485710000000001</c:v>
                </c:pt>
                <c:pt idx="227">
                  <c:v>1.4750000000000001</c:v>
                </c:pt>
                <c:pt idx="228">
                  <c:v>1.6928570000000001</c:v>
                </c:pt>
                <c:pt idx="229">
                  <c:v>1.7485710000000001</c:v>
                </c:pt>
                <c:pt idx="230">
                  <c:v>1.647143</c:v>
                </c:pt>
                <c:pt idx="231">
                  <c:v>1.4671430000000001</c:v>
                </c:pt>
                <c:pt idx="232">
                  <c:v>1.5707139999999999</c:v>
                </c:pt>
                <c:pt idx="233">
                  <c:v>1.5</c:v>
                </c:pt>
                <c:pt idx="234">
                  <c:v>1.579286</c:v>
                </c:pt>
                <c:pt idx="235">
                  <c:v>1.635</c:v>
                </c:pt>
                <c:pt idx="236">
                  <c:v>1.619286</c:v>
                </c:pt>
                <c:pt idx="237">
                  <c:v>1.6035710000000001</c:v>
                </c:pt>
                <c:pt idx="238">
                  <c:v>1.601429</c:v>
                </c:pt>
                <c:pt idx="239">
                  <c:v>1.669286</c:v>
                </c:pt>
                <c:pt idx="240">
                  <c:v>1.658571</c:v>
                </c:pt>
                <c:pt idx="241">
                  <c:v>1.665</c:v>
                </c:pt>
                <c:pt idx="242">
                  <c:v>1.6357139999999999</c:v>
                </c:pt>
                <c:pt idx="243">
                  <c:v>1.635</c:v>
                </c:pt>
                <c:pt idx="244">
                  <c:v>1.6928570000000001</c:v>
                </c:pt>
                <c:pt idx="245">
                  <c:v>1.848571</c:v>
                </c:pt>
                <c:pt idx="246">
                  <c:v>1.755714</c:v>
                </c:pt>
                <c:pt idx="247">
                  <c:v>1.7514289999999999</c:v>
                </c:pt>
                <c:pt idx="248">
                  <c:v>1.6642859999999999</c:v>
                </c:pt>
                <c:pt idx="249">
                  <c:v>1.5249999999999999</c:v>
                </c:pt>
                <c:pt idx="250">
                  <c:v>1.5542860000000001</c:v>
                </c:pt>
                <c:pt idx="251">
                  <c:v>1.5128569999999999</c:v>
                </c:pt>
                <c:pt idx="252">
                  <c:v>1.6335710000000001</c:v>
                </c:pt>
                <c:pt idx="253">
                  <c:v>1.575</c:v>
                </c:pt>
                <c:pt idx="254">
                  <c:v>1.629286</c:v>
                </c:pt>
                <c:pt idx="255">
                  <c:v>1.61</c:v>
                </c:pt>
                <c:pt idx="256">
                  <c:v>1.630714</c:v>
                </c:pt>
                <c:pt idx="257">
                  <c:v>1.6078570000000001</c:v>
                </c:pt>
                <c:pt idx="258">
                  <c:v>1.6635709999999999</c:v>
                </c:pt>
                <c:pt idx="259">
                  <c:v>1.722143</c:v>
                </c:pt>
                <c:pt idx="260">
                  <c:v>1.7492859999999999</c:v>
                </c:pt>
                <c:pt idx="261">
                  <c:v>1.838571</c:v>
                </c:pt>
                <c:pt idx="262">
                  <c:v>1.6871430000000001</c:v>
                </c:pt>
                <c:pt idx="263">
                  <c:v>1.5728569999999999</c:v>
                </c:pt>
                <c:pt idx="264">
                  <c:v>1.58</c:v>
                </c:pt>
                <c:pt idx="265">
                  <c:v>1.585</c:v>
                </c:pt>
                <c:pt idx="266">
                  <c:v>1.5149999999999999</c:v>
                </c:pt>
                <c:pt idx="267">
                  <c:v>1.388571</c:v>
                </c:pt>
                <c:pt idx="268">
                  <c:v>1.56</c:v>
                </c:pt>
                <c:pt idx="269">
                  <c:v>1.526429</c:v>
                </c:pt>
                <c:pt idx="270">
                  <c:v>1.5285709999999999</c:v>
                </c:pt>
                <c:pt idx="271">
                  <c:v>1.5835710000000001</c:v>
                </c:pt>
                <c:pt idx="272">
                  <c:v>1.54</c:v>
                </c:pt>
                <c:pt idx="273">
                  <c:v>1.5285709999999999</c:v>
                </c:pt>
                <c:pt idx="274">
                  <c:v>1.678571</c:v>
                </c:pt>
                <c:pt idx="275">
                  <c:v>1.658571</c:v>
                </c:pt>
                <c:pt idx="276">
                  <c:v>1.7849999999999999</c:v>
                </c:pt>
                <c:pt idx="277">
                  <c:v>1.792143</c:v>
                </c:pt>
                <c:pt idx="278">
                  <c:v>1.8285709999999999</c:v>
                </c:pt>
                <c:pt idx="279">
                  <c:v>1.8542860000000001</c:v>
                </c:pt>
                <c:pt idx="280">
                  <c:v>1.9214290000000001</c:v>
                </c:pt>
                <c:pt idx="281">
                  <c:v>1.964286</c:v>
                </c:pt>
                <c:pt idx="282">
                  <c:v>1.928571</c:v>
                </c:pt>
                <c:pt idx="283">
                  <c:v>1.9571430000000001</c:v>
                </c:pt>
                <c:pt idx="284">
                  <c:v>1.9550000000000001</c:v>
                </c:pt>
                <c:pt idx="285">
                  <c:v>1.900714</c:v>
                </c:pt>
                <c:pt idx="286">
                  <c:v>1.902857</c:v>
                </c:pt>
                <c:pt idx="287">
                  <c:v>1.905</c:v>
                </c:pt>
                <c:pt idx="288">
                  <c:v>1.9035709999999999</c:v>
                </c:pt>
                <c:pt idx="289">
                  <c:v>1.8028569999999999</c:v>
                </c:pt>
                <c:pt idx="290">
                  <c:v>1.8221430000000001</c:v>
                </c:pt>
                <c:pt idx="291">
                  <c:v>1.725714</c:v>
                </c:pt>
                <c:pt idx="292">
                  <c:v>1.680714</c:v>
                </c:pt>
                <c:pt idx="293">
                  <c:v>1.775714</c:v>
                </c:pt>
                <c:pt idx="294">
                  <c:v>1.9214290000000001</c:v>
                </c:pt>
                <c:pt idx="295">
                  <c:v>1.8635710000000001</c:v>
                </c:pt>
                <c:pt idx="296">
                  <c:v>1.8964289999999999</c:v>
                </c:pt>
                <c:pt idx="297">
                  <c:v>1.910714</c:v>
                </c:pt>
                <c:pt idx="298">
                  <c:v>1.910714</c:v>
                </c:pt>
                <c:pt idx="299">
                  <c:v>1.875</c:v>
                </c:pt>
                <c:pt idx="300">
                  <c:v>1.851429</c:v>
                </c:pt>
                <c:pt idx="301">
                  <c:v>1.782143</c:v>
                </c:pt>
                <c:pt idx="302">
                  <c:v>1.7928569999999999</c:v>
                </c:pt>
                <c:pt idx="303">
                  <c:v>1.7428570000000001</c:v>
                </c:pt>
                <c:pt idx="304">
                  <c:v>1.650714</c:v>
                </c:pt>
                <c:pt idx="305">
                  <c:v>1.65</c:v>
                </c:pt>
                <c:pt idx="306">
                  <c:v>1.6678569999999999</c:v>
                </c:pt>
                <c:pt idx="307">
                  <c:v>1.7807139999999999</c:v>
                </c:pt>
                <c:pt idx="308">
                  <c:v>1.7771429999999999</c:v>
                </c:pt>
                <c:pt idx="309">
                  <c:v>1.7371430000000001</c:v>
                </c:pt>
                <c:pt idx="310">
                  <c:v>1.7928569999999999</c:v>
                </c:pt>
                <c:pt idx="311">
                  <c:v>1.7928569999999999</c:v>
                </c:pt>
                <c:pt idx="312">
                  <c:v>1.792143</c:v>
                </c:pt>
                <c:pt idx="313">
                  <c:v>1.8364290000000001</c:v>
                </c:pt>
                <c:pt idx="314">
                  <c:v>2.0178569999999998</c:v>
                </c:pt>
                <c:pt idx="315">
                  <c:v>2.069286</c:v>
                </c:pt>
                <c:pt idx="316">
                  <c:v>2.036429</c:v>
                </c:pt>
                <c:pt idx="317">
                  <c:v>1.9928570000000001</c:v>
                </c:pt>
                <c:pt idx="318">
                  <c:v>2.1428569999999998</c:v>
                </c:pt>
                <c:pt idx="319">
                  <c:v>2.3557139999999999</c:v>
                </c:pt>
                <c:pt idx="320">
                  <c:v>2.2492860000000001</c:v>
                </c:pt>
                <c:pt idx="321">
                  <c:v>2.3735710000000001</c:v>
                </c:pt>
                <c:pt idx="322">
                  <c:v>2.4657140000000002</c:v>
                </c:pt>
                <c:pt idx="323">
                  <c:v>2.371429</c:v>
                </c:pt>
                <c:pt idx="324">
                  <c:v>2.378571</c:v>
                </c:pt>
                <c:pt idx="325">
                  <c:v>2.444286</c:v>
                </c:pt>
                <c:pt idx="326">
                  <c:v>2.475714</c:v>
                </c:pt>
                <c:pt idx="327">
                  <c:v>2.5214289999999999</c:v>
                </c:pt>
                <c:pt idx="328">
                  <c:v>2.4285709999999998</c:v>
                </c:pt>
                <c:pt idx="329">
                  <c:v>2.339286</c:v>
                </c:pt>
                <c:pt idx="330">
                  <c:v>2.4821430000000002</c:v>
                </c:pt>
                <c:pt idx="331">
                  <c:v>2.6464289999999999</c:v>
                </c:pt>
                <c:pt idx="332">
                  <c:v>2.5857139999999998</c:v>
                </c:pt>
                <c:pt idx="333">
                  <c:v>2.5857139999999998</c:v>
                </c:pt>
                <c:pt idx="334">
                  <c:v>2.6071430000000002</c:v>
                </c:pt>
                <c:pt idx="335">
                  <c:v>2.6042860000000001</c:v>
                </c:pt>
                <c:pt idx="336">
                  <c:v>2.7964289999999998</c:v>
                </c:pt>
                <c:pt idx="337">
                  <c:v>2.805714</c:v>
                </c:pt>
                <c:pt idx="338">
                  <c:v>2.706429</c:v>
                </c:pt>
                <c:pt idx="339">
                  <c:v>2.4357139999999999</c:v>
                </c:pt>
                <c:pt idx="340">
                  <c:v>2.3221430000000001</c:v>
                </c:pt>
                <c:pt idx="341">
                  <c:v>2.4135710000000001</c:v>
                </c:pt>
                <c:pt idx="342">
                  <c:v>2.3857140000000001</c:v>
                </c:pt>
                <c:pt idx="343">
                  <c:v>2.688571</c:v>
                </c:pt>
                <c:pt idx="344">
                  <c:v>2.9392860000000001</c:v>
                </c:pt>
                <c:pt idx="345">
                  <c:v>2.858571</c:v>
                </c:pt>
                <c:pt idx="346">
                  <c:v>2.9578570000000002</c:v>
                </c:pt>
                <c:pt idx="347">
                  <c:v>3.1985709999999998</c:v>
                </c:pt>
                <c:pt idx="348">
                  <c:v>3.0742859999999999</c:v>
                </c:pt>
                <c:pt idx="349">
                  <c:v>3.1071430000000002</c:v>
                </c:pt>
                <c:pt idx="350">
                  <c:v>3.1714289999999998</c:v>
                </c:pt>
                <c:pt idx="351">
                  <c:v>3.3685710000000002</c:v>
                </c:pt>
                <c:pt idx="352">
                  <c:v>3.3849999999999998</c:v>
                </c:pt>
                <c:pt idx="353">
                  <c:v>3.2485710000000001</c:v>
                </c:pt>
                <c:pt idx="354">
                  <c:v>3.6749999999999998</c:v>
                </c:pt>
                <c:pt idx="355">
                  <c:v>3.6335709999999999</c:v>
                </c:pt>
                <c:pt idx="356">
                  <c:v>3.9464290000000002</c:v>
                </c:pt>
                <c:pt idx="357">
                  <c:v>3.7928570000000001</c:v>
                </c:pt>
                <c:pt idx="358">
                  <c:v>3.6578569999999999</c:v>
                </c:pt>
                <c:pt idx="359">
                  <c:v>3.75</c:v>
                </c:pt>
                <c:pt idx="360">
                  <c:v>3.688571</c:v>
                </c:pt>
                <c:pt idx="361">
                  <c:v>3.9035709999999999</c:v>
                </c:pt>
                <c:pt idx="362">
                  <c:v>4.1071429999999998</c:v>
                </c:pt>
                <c:pt idx="363">
                  <c:v>4.3099999999999996</c:v>
                </c:pt>
                <c:pt idx="364">
                  <c:v>4.2028569999999998</c:v>
                </c:pt>
                <c:pt idx="365">
                  <c:v>4.0992860000000002</c:v>
                </c:pt>
                <c:pt idx="366">
                  <c:v>4.1464290000000004</c:v>
                </c:pt>
                <c:pt idx="367">
                  <c:v>4.2321429999999998</c:v>
                </c:pt>
                <c:pt idx="368">
                  <c:v>3.9428570000000001</c:v>
                </c:pt>
                <c:pt idx="369">
                  <c:v>3.6542859999999999</c:v>
                </c:pt>
                <c:pt idx="370">
                  <c:v>3.3478569999999999</c:v>
                </c:pt>
                <c:pt idx="371">
                  <c:v>3.350714</c:v>
                </c:pt>
                <c:pt idx="372">
                  <c:v>3.3571430000000002</c:v>
                </c:pt>
                <c:pt idx="373">
                  <c:v>3.6278570000000001</c:v>
                </c:pt>
                <c:pt idx="374">
                  <c:v>3.456429</c:v>
                </c:pt>
                <c:pt idx="375">
                  <c:v>3.3107139999999999</c:v>
                </c:pt>
                <c:pt idx="376">
                  <c:v>3.2285710000000001</c:v>
                </c:pt>
                <c:pt idx="377">
                  <c:v>3.3285710000000002</c:v>
                </c:pt>
                <c:pt idx="378">
                  <c:v>3.1792859999999998</c:v>
                </c:pt>
                <c:pt idx="379">
                  <c:v>3.3178570000000001</c:v>
                </c:pt>
                <c:pt idx="380">
                  <c:v>3.2435710000000002</c:v>
                </c:pt>
                <c:pt idx="381">
                  <c:v>3.3678569999999999</c:v>
                </c:pt>
                <c:pt idx="382">
                  <c:v>3.4471430000000001</c:v>
                </c:pt>
                <c:pt idx="383">
                  <c:v>3.452143</c:v>
                </c:pt>
                <c:pt idx="384">
                  <c:v>3.53</c:v>
                </c:pt>
                <c:pt idx="385">
                  <c:v>3.6035710000000001</c:v>
                </c:pt>
                <c:pt idx="386">
                  <c:v>3.6749999999999998</c:v>
                </c:pt>
                <c:pt idx="387">
                  <c:v>3.5707140000000002</c:v>
                </c:pt>
                <c:pt idx="388">
                  <c:v>3.4035709999999999</c:v>
                </c:pt>
                <c:pt idx="389">
                  <c:v>3.375</c:v>
                </c:pt>
                <c:pt idx="390">
                  <c:v>3.399286</c:v>
                </c:pt>
                <c:pt idx="391">
                  <c:v>3.2314289999999999</c:v>
                </c:pt>
                <c:pt idx="392">
                  <c:v>3.2164290000000002</c:v>
                </c:pt>
                <c:pt idx="393">
                  <c:v>3.4207139999999998</c:v>
                </c:pt>
                <c:pt idx="394">
                  <c:v>3.4571429999999999</c:v>
                </c:pt>
                <c:pt idx="395">
                  <c:v>3.2121430000000002</c:v>
                </c:pt>
                <c:pt idx="396">
                  <c:v>3.1792859999999998</c:v>
                </c:pt>
                <c:pt idx="397">
                  <c:v>3.5914290000000002</c:v>
                </c:pt>
                <c:pt idx="398">
                  <c:v>3.6564290000000002</c:v>
                </c:pt>
                <c:pt idx="399">
                  <c:v>3.628571</c:v>
                </c:pt>
                <c:pt idx="400">
                  <c:v>3.713571</c:v>
                </c:pt>
                <c:pt idx="401">
                  <c:v>3.936429</c:v>
                </c:pt>
                <c:pt idx="402">
                  <c:v>4.0642860000000001</c:v>
                </c:pt>
                <c:pt idx="403">
                  <c:v>4.1792860000000003</c:v>
                </c:pt>
                <c:pt idx="404">
                  <c:v>4.1664289999999999</c:v>
                </c:pt>
                <c:pt idx="405">
                  <c:v>4.0457140000000003</c:v>
                </c:pt>
                <c:pt idx="406">
                  <c:v>4.1071429999999998</c:v>
                </c:pt>
                <c:pt idx="407">
                  <c:v>3.8928569999999998</c:v>
                </c:pt>
                <c:pt idx="408">
                  <c:v>3.9464290000000002</c:v>
                </c:pt>
                <c:pt idx="409">
                  <c:v>4.3071429999999999</c:v>
                </c:pt>
                <c:pt idx="410">
                  <c:v>4.5392859999999997</c:v>
                </c:pt>
                <c:pt idx="411">
                  <c:v>4.3371430000000002</c:v>
                </c:pt>
                <c:pt idx="412">
                  <c:v>4.4457139999999997</c:v>
                </c:pt>
                <c:pt idx="413">
                  <c:v>4.5985709999999997</c:v>
                </c:pt>
                <c:pt idx="414">
                  <c:v>4.6428570000000002</c:v>
                </c:pt>
                <c:pt idx="415">
                  <c:v>4.637143</c:v>
                </c:pt>
                <c:pt idx="416">
                  <c:v>4.6392860000000002</c:v>
                </c:pt>
                <c:pt idx="417">
                  <c:v>4.6985710000000003</c:v>
                </c:pt>
                <c:pt idx="418">
                  <c:v>4.8585710000000004</c:v>
                </c:pt>
                <c:pt idx="419">
                  <c:v>5.4135710000000001</c:v>
                </c:pt>
                <c:pt idx="420">
                  <c:v>5.5357139999999996</c:v>
                </c:pt>
                <c:pt idx="421">
                  <c:v>5.4642860000000004</c:v>
                </c:pt>
                <c:pt idx="422">
                  <c:v>5.4285709999999998</c:v>
                </c:pt>
                <c:pt idx="423">
                  <c:v>5.3657139999999997</c:v>
                </c:pt>
                <c:pt idx="424">
                  <c:v>5.2092859999999996</c:v>
                </c:pt>
                <c:pt idx="425">
                  <c:v>5.0335710000000002</c:v>
                </c:pt>
                <c:pt idx="426">
                  <c:v>5.3</c:v>
                </c:pt>
                <c:pt idx="427">
                  <c:v>5.1842860000000002</c:v>
                </c:pt>
                <c:pt idx="428">
                  <c:v>5.0892860000000004</c:v>
                </c:pt>
                <c:pt idx="429">
                  <c:v>4.9607140000000003</c:v>
                </c:pt>
                <c:pt idx="430">
                  <c:v>5.2357139999999998</c:v>
                </c:pt>
                <c:pt idx="431">
                  <c:v>5.5178570000000002</c:v>
                </c:pt>
                <c:pt idx="432">
                  <c:v>5.5321429999999996</c:v>
                </c:pt>
                <c:pt idx="433">
                  <c:v>5.1571429999999996</c:v>
                </c:pt>
                <c:pt idx="434">
                  <c:v>5.1957139999999997</c:v>
                </c:pt>
                <c:pt idx="435">
                  <c:v>5.37</c:v>
                </c:pt>
                <c:pt idx="436">
                  <c:v>5.1571429999999996</c:v>
                </c:pt>
                <c:pt idx="437">
                  <c:v>5.0685710000000004</c:v>
                </c:pt>
                <c:pt idx="438">
                  <c:v>5.097143</c:v>
                </c:pt>
                <c:pt idx="439">
                  <c:v>4.8328569999999997</c:v>
                </c:pt>
                <c:pt idx="440">
                  <c:v>4.8428570000000004</c:v>
                </c:pt>
                <c:pt idx="441">
                  <c:v>4.5028569999999997</c:v>
                </c:pt>
                <c:pt idx="442">
                  <c:v>4.4400000000000004</c:v>
                </c:pt>
                <c:pt idx="443">
                  <c:v>4.402857</c:v>
                </c:pt>
                <c:pt idx="444">
                  <c:v>4.8571429999999998</c:v>
                </c:pt>
                <c:pt idx="445">
                  <c:v>4.9071429999999996</c:v>
                </c:pt>
                <c:pt idx="446">
                  <c:v>4.9642860000000004</c:v>
                </c:pt>
                <c:pt idx="447">
                  <c:v>4.92</c:v>
                </c:pt>
                <c:pt idx="448">
                  <c:v>4.7328570000000001</c:v>
                </c:pt>
                <c:pt idx="449">
                  <c:v>4.6514290000000003</c:v>
                </c:pt>
                <c:pt idx="450">
                  <c:v>4.7285709999999996</c:v>
                </c:pt>
                <c:pt idx="451">
                  <c:v>4.5771430000000004</c:v>
                </c:pt>
                <c:pt idx="452">
                  <c:v>4.4342860000000002</c:v>
                </c:pt>
                <c:pt idx="453">
                  <c:v>4.3485709999999997</c:v>
                </c:pt>
                <c:pt idx="454">
                  <c:v>4.3428570000000004</c:v>
                </c:pt>
                <c:pt idx="455">
                  <c:v>4.3328569999999997</c:v>
                </c:pt>
                <c:pt idx="456">
                  <c:v>4.2285709999999996</c:v>
                </c:pt>
                <c:pt idx="457">
                  <c:v>4.2071430000000003</c:v>
                </c:pt>
                <c:pt idx="458">
                  <c:v>4.347143</c:v>
                </c:pt>
                <c:pt idx="459">
                  <c:v>4.4428570000000001</c:v>
                </c:pt>
                <c:pt idx="460">
                  <c:v>4.2928569999999997</c:v>
                </c:pt>
                <c:pt idx="461">
                  <c:v>4.2685709999999997</c:v>
                </c:pt>
                <c:pt idx="462">
                  <c:v>4.0714290000000002</c:v>
                </c:pt>
                <c:pt idx="463">
                  <c:v>4.0828569999999997</c:v>
                </c:pt>
                <c:pt idx="464">
                  <c:v>4.2428569999999999</c:v>
                </c:pt>
                <c:pt idx="465">
                  <c:v>4.3928570000000002</c:v>
                </c:pt>
                <c:pt idx="466">
                  <c:v>4.75</c:v>
                </c:pt>
                <c:pt idx="467">
                  <c:v>4.9285709999999998</c:v>
                </c:pt>
                <c:pt idx="468">
                  <c:v>5.1557139999999997</c:v>
                </c:pt>
                <c:pt idx="469">
                  <c:v>5.1714289999999998</c:v>
                </c:pt>
                <c:pt idx="470">
                  <c:v>5.0085709999999999</c:v>
                </c:pt>
                <c:pt idx="471">
                  <c:v>5.0728569999999999</c:v>
                </c:pt>
                <c:pt idx="472">
                  <c:v>5.1057139999999999</c:v>
                </c:pt>
                <c:pt idx="473">
                  <c:v>5.2571430000000001</c:v>
                </c:pt>
                <c:pt idx="474">
                  <c:v>5.4228569999999996</c:v>
                </c:pt>
                <c:pt idx="475">
                  <c:v>5.4328570000000003</c:v>
                </c:pt>
                <c:pt idx="476">
                  <c:v>5.1428570000000002</c:v>
                </c:pt>
                <c:pt idx="477">
                  <c:v>5.2285709999999996</c:v>
                </c:pt>
                <c:pt idx="478">
                  <c:v>4.652857</c:v>
                </c:pt>
                <c:pt idx="479">
                  <c:v>4.2757139999999998</c:v>
                </c:pt>
                <c:pt idx="480">
                  <c:v>4.4228569999999996</c:v>
                </c:pt>
                <c:pt idx="481">
                  <c:v>4.2</c:v>
                </c:pt>
                <c:pt idx="482">
                  <c:v>4.128571</c:v>
                </c:pt>
                <c:pt idx="483">
                  <c:v>4.3</c:v>
                </c:pt>
                <c:pt idx="484">
                  <c:v>4.2171430000000001</c:v>
                </c:pt>
                <c:pt idx="485">
                  <c:v>4.1142859999999999</c:v>
                </c:pt>
                <c:pt idx="486">
                  <c:v>3.995714</c:v>
                </c:pt>
                <c:pt idx="487">
                  <c:v>3.8885710000000002</c:v>
                </c:pt>
                <c:pt idx="488">
                  <c:v>3.76</c:v>
                </c:pt>
                <c:pt idx="489">
                  <c:v>3.6142859999999999</c:v>
                </c:pt>
                <c:pt idx="490">
                  <c:v>3.805714</c:v>
                </c:pt>
                <c:pt idx="491">
                  <c:v>3.878571</c:v>
                </c:pt>
                <c:pt idx="492">
                  <c:v>4.1071429999999998</c:v>
                </c:pt>
                <c:pt idx="493">
                  <c:v>3.9571429999999999</c:v>
                </c:pt>
                <c:pt idx="494">
                  <c:v>3.7785709999999999</c:v>
                </c:pt>
                <c:pt idx="495">
                  <c:v>4.0928570000000004</c:v>
                </c:pt>
                <c:pt idx="496">
                  <c:v>4.2</c:v>
                </c:pt>
                <c:pt idx="497">
                  <c:v>4.234286</c:v>
                </c:pt>
                <c:pt idx="498">
                  <c:v>4.4057139999999997</c:v>
                </c:pt>
                <c:pt idx="499">
                  <c:v>4.2414290000000001</c:v>
                </c:pt>
                <c:pt idx="500">
                  <c:v>4.43</c:v>
                </c:pt>
                <c:pt idx="501">
                  <c:v>4.5128570000000003</c:v>
                </c:pt>
                <c:pt idx="502">
                  <c:v>4.5028569999999997</c:v>
                </c:pt>
                <c:pt idx="503">
                  <c:v>4.4242860000000004</c:v>
                </c:pt>
                <c:pt idx="504">
                  <c:v>4.4657140000000002</c:v>
                </c:pt>
                <c:pt idx="505">
                  <c:v>4.5571429999999999</c:v>
                </c:pt>
                <c:pt idx="506">
                  <c:v>4.5528570000000004</c:v>
                </c:pt>
                <c:pt idx="507">
                  <c:v>4.7514289999999999</c:v>
                </c:pt>
                <c:pt idx="508">
                  <c:v>4.71</c:v>
                </c:pt>
                <c:pt idx="509">
                  <c:v>4.6271430000000002</c:v>
                </c:pt>
                <c:pt idx="510">
                  <c:v>4.7</c:v>
                </c:pt>
                <c:pt idx="511">
                  <c:v>4.628571</c:v>
                </c:pt>
                <c:pt idx="512">
                  <c:v>4.4828570000000001</c:v>
                </c:pt>
                <c:pt idx="513">
                  <c:v>4.5314290000000002</c:v>
                </c:pt>
                <c:pt idx="514">
                  <c:v>4.57</c:v>
                </c:pt>
                <c:pt idx="515">
                  <c:v>4.5142860000000002</c:v>
                </c:pt>
                <c:pt idx="516">
                  <c:v>4.4857139999999998</c:v>
                </c:pt>
                <c:pt idx="517">
                  <c:v>4.3557139999999999</c:v>
                </c:pt>
                <c:pt idx="518">
                  <c:v>4.2514289999999999</c:v>
                </c:pt>
                <c:pt idx="519">
                  <c:v>4.2428569999999999</c:v>
                </c:pt>
                <c:pt idx="520">
                  <c:v>4.3242859999999999</c:v>
                </c:pt>
                <c:pt idx="521">
                  <c:v>4.2699999999999996</c:v>
                </c:pt>
                <c:pt idx="522">
                  <c:v>4.2214289999999997</c:v>
                </c:pt>
                <c:pt idx="523">
                  <c:v>4.1785709999999998</c:v>
                </c:pt>
                <c:pt idx="524">
                  <c:v>4.1257140000000003</c:v>
                </c:pt>
                <c:pt idx="525">
                  <c:v>4.4714289999999997</c:v>
                </c:pt>
                <c:pt idx="526">
                  <c:v>4.4671430000000001</c:v>
                </c:pt>
                <c:pt idx="527">
                  <c:v>4.6100000000000003</c:v>
                </c:pt>
                <c:pt idx="528">
                  <c:v>4.9785709999999996</c:v>
                </c:pt>
                <c:pt idx="529">
                  <c:v>5.08</c:v>
                </c:pt>
                <c:pt idx="530">
                  <c:v>5.0999999999999996</c:v>
                </c:pt>
                <c:pt idx="531">
                  <c:v>4.97</c:v>
                </c:pt>
                <c:pt idx="532">
                  <c:v>4.5214290000000004</c:v>
                </c:pt>
                <c:pt idx="533">
                  <c:v>4.7942859999999996</c:v>
                </c:pt>
                <c:pt idx="534">
                  <c:v>4.6414289999999996</c:v>
                </c:pt>
                <c:pt idx="535">
                  <c:v>4.62</c:v>
                </c:pt>
                <c:pt idx="536">
                  <c:v>4.7614289999999997</c:v>
                </c:pt>
                <c:pt idx="537">
                  <c:v>4.6757140000000001</c:v>
                </c:pt>
                <c:pt idx="538">
                  <c:v>4.53</c:v>
                </c:pt>
                <c:pt idx="539">
                  <c:v>4.6071429999999998</c:v>
                </c:pt>
                <c:pt idx="540">
                  <c:v>3.8342860000000001</c:v>
                </c:pt>
                <c:pt idx="541">
                  <c:v>3.128571</c:v>
                </c:pt>
                <c:pt idx="542">
                  <c:v>2.9585710000000001</c:v>
                </c:pt>
                <c:pt idx="543">
                  <c:v>3.0571429999999999</c:v>
                </c:pt>
                <c:pt idx="544">
                  <c:v>2.8185709999999999</c:v>
                </c:pt>
                <c:pt idx="545">
                  <c:v>2.8771429999999998</c:v>
                </c:pt>
                <c:pt idx="546">
                  <c:v>2.8814289999999998</c:v>
                </c:pt>
                <c:pt idx="547">
                  <c:v>2.7414290000000001</c:v>
                </c:pt>
                <c:pt idx="548">
                  <c:v>2.9328569999999998</c:v>
                </c:pt>
                <c:pt idx="549">
                  <c:v>2.92</c:v>
                </c:pt>
                <c:pt idx="550">
                  <c:v>2.87</c:v>
                </c:pt>
                <c:pt idx="551">
                  <c:v>2.8342860000000001</c:v>
                </c:pt>
                <c:pt idx="552">
                  <c:v>2.8928569999999998</c:v>
                </c:pt>
                <c:pt idx="553">
                  <c:v>2.7171430000000001</c:v>
                </c:pt>
                <c:pt idx="554">
                  <c:v>2.5114290000000001</c:v>
                </c:pt>
                <c:pt idx="555">
                  <c:v>2.382857</c:v>
                </c:pt>
                <c:pt idx="556">
                  <c:v>2.3757139999999999</c:v>
                </c:pt>
                <c:pt idx="557">
                  <c:v>2.39</c:v>
                </c:pt>
                <c:pt idx="558">
                  <c:v>2.3342860000000001</c:v>
                </c:pt>
                <c:pt idx="559">
                  <c:v>2.27</c:v>
                </c:pt>
                <c:pt idx="560">
                  <c:v>2.1857139999999999</c:v>
                </c:pt>
                <c:pt idx="561">
                  <c:v>2.1242860000000001</c:v>
                </c:pt>
                <c:pt idx="562">
                  <c:v>2.2442859999999998</c:v>
                </c:pt>
                <c:pt idx="563">
                  <c:v>2.2414290000000001</c:v>
                </c:pt>
                <c:pt idx="564">
                  <c:v>2.274286</c:v>
                </c:pt>
                <c:pt idx="565">
                  <c:v>2.2642859999999998</c:v>
                </c:pt>
                <c:pt idx="566">
                  <c:v>2.31</c:v>
                </c:pt>
                <c:pt idx="567">
                  <c:v>2.2757139999999998</c:v>
                </c:pt>
                <c:pt idx="568">
                  <c:v>2.2214290000000001</c:v>
                </c:pt>
                <c:pt idx="569">
                  <c:v>2.2285710000000001</c:v>
                </c:pt>
                <c:pt idx="570">
                  <c:v>2.1957140000000002</c:v>
                </c:pt>
                <c:pt idx="571">
                  <c:v>2.1457139999999999</c:v>
                </c:pt>
                <c:pt idx="572">
                  <c:v>2.0542859999999998</c:v>
                </c:pt>
                <c:pt idx="573">
                  <c:v>2.0014289999999999</c:v>
                </c:pt>
                <c:pt idx="574">
                  <c:v>2.0142859999999998</c:v>
                </c:pt>
                <c:pt idx="575">
                  <c:v>2.1271429999999998</c:v>
                </c:pt>
                <c:pt idx="576">
                  <c:v>2.3942860000000001</c:v>
                </c:pt>
                <c:pt idx="577">
                  <c:v>2.2328570000000001</c:v>
                </c:pt>
                <c:pt idx="578">
                  <c:v>2.1428569999999998</c:v>
                </c:pt>
                <c:pt idx="579">
                  <c:v>2.1642860000000002</c:v>
                </c:pt>
                <c:pt idx="580">
                  <c:v>2.157143</c:v>
                </c:pt>
                <c:pt idx="581">
                  <c:v>2.285714</c:v>
                </c:pt>
                <c:pt idx="582">
                  <c:v>2.3414290000000002</c:v>
                </c:pt>
                <c:pt idx="583">
                  <c:v>2.3085710000000002</c:v>
                </c:pt>
                <c:pt idx="584">
                  <c:v>2.455714</c:v>
                </c:pt>
                <c:pt idx="585">
                  <c:v>2.4714290000000001</c:v>
                </c:pt>
                <c:pt idx="586">
                  <c:v>2.5742859999999999</c:v>
                </c:pt>
                <c:pt idx="587">
                  <c:v>2.52</c:v>
                </c:pt>
                <c:pt idx="588">
                  <c:v>2.41</c:v>
                </c:pt>
                <c:pt idx="589">
                  <c:v>2.4257140000000001</c:v>
                </c:pt>
                <c:pt idx="590">
                  <c:v>2.3557139999999999</c:v>
                </c:pt>
                <c:pt idx="591">
                  <c:v>2.3257140000000001</c:v>
                </c:pt>
                <c:pt idx="592">
                  <c:v>2.2985709999999999</c:v>
                </c:pt>
                <c:pt idx="593">
                  <c:v>2.3199999999999998</c:v>
                </c:pt>
                <c:pt idx="594">
                  <c:v>2.4928569999999999</c:v>
                </c:pt>
                <c:pt idx="595">
                  <c:v>2.4728569999999999</c:v>
                </c:pt>
                <c:pt idx="596">
                  <c:v>2.77</c:v>
                </c:pt>
                <c:pt idx="597">
                  <c:v>2.495714</c:v>
                </c:pt>
                <c:pt idx="598">
                  <c:v>2.5457139999999998</c:v>
                </c:pt>
                <c:pt idx="599">
                  <c:v>2.4714290000000001</c:v>
                </c:pt>
                <c:pt idx="600">
                  <c:v>2.4042859999999999</c:v>
                </c:pt>
                <c:pt idx="601">
                  <c:v>2.5657139999999998</c:v>
                </c:pt>
                <c:pt idx="602">
                  <c:v>2.504286</c:v>
                </c:pt>
                <c:pt idx="603">
                  <c:v>2.4914290000000001</c:v>
                </c:pt>
                <c:pt idx="604">
                  <c:v>1.432857</c:v>
                </c:pt>
                <c:pt idx="605">
                  <c:v>1.514286</c:v>
                </c:pt>
                <c:pt idx="606">
                  <c:v>1.422857</c:v>
                </c:pt>
                <c:pt idx="607">
                  <c:v>1.4271430000000001</c:v>
                </c:pt>
                <c:pt idx="608">
                  <c:v>1.474286</c:v>
                </c:pt>
                <c:pt idx="609">
                  <c:v>1.4428570000000001</c:v>
                </c:pt>
                <c:pt idx="610">
                  <c:v>1.417143</c:v>
                </c:pt>
                <c:pt idx="611">
                  <c:v>1.42</c:v>
                </c:pt>
                <c:pt idx="612">
                  <c:v>1.341429</c:v>
                </c:pt>
                <c:pt idx="613">
                  <c:v>1.407143</c:v>
                </c:pt>
                <c:pt idx="614">
                  <c:v>1.3642860000000001</c:v>
                </c:pt>
                <c:pt idx="615">
                  <c:v>1.3542860000000001</c:v>
                </c:pt>
                <c:pt idx="616">
                  <c:v>1.341429</c:v>
                </c:pt>
                <c:pt idx="617">
                  <c:v>1.455714</c:v>
                </c:pt>
                <c:pt idx="618">
                  <c:v>1.464286</c:v>
                </c:pt>
                <c:pt idx="619">
                  <c:v>1.534286</c:v>
                </c:pt>
                <c:pt idx="620">
                  <c:v>1.601429</c:v>
                </c:pt>
                <c:pt idx="621">
                  <c:v>1.5471429999999999</c:v>
                </c:pt>
                <c:pt idx="622">
                  <c:v>1.5285709999999999</c:v>
                </c:pt>
                <c:pt idx="623">
                  <c:v>1.5</c:v>
                </c:pt>
                <c:pt idx="624">
                  <c:v>1.525714</c:v>
                </c:pt>
                <c:pt idx="625">
                  <c:v>1.582857</c:v>
                </c:pt>
                <c:pt idx="626">
                  <c:v>1.514286</c:v>
                </c:pt>
                <c:pt idx="627">
                  <c:v>1.5085710000000001</c:v>
                </c:pt>
                <c:pt idx="628">
                  <c:v>1.6871430000000001</c:v>
                </c:pt>
                <c:pt idx="629">
                  <c:v>1.6871430000000001</c:v>
                </c:pt>
                <c:pt idx="630">
                  <c:v>1.587143</c:v>
                </c:pt>
                <c:pt idx="631">
                  <c:v>1.617143</c:v>
                </c:pt>
                <c:pt idx="632">
                  <c:v>1.56</c:v>
                </c:pt>
                <c:pt idx="633">
                  <c:v>1.6342859999999999</c:v>
                </c:pt>
                <c:pt idx="634">
                  <c:v>1.657143</c:v>
                </c:pt>
                <c:pt idx="635">
                  <c:v>1.6442859999999999</c:v>
                </c:pt>
                <c:pt idx="636">
                  <c:v>1.631429</c:v>
                </c:pt>
                <c:pt idx="637">
                  <c:v>1.5942860000000001</c:v>
                </c:pt>
                <c:pt idx="638">
                  <c:v>1.621429</c:v>
                </c:pt>
                <c:pt idx="639">
                  <c:v>1.6142860000000001</c:v>
                </c:pt>
                <c:pt idx="640">
                  <c:v>1.6</c:v>
                </c:pt>
                <c:pt idx="641">
                  <c:v>1.704286</c:v>
                </c:pt>
                <c:pt idx="642">
                  <c:v>1.61</c:v>
                </c:pt>
                <c:pt idx="643">
                  <c:v>1.7128570000000001</c:v>
                </c:pt>
                <c:pt idx="644">
                  <c:v>1.7271430000000001</c:v>
                </c:pt>
                <c:pt idx="645">
                  <c:v>1.8142860000000001</c:v>
                </c:pt>
                <c:pt idx="646">
                  <c:v>1.8557140000000001</c:v>
                </c:pt>
                <c:pt idx="647">
                  <c:v>1.847143</c:v>
                </c:pt>
                <c:pt idx="648">
                  <c:v>1.928571</c:v>
                </c:pt>
                <c:pt idx="649">
                  <c:v>1.8942859999999999</c:v>
                </c:pt>
                <c:pt idx="650">
                  <c:v>1.861429</c:v>
                </c:pt>
                <c:pt idx="651">
                  <c:v>1.682857</c:v>
                </c:pt>
                <c:pt idx="652">
                  <c:v>1.688571</c:v>
                </c:pt>
                <c:pt idx="653">
                  <c:v>1.6928570000000001</c:v>
                </c:pt>
                <c:pt idx="654">
                  <c:v>1.638571</c:v>
                </c:pt>
                <c:pt idx="655">
                  <c:v>1.785714</c:v>
                </c:pt>
                <c:pt idx="656">
                  <c:v>1.8042860000000001</c:v>
                </c:pt>
                <c:pt idx="657">
                  <c:v>1.83</c:v>
                </c:pt>
                <c:pt idx="658">
                  <c:v>1.8</c:v>
                </c:pt>
                <c:pt idx="659">
                  <c:v>1.7028570000000001</c:v>
                </c:pt>
                <c:pt idx="660">
                  <c:v>1.6771430000000001</c:v>
                </c:pt>
                <c:pt idx="661">
                  <c:v>1.6</c:v>
                </c:pt>
                <c:pt idx="662">
                  <c:v>1.587143</c:v>
                </c:pt>
                <c:pt idx="663">
                  <c:v>1.5857140000000001</c:v>
                </c:pt>
                <c:pt idx="664">
                  <c:v>1.628571</c:v>
                </c:pt>
                <c:pt idx="665">
                  <c:v>1.598571</c:v>
                </c:pt>
                <c:pt idx="666">
                  <c:v>1.5642860000000001</c:v>
                </c:pt>
                <c:pt idx="667">
                  <c:v>1.591429</c:v>
                </c:pt>
                <c:pt idx="668">
                  <c:v>1.627143</c:v>
                </c:pt>
                <c:pt idx="669">
                  <c:v>1.622857</c:v>
                </c:pt>
                <c:pt idx="670">
                  <c:v>1.588571</c:v>
                </c:pt>
                <c:pt idx="671">
                  <c:v>1.5728569999999999</c:v>
                </c:pt>
                <c:pt idx="672">
                  <c:v>1.5728569999999999</c:v>
                </c:pt>
                <c:pt idx="673">
                  <c:v>1.811429</c:v>
                </c:pt>
                <c:pt idx="674">
                  <c:v>1.587143</c:v>
                </c:pt>
                <c:pt idx="675">
                  <c:v>1.567143</c:v>
                </c:pt>
                <c:pt idx="676">
                  <c:v>1.602857</c:v>
                </c:pt>
                <c:pt idx="677">
                  <c:v>1.62</c:v>
                </c:pt>
                <c:pt idx="678">
                  <c:v>1.631429</c:v>
                </c:pt>
                <c:pt idx="679">
                  <c:v>1.631429</c:v>
                </c:pt>
                <c:pt idx="680">
                  <c:v>1.621429</c:v>
                </c:pt>
                <c:pt idx="681">
                  <c:v>1.705714</c:v>
                </c:pt>
                <c:pt idx="682">
                  <c:v>1.704286</c:v>
                </c:pt>
                <c:pt idx="683">
                  <c:v>1.6442859999999999</c:v>
                </c:pt>
                <c:pt idx="684">
                  <c:v>1.65</c:v>
                </c:pt>
                <c:pt idx="685">
                  <c:v>1.6342859999999999</c:v>
                </c:pt>
                <c:pt idx="686">
                  <c:v>1.618571</c:v>
                </c:pt>
                <c:pt idx="687">
                  <c:v>1.6142860000000001</c:v>
                </c:pt>
                <c:pt idx="688">
                  <c:v>1.607143</c:v>
                </c:pt>
                <c:pt idx="689">
                  <c:v>1.5957140000000001</c:v>
                </c:pt>
                <c:pt idx="690">
                  <c:v>1.582857</c:v>
                </c:pt>
                <c:pt idx="691">
                  <c:v>1.5</c:v>
                </c:pt>
                <c:pt idx="692">
                  <c:v>1.514286</c:v>
                </c:pt>
                <c:pt idx="693">
                  <c:v>1.4671430000000001</c:v>
                </c:pt>
                <c:pt idx="694">
                  <c:v>1.45</c:v>
                </c:pt>
                <c:pt idx="695">
                  <c:v>1.5271429999999999</c:v>
                </c:pt>
                <c:pt idx="696">
                  <c:v>1.582857</c:v>
                </c:pt>
                <c:pt idx="697">
                  <c:v>1.5285709999999999</c:v>
                </c:pt>
                <c:pt idx="698">
                  <c:v>1.5428569999999999</c:v>
                </c:pt>
                <c:pt idx="699">
                  <c:v>1.5271429999999999</c:v>
                </c:pt>
                <c:pt idx="700">
                  <c:v>1.514286</c:v>
                </c:pt>
                <c:pt idx="701">
                  <c:v>1.5271429999999999</c:v>
                </c:pt>
                <c:pt idx="702">
                  <c:v>1.5114289999999999</c:v>
                </c:pt>
                <c:pt idx="703">
                  <c:v>1.4428570000000001</c:v>
                </c:pt>
                <c:pt idx="704">
                  <c:v>1.4242859999999999</c:v>
                </c:pt>
                <c:pt idx="705">
                  <c:v>1.4271430000000001</c:v>
                </c:pt>
                <c:pt idx="706">
                  <c:v>1.3457140000000001</c:v>
                </c:pt>
                <c:pt idx="707">
                  <c:v>1.352857</c:v>
                </c:pt>
                <c:pt idx="708">
                  <c:v>1.3014289999999999</c:v>
                </c:pt>
                <c:pt idx="709">
                  <c:v>1.317143</c:v>
                </c:pt>
                <c:pt idx="710">
                  <c:v>1.321429</c:v>
                </c:pt>
                <c:pt idx="711">
                  <c:v>1.321429</c:v>
                </c:pt>
                <c:pt idx="712">
                  <c:v>1.3357140000000001</c:v>
                </c:pt>
                <c:pt idx="713">
                  <c:v>1.3</c:v>
                </c:pt>
                <c:pt idx="714">
                  <c:v>1.3014289999999999</c:v>
                </c:pt>
                <c:pt idx="715">
                  <c:v>1.378571</c:v>
                </c:pt>
                <c:pt idx="716">
                  <c:v>1.4042859999999999</c:v>
                </c:pt>
                <c:pt idx="717">
                  <c:v>1.4471430000000001</c:v>
                </c:pt>
                <c:pt idx="718">
                  <c:v>1.465714</c:v>
                </c:pt>
                <c:pt idx="719">
                  <c:v>1.5571429999999999</c:v>
                </c:pt>
                <c:pt idx="720">
                  <c:v>1.5657140000000001</c:v>
                </c:pt>
                <c:pt idx="721">
                  <c:v>1.5028570000000001</c:v>
                </c:pt>
                <c:pt idx="722">
                  <c:v>1.561429</c:v>
                </c:pt>
                <c:pt idx="723">
                  <c:v>1.577143</c:v>
                </c:pt>
                <c:pt idx="724">
                  <c:v>1.6257140000000001</c:v>
                </c:pt>
                <c:pt idx="725">
                  <c:v>1.72</c:v>
                </c:pt>
                <c:pt idx="726">
                  <c:v>1.672857</c:v>
                </c:pt>
                <c:pt idx="727">
                  <c:v>1.6757139999999999</c:v>
                </c:pt>
                <c:pt idx="728">
                  <c:v>1.7471429999999999</c:v>
                </c:pt>
                <c:pt idx="729">
                  <c:v>1.7971429999999999</c:v>
                </c:pt>
                <c:pt idx="730">
                  <c:v>1.6842859999999999</c:v>
                </c:pt>
                <c:pt idx="731">
                  <c:v>1.627143</c:v>
                </c:pt>
                <c:pt idx="732">
                  <c:v>1.657143</c:v>
                </c:pt>
                <c:pt idx="733">
                  <c:v>1.678571</c:v>
                </c:pt>
                <c:pt idx="734">
                  <c:v>1.622857</c:v>
                </c:pt>
                <c:pt idx="735">
                  <c:v>1.6142860000000001</c:v>
                </c:pt>
                <c:pt idx="736">
                  <c:v>1.6357139999999999</c:v>
                </c:pt>
                <c:pt idx="737">
                  <c:v>1.61</c:v>
                </c:pt>
                <c:pt idx="738">
                  <c:v>1.6157140000000001</c:v>
                </c:pt>
                <c:pt idx="739">
                  <c:v>1.652857</c:v>
                </c:pt>
                <c:pt idx="740">
                  <c:v>1.647143</c:v>
                </c:pt>
                <c:pt idx="741">
                  <c:v>1.6357139999999999</c:v>
                </c:pt>
                <c:pt idx="742">
                  <c:v>1.66</c:v>
                </c:pt>
                <c:pt idx="743">
                  <c:v>1.648571</c:v>
                </c:pt>
                <c:pt idx="744">
                  <c:v>1.6357139999999999</c:v>
                </c:pt>
                <c:pt idx="745">
                  <c:v>1.642857</c:v>
                </c:pt>
                <c:pt idx="746">
                  <c:v>1.6457139999999999</c:v>
                </c:pt>
                <c:pt idx="747">
                  <c:v>1.65</c:v>
                </c:pt>
                <c:pt idx="748">
                  <c:v>1.857143</c:v>
                </c:pt>
                <c:pt idx="749">
                  <c:v>1.955714</c:v>
                </c:pt>
                <c:pt idx="750">
                  <c:v>2.0685709999999999</c:v>
                </c:pt>
                <c:pt idx="751">
                  <c:v>2.1</c:v>
                </c:pt>
                <c:pt idx="752">
                  <c:v>2.0657139999999998</c:v>
                </c:pt>
                <c:pt idx="753">
                  <c:v>2.7042860000000002</c:v>
                </c:pt>
                <c:pt idx="754">
                  <c:v>2.294286</c:v>
                </c:pt>
                <c:pt idx="755">
                  <c:v>2.2557140000000002</c:v>
                </c:pt>
                <c:pt idx="756">
                  <c:v>2.2014290000000001</c:v>
                </c:pt>
                <c:pt idx="757">
                  <c:v>2.0499999999999998</c:v>
                </c:pt>
                <c:pt idx="758">
                  <c:v>2.092857</c:v>
                </c:pt>
                <c:pt idx="759">
                  <c:v>2.101429</c:v>
                </c:pt>
                <c:pt idx="760">
                  <c:v>2.077143</c:v>
                </c:pt>
                <c:pt idx="761">
                  <c:v>2.0285709999999999</c:v>
                </c:pt>
                <c:pt idx="762">
                  <c:v>2.061429</c:v>
                </c:pt>
                <c:pt idx="763">
                  <c:v>2.15</c:v>
                </c:pt>
                <c:pt idx="764">
                  <c:v>2.0785710000000002</c:v>
                </c:pt>
                <c:pt idx="765">
                  <c:v>2.1857139999999999</c:v>
                </c:pt>
                <c:pt idx="766">
                  <c:v>2.1514289999999998</c:v>
                </c:pt>
                <c:pt idx="767">
                  <c:v>2.15</c:v>
                </c:pt>
                <c:pt idx="768">
                  <c:v>2.2357140000000002</c:v>
                </c:pt>
                <c:pt idx="769">
                  <c:v>2.3857140000000001</c:v>
                </c:pt>
                <c:pt idx="770">
                  <c:v>2.358571</c:v>
                </c:pt>
                <c:pt idx="771">
                  <c:v>2.4257140000000001</c:v>
                </c:pt>
                <c:pt idx="772">
                  <c:v>2.4571429999999999</c:v>
                </c:pt>
                <c:pt idx="773">
                  <c:v>2.5214289999999999</c:v>
                </c:pt>
                <c:pt idx="774">
                  <c:v>2.4285709999999998</c:v>
                </c:pt>
                <c:pt idx="775">
                  <c:v>2.44</c:v>
                </c:pt>
                <c:pt idx="776">
                  <c:v>2.327143</c:v>
                </c:pt>
                <c:pt idx="777">
                  <c:v>2.3528570000000002</c:v>
                </c:pt>
                <c:pt idx="778">
                  <c:v>2.285714</c:v>
                </c:pt>
                <c:pt idx="779">
                  <c:v>2.2642859999999998</c:v>
                </c:pt>
                <c:pt idx="780">
                  <c:v>2.33</c:v>
                </c:pt>
                <c:pt idx="781">
                  <c:v>2.2999999999999998</c:v>
                </c:pt>
                <c:pt idx="782">
                  <c:v>2.33</c:v>
                </c:pt>
                <c:pt idx="783">
                  <c:v>2.342857</c:v>
                </c:pt>
                <c:pt idx="784">
                  <c:v>2.3371430000000002</c:v>
                </c:pt>
                <c:pt idx="785">
                  <c:v>2.34</c:v>
                </c:pt>
                <c:pt idx="786">
                  <c:v>2.3442859999999999</c:v>
                </c:pt>
                <c:pt idx="787">
                  <c:v>2.4285709999999998</c:v>
                </c:pt>
                <c:pt idx="788">
                  <c:v>2.4014289999999998</c:v>
                </c:pt>
                <c:pt idx="789">
                  <c:v>2.4571429999999999</c:v>
                </c:pt>
                <c:pt idx="790">
                  <c:v>2.4214289999999998</c:v>
                </c:pt>
                <c:pt idx="791">
                  <c:v>2.37</c:v>
                </c:pt>
                <c:pt idx="792">
                  <c:v>2.347143</c:v>
                </c:pt>
                <c:pt idx="793">
                  <c:v>2.2957139999999998</c:v>
                </c:pt>
                <c:pt idx="794">
                  <c:v>2.3342860000000001</c:v>
                </c:pt>
                <c:pt idx="795">
                  <c:v>2.3157139999999998</c:v>
                </c:pt>
                <c:pt idx="796">
                  <c:v>2.4128569999999998</c:v>
                </c:pt>
                <c:pt idx="797">
                  <c:v>2.3928569999999998</c:v>
                </c:pt>
                <c:pt idx="798">
                  <c:v>2.342857</c:v>
                </c:pt>
                <c:pt idx="799">
                  <c:v>2.86</c:v>
                </c:pt>
                <c:pt idx="800">
                  <c:v>2.7085710000000001</c:v>
                </c:pt>
                <c:pt idx="801">
                  <c:v>2.8</c:v>
                </c:pt>
                <c:pt idx="802">
                  <c:v>2.72</c:v>
                </c:pt>
                <c:pt idx="803">
                  <c:v>2.67</c:v>
                </c:pt>
                <c:pt idx="804">
                  <c:v>2.7714289999999999</c:v>
                </c:pt>
                <c:pt idx="805">
                  <c:v>2.7957139999999998</c:v>
                </c:pt>
                <c:pt idx="806">
                  <c:v>2.9771429999999999</c:v>
                </c:pt>
                <c:pt idx="807">
                  <c:v>2.95</c:v>
                </c:pt>
                <c:pt idx="808">
                  <c:v>3.015714</c:v>
                </c:pt>
                <c:pt idx="809">
                  <c:v>3.1714289999999998</c:v>
                </c:pt>
                <c:pt idx="810">
                  <c:v>3.0342859999999998</c:v>
                </c:pt>
                <c:pt idx="811">
                  <c:v>2.9857140000000002</c:v>
                </c:pt>
                <c:pt idx="812">
                  <c:v>2.964286</c:v>
                </c:pt>
                <c:pt idx="813">
                  <c:v>3.1242860000000001</c:v>
                </c:pt>
                <c:pt idx="814">
                  <c:v>3.148571</c:v>
                </c:pt>
                <c:pt idx="815">
                  <c:v>3.1857139999999999</c:v>
                </c:pt>
                <c:pt idx="816">
                  <c:v>3.112857</c:v>
                </c:pt>
                <c:pt idx="817">
                  <c:v>3.0585710000000002</c:v>
                </c:pt>
                <c:pt idx="818">
                  <c:v>3.07</c:v>
                </c:pt>
                <c:pt idx="819">
                  <c:v>3.0514290000000002</c:v>
                </c:pt>
                <c:pt idx="820">
                  <c:v>2.9928569999999999</c:v>
                </c:pt>
                <c:pt idx="821">
                  <c:v>3.0085709999999999</c:v>
                </c:pt>
                <c:pt idx="822">
                  <c:v>2.99</c:v>
                </c:pt>
                <c:pt idx="823">
                  <c:v>3.0071430000000001</c:v>
                </c:pt>
                <c:pt idx="824">
                  <c:v>3.1314289999999998</c:v>
                </c:pt>
                <c:pt idx="825">
                  <c:v>3.0657139999999998</c:v>
                </c:pt>
                <c:pt idx="826">
                  <c:v>3.08</c:v>
                </c:pt>
                <c:pt idx="827">
                  <c:v>3.1271429999999998</c:v>
                </c:pt>
                <c:pt idx="828">
                  <c:v>3.077143</c:v>
                </c:pt>
                <c:pt idx="829">
                  <c:v>3.25</c:v>
                </c:pt>
                <c:pt idx="830">
                  <c:v>3.2371430000000001</c:v>
                </c:pt>
                <c:pt idx="831">
                  <c:v>3.4742860000000002</c:v>
                </c:pt>
                <c:pt idx="832">
                  <c:v>3.597143</c:v>
                </c:pt>
                <c:pt idx="833">
                  <c:v>3.6157140000000001</c:v>
                </c:pt>
                <c:pt idx="834">
                  <c:v>3.4857140000000002</c:v>
                </c:pt>
                <c:pt idx="835">
                  <c:v>3.382857</c:v>
                </c:pt>
                <c:pt idx="836">
                  <c:v>3.36</c:v>
                </c:pt>
                <c:pt idx="837">
                  <c:v>3.4785710000000001</c:v>
                </c:pt>
                <c:pt idx="838">
                  <c:v>3.331429</c:v>
                </c:pt>
                <c:pt idx="839">
                  <c:v>3.3142860000000001</c:v>
                </c:pt>
                <c:pt idx="840">
                  <c:v>3.2285710000000001</c:v>
                </c:pt>
                <c:pt idx="841">
                  <c:v>3.38</c:v>
                </c:pt>
                <c:pt idx="842">
                  <c:v>3.4457140000000002</c:v>
                </c:pt>
                <c:pt idx="843">
                  <c:v>3.57</c:v>
                </c:pt>
                <c:pt idx="844">
                  <c:v>3.515714</c:v>
                </c:pt>
                <c:pt idx="845">
                  <c:v>3.524286</c:v>
                </c:pt>
                <c:pt idx="846">
                  <c:v>3.5114290000000001</c:v>
                </c:pt>
                <c:pt idx="847">
                  <c:v>3.7114289999999999</c:v>
                </c:pt>
                <c:pt idx="848">
                  <c:v>3.8657140000000001</c:v>
                </c:pt>
                <c:pt idx="849">
                  <c:v>3.8171430000000002</c:v>
                </c:pt>
                <c:pt idx="850">
                  <c:v>3.6857139999999999</c:v>
                </c:pt>
                <c:pt idx="851">
                  <c:v>3.73</c:v>
                </c:pt>
                <c:pt idx="852">
                  <c:v>3.9142860000000002</c:v>
                </c:pt>
                <c:pt idx="853">
                  <c:v>4.1428570000000002</c:v>
                </c:pt>
                <c:pt idx="854">
                  <c:v>4.024286</c:v>
                </c:pt>
                <c:pt idx="855">
                  <c:v>3.9342860000000002</c:v>
                </c:pt>
                <c:pt idx="856">
                  <c:v>4.0571429999999999</c:v>
                </c:pt>
                <c:pt idx="857">
                  <c:v>4.1142859999999999</c:v>
                </c:pt>
                <c:pt idx="858">
                  <c:v>4.1714289999999998</c:v>
                </c:pt>
                <c:pt idx="859">
                  <c:v>3.8728570000000002</c:v>
                </c:pt>
                <c:pt idx="860">
                  <c:v>3.8928569999999998</c:v>
                </c:pt>
                <c:pt idx="861">
                  <c:v>3.7014290000000001</c:v>
                </c:pt>
                <c:pt idx="862">
                  <c:v>3.7828569999999999</c:v>
                </c:pt>
                <c:pt idx="863">
                  <c:v>3.842857</c:v>
                </c:pt>
                <c:pt idx="864">
                  <c:v>3.8857140000000001</c:v>
                </c:pt>
                <c:pt idx="865">
                  <c:v>3.6742859999999999</c:v>
                </c:pt>
                <c:pt idx="866">
                  <c:v>3.7328570000000001</c:v>
                </c:pt>
                <c:pt idx="867">
                  <c:v>3.6785709999999998</c:v>
                </c:pt>
                <c:pt idx="868">
                  <c:v>3.72</c:v>
                </c:pt>
                <c:pt idx="869">
                  <c:v>3.632857</c:v>
                </c:pt>
                <c:pt idx="870">
                  <c:v>3.9128569999999998</c:v>
                </c:pt>
                <c:pt idx="871">
                  <c:v>3.871429</c:v>
                </c:pt>
                <c:pt idx="872">
                  <c:v>3.955714</c:v>
                </c:pt>
                <c:pt idx="873">
                  <c:v>4</c:v>
                </c:pt>
                <c:pt idx="874">
                  <c:v>4.0857140000000003</c:v>
                </c:pt>
                <c:pt idx="875">
                  <c:v>4.2142860000000004</c:v>
                </c:pt>
                <c:pt idx="876">
                  <c:v>4.2214289999999997</c:v>
                </c:pt>
                <c:pt idx="877">
                  <c:v>4.3</c:v>
                </c:pt>
                <c:pt idx="878">
                  <c:v>4.1357140000000001</c:v>
                </c:pt>
                <c:pt idx="879">
                  <c:v>4.0042859999999996</c:v>
                </c:pt>
                <c:pt idx="880">
                  <c:v>3.9785710000000001</c:v>
                </c:pt>
                <c:pt idx="881">
                  <c:v>4.1414289999999996</c:v>
                </c:pt>
                <c:pt idx="882">
                  <c:v>4.04</c:v>
                </c:pt>
                <c:pt idx="883">
                  <c:v>4.0657139999999998</c:v>
                </c:pt>
                <c:pt idx="884">
                  <c:v>4.1457139999999999</c:v>
                </c:pt>
                <c:pt idx="885">
                  <c:v>4.1457139999999999</c:v>
                </c:pt>
                <c:pt idx="886">
                  <c:v>4.0714290000000002</c:v>
                </c:pt>
                <c:pt idx="887">
                  <c:v>3.9314290000000001</c:v>
                </c:pt>
                <c:pt idx="888">
                  <c:v>3.8614289999999998</c:v>
                </c:pt>
                <c:pt idx="889">
                  <c:v>3.964286</c:v>
                </c:pt>
                <c:pt idx="890">
                  <c:v>3.86</c:v>
                </c:pt>
                <c:pt idx="891">
                  <c:v>3.9285709999999998</c:v>
                </c:pt>
                <c:pt idx="892">
                  <c:v>3.9571429999999999</c:v>
                </c:pt>
                <c:pt idx="893">
                  <c:v>3.9614289999999999</c:v>
                </c:pt>
                <c:pt idx="894">
                  <c:v>3.891429</c:v>
                </c:pt>
                <c:pt idx="895">
                  <c:v>3.8971429999999998</c:v>
                </c:pt>
                <c:pt idx="896">
                  <c:v>3.6785709999999998</c:v>
                </c:pt>
                <c:pt idx="897">
                  <c:v>3.4928569999999999</c:v>
                </c:pt>
                <c:pt idx="898">
                  <c:v>3.4542860000000002</c:v>
                </c:pt>
                <c:pt idx="899">
                  <c:v>3.5714290000000002</c:v>
                </c:pt>
                <c:pt idx="900">
                  <c:v>3.7357140000000002</c:v>
                </c:pt>
                <c:pt idx="901">
                  <c:v>3.7671429999999999</c:v>
                </c:pt>
                <c:pt idx="902">
                  <c:v>3.657143</c:v>
                </c:pt>
                <c:pt idx="903">
                  <c:v>3.7771430000000001</c:v>
                </c:pt>
                <c:pt idx="904">
                  <c:v>3.9457140000000002</c:v>
                </c:pt>
                <c:pt idx="905">
                  <c:v>3.9357139999999999</c:v>
                </c:pt>
                <c:pt idx="906">
                  <c:v>3.97</c:v>
                </c:pt>
                <c:pt idx="907">
                  <c:v>3.8614289999999998</c:v>
                </c:pt>
                <c:pt idx="908">
                  <c:v>3.882857</c:v>
                </c:pt>
                <c:pt idx="909">
                  <c:v>3.867143</c:v>
                </c:pt>
                <c:pt idx="910">
                  <c:v>3.8657140000000001</c:v>
                </c:pt>
                <c:pt idx="911">
                  <c:v>3.6428569999999998</c:v>
                </c:pt>
                <c:pt idx="912">
                  <c:v>3.5528569999999999</c:v>
                </c:pt>
                <c:pt idx="913">
                  <c:v>3.56</c:v>
                </c:pt>
                <c:pt idx="914">
                  <c:v>3.5728569999999999</c:v>
                </c:pt>
                <c:pt idx="915">
                  <c:v>3.5571429999999999</c:v>
                </c:pt>
                <c:pt idx="916">
                  <c:v>3.621429</c:v>
                </c:pt>
                <c:pt idx="917">
                  <c:v>3.54</c:v>
                </c:pt>
                <c:pt idx="918">
                  <c:v>3.661429</c:v>
                </c:pt>
                <c:pt idx="919">
                  <c:v>3.6157140000000001</c:v>
                </c:pt>
                <c:pt idx="920">
                  <c:v>3.6442860000000001</c:v>
                </c:pt>
                <c:pt idx="921">
                  <c:v>3.5485709999999999</c:v>
                </c:pt>
                <c:pt idx="922">
                  <c:v>3.55</c:v>
                </c:pt>
                <c:pt idx="923">
                  <c:v>3.371429</c:v>
                </c:pt>
                <c:pt idx="924">
                  <c:v>3.3485710000000002</c:v>
                </c:pt>
                <c:pt idx="925">
                  <c:v>4.0828569999999997</c:v>
                </c:pt>
                <c:pt idx="926">
                  <c:v>4.0728569999999999</c:v>
                </c:pt>
                <c:pt idx="927">
                  <c:v>4.0728569999999999</c:v>
                </c:pt>
                <c:pt idx="928">
                  <c:v>4.0028569999999997</c:v>
                </c:pt>
                <c:pt idx="929">
                  <c:v>3.9357139999999999</c:v>
                </c:pt>
                <c:pt idx="930">
                  <c:v>3.907143</c:v>
                </c:pt>
                <c:pt idx="931">
                  <c:v>3.8642859999999999</c:v>
                </c:pt>
                <c:pt idx="932">
                  <c:v>3.714286</c:v>
                </c:pt>
                <c:pt idx="933">
                  <c:v>3.75</c:v>
                </c:pt>
                <c:pt idx="934">
                  <c:v>3.77</c:v>
                </c:pt>
                <c:pt idx="935">
                  <c:v>3.6957140000000002</c:v>
                </c:pt>
                <c:pt idx="936">
                  <c:v>3.5728569999999999</c:v>
                </c:pt>
                <c:pt idx="937">
                  <c:v>3.5214289999999999</c:v>
                </c:pt>
                <c:pt idx="938">
                  <c:v>3.637143</c:v>
                </c:pt>
                <c:pt idx="939">
                  <c:v>3.5714290000000002</c:v>
                </c:pt>
                <c:pt idx="940">
                  <c:v>3.4928569999999999</c:v>
                </c:pt>
                <c:pt idx="941">
                  <c:v>3.5542859999999998</c:v>
                </c:pt>
                <c:pt idx="942">
                  <c:v>3.5842860000000001</c:v>
                </c:pt>
                <c:pt idx="943">
                  <c:v>3.6</c:v>
                </c:pt>
                <c:pt idx="944">
                  <c:v>3.6785709999999998</c:v>
                </c:pt>
                <c:pt idx="945">
                  <c:v>3.754286</c:v>
                </c:pt>
                <c:pt idx="946">
                  <c:v>3.6642860000000002</c:v>
                </c:pt>
                <c:pt idx="947">
                  <c:v>3.7485710000000001</c:v>
                </c:pt>
                <c:pt idx="948">
                  <c:v>3.79</c:v>
                </c:pt>
                <c:pt idx="949">
                  <c:v>3.83</c:v>
                </c:pt>
                <c:pt idx="950">
                  <c:v>3.8071429999999999</c:v>
                </c:pt>
                <c:pt idx="951">
                  <c:v>3.8</c:v>
                </c:pt>
                <c:pt idx="952">
                  <c:v>3.84</c:v>
                </c:pt>
                <c:pt idx="953">
                  <c:v>3.6385710000000002</c:v>
                </c:pt>
                <c:pt idx="954">
                  <c:v>3.6428569999999998</c:v>
                </c:pt>
                <c:pt idx="955">
                  <c:v>3.5871430000000002</c:v>
                </c:pt>
                <c:pt idx="956">
                  <c:v>3.5871430000000002</c:v>
                </c:pt>
                <c:pt idx="957">
                  <c:v>3.581429</c:v>
                </c:pt>
                <c:pt idx="958">
                  <c:v>3.5785710000000002</c:v>
                </c:pt>
                <c:pt idx="959">
                  <c:v>3.6028570000000002</c:v>
                </c:pt>
                <c:pt idx="960">
                  <c:v>3.5785710000000002</c:v>
                </c:pt>
                <c:pt idx="961">
                  <c:v>3.6457139999999999</c:v>
                </c:pt>
                <c:pt idx="962">
                  <c:v>3.7642859999999998</c:v>
                </c:pt>
                <c:pt idx="963">
                  <c:v>3.8928569999999998</c:v>
                </c:pt>
                <c:pt idx="964">
                  <c:v>3.867143</c:v>
                </c:pt>
                <c:pt idx="965">
                  <c:v>4.0114289999999997</c:v>
                </c:pt>
                <c:pt idx="966">
                  <c:v>4.024286</c:v>
                </c:pt>
                <c:pt idx="967">
                  <c:v>4.0571429999999999</c:v>
                </c:pt>
                <c:pt idx="968">
                  <c:v>4.1414289999999996</c:v>
                </c:pt>
                <c:pt idx="969">
                  <c:v>4.0185709999999997</c:v>
                </c:pt>
                <c:pt idx="970">
                  <c:v>4.1585710000000002</c:v>
                </c:pt>
                <c:pt idx="971">
                  <c:v>4.0714290000000002</c:v>
                </c:pt>
                <c:pt idx="972">
                  <c:v>4.1414289999999996</c:v>
                </c:pt>
                <c:pt idx="973">
                  <c:v>4.0071430000000001</c:v>
                </c:pt>
                <c:pt idx="974">
                  <c:v>3.85</c:v>
                </c:pt>
                <c:pt idx="975">
                  <c:v>4.0828569999999997</c:v>
                </c:pt>
                <c:pt idx="976">
                  <c:v>4.0357139999999996</c:v>
                </c:pt>
                <c:pt idx="977">
                  <c:v>3.9857140000000002</c:v>
                </c:pt>
                <c:pt idx="978">
                  <c:v>4.0571429999999999</c:v>
                </c:pt>
                <c:pt idx="979">
                  <c:v>4.0957140000000001</c:v>
                </c:pt>
                <c:pt idx="980">
                  <c:v>4.0828569999999997</c:v>
                </c:pt>
                <c:pt idx="981">
                  <c:v>4.1428570000000002</c:v>
                </c:pt>
                <c:pt idx="982">
                  <c:v>4.18</c:v>
                </c:pt>
                <c:pt idx="983">
                  <c:v>4.2528569999999997</c:v>
                </c:pt>
                <c:pt idx="984">
                  <c:v>4.4371429999999998</c:v>
                </c:pt>
                <c:pt idx="985">
                  <c:v>4.4342860000000002</c:v>
                </c:pt>
                <c:pt idx="986">
                  <c:v>4.4057139999999997</c:v>
                </c:pt>
                <c:pt idx="987">
                  <c:v>4.7157140000000002</c:v>
                </c:pt>
                <c:pt idx="988">
                  <c:v>4.5185709999999997</c:v>
                </c:pt>
                <c:pt idx="989">
                  <c:v>4.5414289999999999</c:v>
                </c:pt>
                <c:pt idx="990">
                  <c:v>4.2771429999999997</c:v>
                </c:pt>
                <c:pt idx="991">
                  <c:v>4.265714</c:v>
                </c:pt>
                <c:pt idx="992">
                  <c:v>4.2285709999999996</c:v>
                </c:pt>
                <c:pt idx="993">
                  <c:v>4.32</c:v>
                </c:pt>
                <c:pt idx="994">
                  <c:v>4.2300000000000004</c:v>
                </c:pt>
                <c:pt idx="995">
                  <c:v>4.2771429999999997</c:v>
                </c:pt>
                <c:pt idx="996">
                  <c:v>4.3271430000000004</c:v>
                </c:pt>
                <c:pt idx="997">
                  <c:v>4.4585710000000001</c:v>
                </c:pt>
                <c:pt idx="998">
                  <c:v>4.3899999999999997</c:v>
                </c:pt>
                <c:pt idx="999">
                  <c:v>4.402857</c:v>
                </c:pt>
                <c:pt idx="1000">
                  <c:v>4.25</c:v>
                </c:pt>
                <c:pt idx="1001">
                  <c:v>4.1928570000000001</c:v>
                </c:pt>
                <c:pt idx="1002">
                  <c:v>4.0714290000000002</c:v>
                </c:pt>
                <c:pt idx="1003">
                  <c:v>4.1014290000000004</c:v>
                </c:pt>
                <c:pt idx="1004">
                  <c:v>4.0057140000000002</c:v>
                </c:pt>
                <c:pt idx="1005">
                  <c:v>3.95</c:v>
                </c:pt>
                <c:pt idx="1006">
                  <c:v>3.9628570000000001</c:v>
                </c:pt>
                <c:pt idx="1007">
                  <c:v>4.0342859999999998</c:v>
                </c:pt>
                <c:pt idx="1008">
                  <c:v>3.9714290000000001</c:v>
                </c:pt>
                <c:pt idx="1009">
                  <c:v>3.9928569999999999</c:v>
                </c:pt>
                <c:pt idx="1010">
                  <c:v>4.1142859999999999</c:v>
                </c:pt>
                <c:pt idx="1011">
                  <c:v>4.097143</c:v>
                </c:pt>
                <c:pt idx="1012">
                  <c:v>3.9542860000000002</c:v>
                </c:pt>
                <c:pt idx="1013">
                  <c:v>3.9457140000000002</c:v>
                </c:pt>
                <c:pt idx="1014">
                  <c:v>4.0714290000000002</c:v>
                </c:pt>
                <c:pt idx="1015">
                  <c:v>3.9671430000000001</c:v>
                </c:pt>
                <c:pt idx="1016">
                  <c:v>3.9128569999999998</c:v>
                </c:pt>
                <c:pt idx="1017">
                  <c:v>3.8414290000000002</c:v>
                </c:pt>
                <c:pt idx="1018">
                  <c:v>3.7385709999999999</c:v>
                </c:pt>
                <c:pt idx="1019">
                  <c:v>3.975714</c:v>
                </c:pt>
                <c:pt idx="1020">
                  <c:v>3.918571</c:v>
                </c:pt>
                <c:pt idx="1021">
                  <c:v>3.842857</c:v>
                </c:pt>
                <c:pt idx="1022">
                  <c:v>3.9571429999999999</c:v>
                </c:pt>
                <c:pt idx="1023">
                  <c:v>4.0028569999999997</c:v>
                </c:pt>
                <c:pt idx="1024">
                  <c:v>3.9514290000000001</c:v>
                </c:pt>
                <c:pt idx="1025">
                  <c:v>3.9057140000000001</c:v>
                </c:pt>
                <c:pt idx="1026">
                  <c:v>3.9485709999999998</c:v>
                </c:pt>
                <c:pt idx="1027">
                  <c:v>3.8885710000000002</c:v>
                </c:pt>
                <c:pt idx="1028">
                  <c:v>4.0071430000000001</c:v>
                </c:pt>
                <c:pt idx="1029">
                  <c:v>3.93</c:v>
                </c:pt>
                <c:pt idx="1030">
                  <c:v>3.9242859999999999</c:v>
                </c:pt>
                <c:pt idx="1031">
                  <c:v>3.9657140000000002</c:v>
                </c:pt>
                <c:pt idx="1032">
                  <c:v>3.8742860000000001</c:v>
                </c:pt>
                <c:pt idx="1033">
                  <c:v>3.8</c:v>
                </c:pt>
                <c:pt idx="1034">
                  <c:v>3.8928569999999998</c:v>
                </c:pt>
                <c:pt idx="1035">
                  <c:v>3.9085709999999998</c:v>
                </c:pt>
                <c:pt idx="1036">
                  <c:v>3.8542860000000001</c:v>
                </c:pt>
                <c:pt idx="1037">
                  <c:v>3.7957139999999998</c:v>
                </c:pt>
                <c:pt idx="1038">
                  <c:v>3.7957139999999998</c:v>
                </c:pt>
                <c:pt idx="1039">
                  <c:v>3.8228569999999999</c:v>
                </c:pt>
                <c:pt idx="1040">
                  <c:v>3.7471429999999999</c:v>
                </c:pt>
                <c:pt idx="1041">
                  <c:v>3.6228570000000002</c:v>
                </c:pt>
                <c:pt idx="1042">
                  <c:v>3.48</c:v>
                </c:pt>
                <c:pt idx="1043">
                  <c:v>3.5428570000000001</c:v>
                </c:pt>
                <c:pt idx="1044">
                  <c:v>3.4285709999999998</c:v>
                </c:pt>
                <c:pt idx="1045">
                  <c:v>3.3971429999999998</c:v>
                </c:pt>
                <c:pt idx="1046">
                  <c:v>3.327143</c:v>
                </c:pt>
                <c:pt idx="1047">
                  <c:v>3.387143</c:v>
                </c:pt>
                <c:pt idx="1048">
                  <c:v>3.3242859999999999</c:v>
                </c:pt>
                <c:pt idx="1049">
                  <c:v>3.2957139999999998</c:v>
                </c:pt>
                <c:pt idx="1050">
                  <c:v>2.7128570000000001</c:v>
                </c:pt>
                <c:pt idx="1051">
                  <c:v>2.7357140000000002</c:v>
                </c:pt>
                <c:pt idx="1052">
                  <c:v>2.7571430000000001</c:v>
                </c:pt>
                <c:pt idx="1053">
                  <c:v>2.8885710000000002</c:v>
                </c:pt>
                <c:pt idx="1054">
                  <c:v>2.9857140000000002</c:v>
                </c:pt>
                <c:pt idx="1055">
                  <c:v>2.9628570000000001</c:v>
                </c:pt>
                <c:pt idx="1056">
                  <c:v>2.9714290000000001</c:v>
                </c:pt>
                <c:pt idx="1057">
                  <c:v>2.964286</c:v>
                </c:pt>
                <c:pt idx="1058">
                  <c:v>2.94</c:v>
                </c:pt>
                <c:pt idx="1059">
                  <c:v>3</c:v>
                </c:pt>
                <c:pt idx="1060">
                  <c:v>2.9714290000000001</c:v>
                </c:pt>
                <c:pt idx="1061">
                  <c:v>2.9142860000000002</c:v>
                </c:pt>
                <c:pt idx="1062">
                  <c:v>2.86</c:v>
                </c:pt>
                <c:pt idx="1063">
                  <c:v>2.882857</c:v>
                </c:pt>
                <c:pt idx="1064">
                  <c:v>2.842857</c:v>
                </c:pt>
                <c:pt idx="1065">
                  <c:v>2.862857</c:v>
                </c:pt>
                <c:pt idx="1066">
                  <c:v>2.86</c:v>
                </c:pt>
                <c:pt idx="1067">
                  <c:v>2.8</c:v>
                </c:pt>
                <c:pt idx="1068">
                  <c:v>2.871429</c:v>
                </c:pt>
                <c:pt idx="1069">
                  <c:v>2.8414290000000002</c:v>
                </c:pt>
                <c:pt idx="1070">
                  <c:v>2.7714289999999999</c:v>
                </c:pt>
                <c:pt idx="1071">
                  <c:v>2.6785709999999998</c:v>
                </c:pt>
                <c:pt idx="1072">
                  <c:v>2.66</c:v>
                </c:pt>
                <c:pt idx="1073">
                  <c:v>2.6385710000000002</c:v>
                </c:pt>
                <c:pt idx="1074">
                  <c:v>2.6957140000000002</c:v>
                </c:pt>
                <c:pt idx="1075">
                  <c:v>2.7614290000000001</c:v>
                </c:pt>
                <c:pt idx="1076">
                  <c:v>2.7842859999999998</c:v>
                </c:pt>
                <c:pt idx="1077">
                  <c:v>2.8857140000000001</c:v>
                </c:pt>
                <c:pt idx="1078">
                  <c:v>2.8614289999999998</c:v>
                </c:pt>
                <c:pt idx="1079">
                  <c:v>2.8742860000000001</c:v>
                </c:pt>
                <c:pt idx="1080">
                  <c:v>2.9785710000000001</c:v>
                </c:pt>
                <c:pt idx="1081">
                  <c:v>2.98</c:v>
                </c:pt>
                <c:pt idx="1082">
                  <c:v>2.891429</c:v>
                </c:pt>
                <c:pt idx="1083">
                  <c:v>2.858571</c:v>
                </c:pt>
                <c:pt idx="1084">
                  <c:v>2.9528569999999998</c:v>
                </c:pt>
                <c:pt idx="1085">
                  <c:v>3.0714290000000002</c:v>
                </c:pt>
                <c:pt idx="1086">
                  <c:v>3.161429</c:v>
                </c:pt>
                <c:pt idx="1087">
                  <c:v>3.2357140000000002</c:v>
                </c:pt>
                <c:pt idx="1088">
                  <c:v>3.2642859999999998</c:v>
                </c:pt>
                <c:pt idx="1089">
                  <c:v>3.1785709999999998</c:v>
                </c:pt>
                <c:pt idx="1090">
                  <c:v>3.1671429999999998</c:v>
                </c:pt>
                <c:pt idx="1091">
                  <c:v>3.205714</c:v>
                </c:pt>
                <c:pt idx="1092">
                  <c:v>3.2771430000000001</c:v>
                </c:pt>
                <c:pt idx="1093">
                  <c:v>3.3257140000000001</c:v>
                </c:pt>
                <c:pt idx="1094">
                  <c:v>3.3214290000000002</c:v>
                </c:pt>
                <c:pt idx="1095">
                  <c:v>3.285714</c:v>
                </c:pt>
                <c:pt idx="1096">
                  <c:v>3.3214290000000002</c:v>
                </c:pt>
                <c:pt idx="1097">
                  <c:v>3.3157139999999998</c:v>
                </c:pt>
                <c:pt idx="1098">
                  <c:v>3.2557140000000002</c:v>
                </c:pt>
                <c:pt idx="1099">
                  <c:v>3.2585709999999999</c:v>
                </c:pt>
                <c:pt idx="1100">
                  <c:v>3.28</c:v>
                </c:pt>
                <c:pt idx="1101">
                  <c:v>3.3357139999999998</c:v>
                </c:pt>
                <c:pt idx="1102">
                  <c:v>3.407143</c:v>
                </c:pt>
                <c:pt idx="1103">
                  <c:v>3.455714</c:v>
                </c:pt>
                <c:pt idx="1104">
                  <c:v>3.4414289999999998</c:v>
                </c:pt>
                <c:pt idx="1105">
                  <c:v>3.351429</c:v>
                </c:pt>
                <c:pt idx="1106">
                  <c:v>3.3285710000000002</c:v>
                </c:pt>
                <c:pt idx="1107">
                  <c:v>3.362857</c:v>
                </c:pt>
                <c:pt idx="1108">
                  <c:v>3.3342860000000001</c:v>
                </c:pt>
                <c:pt idx="1109">
                  <c:v>3.3142860000000001</c:v>
                </c:pt>
                <c:pt idx="1110">
                  <c:v>3.2571430000000001</c:v>
                </c:pt>
                <c:pt idx="1111">
                  <c:v>3.1828569999999998</c:v>
                </c:pt>
                <c:pt idx="1112">
                  <c:v>3.16</c:v>
                </c:pt>
                <c:pt idx="1113">
                  <c:v>3.1814290000000001</c:v>
                </c:pt>
                <c:pt idx="1114">
                  <c:v>3.9014289999999998</c:v>
                </c:pt>
                <c:pt idx="1115">
                  <c:v>3.9485709999999998</c:v>
                </c:pt>
                <c:pt idx="1116">
                  <c:v>3.964286</c:v>
                </c:pt>
                <c:pt idx="1117">
                  <c:v>3.95</c:v>
                </c:pt>
                <c:pt idx="1118">
                  <c:v>3.9528569999999998</c:v>
                </c:pt>
                <c:pt idx="1119">
                  <c:v>4</c:v>
                </c:pt>
                <c:pt idx="1120">
                  <c:v>3.9585710000000001</c:v>
                </c:pt>
                <c:pt idx="1121">
                  <c:v>3.89</c:v>
                </c:pt>
                <c:pt idx="1122">
                  <c:v>3.82</c:v>
                </c:pt>
                <c:pt idx="1123">
                  <c:v>3.8285710000000002</c:v>
                </c:pt>
                <c:pt idx="1124">
                  <c:v>3.85</c:v>
                </c:pt>
                <c:pt idx="1125">
                  <c:v>3.9357139999999999</c:v>
                </c:pt>
                <c:pt idx="1126">
                  <c:v>4.1185710000000002</c:v>
                </c:pt>
                <c:pt idx="1127">
                  <c:v>4.1514290000000003</c:v>
                </c:pt>
                <c:pt idx="1128">
                  <c:v>4.22</c:v>
                </c:pt>
                <c:pt idx="1129">
                  <c:v>4.2371429999999997</c:v>
                </c:pt>
                <c:pt idx="1130">
                  <c:v>4.1442860000000001</c:v>
                </c:pt>
                <c:pt idx="1131">
                  <c:v>4.2428569999999999</c:v>
                </c:pt>
                <c:pt idx="1132">
                  <c:v>4.1814289999999996</c:v>
                </c:pt>
                <c:pt idx="1133">
                  <c:v>4.1314289999999998</c:v>
                </c:pt>
                <c:pt idx="1134">
                  <c:v>4.1785709999999998</c:v>
                </c:pt>
                <c:pt idx="1135">
                  <c:v>4.194286</c:v>
                </c:pt>
                <c:pt idx="1136">
                  <c:v>4.1714289999999998</c:v>
                </c:pt>
                <c:pt idx="1137">
                  <c:v>4.1728569999999996</c:v>
                </c:pt>
                <c:pt idx="1138">
                  <c:v>4.1042860000000001</c:v>
                </c:pt>
                <c:pt idx="1139">
                  <c:v>4.1442860000000001</c:v>
                </c:pt>
                <c:pt idx="1140">
                  <c:v>4.1385709999999998</c:v>
                </c:pt>
                <c:pt idx="1141">
                  <c:v>4.1957139999999997</c:v>
                </c:pt>
                <c:pt idx="1142">
                  <c:v>4.2</c:v>
                </c:pt>
                <c:pt idx="1143">
                  <c:v>4.161429</c:v>
                </c:pt>
                <c:pt idx="1144">
                  <c:v>4.1100000000000003</c:v>
                </c:pt>
                <c:pt idx="1145">
                  <c:v>4.0599999999999996</c:v>
                </c:pt>
                <c:pt idx="1146">
                  <c:v>3.964286</c:v>
                </c:pt>
                <c:pt idx="1147">
                  <c:v>4.0371430000000004</c:v>
                </c:pt>
                <c:pt idx="1148">
                  <c:v>4.0671429999999997</c:v>
                </c:pt>
                <c:pt idx="1149">
                  <c:v>4.0842859999999996</c:v>
                </c:pt>
                <c:pt idx="1150">
                  <c:v>3.8571430000000002</c:v>
                </c:pt>
                <c:pt idx="1151">
                  <c:v>3.9142860000000002</c:v>
                </c:pt>
                <c:pt idx="1152">
                  <c:v>3.9428570000000001</c:v>
                </c:pt>
                <c:pt idx="1153">
                  <c:v>3.79</c:v>
                </c:pt>
                <c:pt idx="1154">
                  <c:v>3.8571430000000002</c:v>
                </c:pt>
                <c:pt idx="1155">
                  <c:v>3.9014289999999998</c:v>
                </c:pt>
                <c:pt idx="1156">
                  <c:v>3.8142860000000001</c:v>
                </c:pt>
                <c:pt idx="1157">
                  <c:v>3.734286</c:v>
                </c:pt>
                <c:pt idx="1158">
                  <c:v>3.8571430000000002</c:v>
                </c:pt>
                <c:pt idx="1159">
                  <c:v>3.7614290000000001</c:v>
                </c:pt>
                <c:pt idx="1160">
                  <c:v>3.7228569999999999</c:v>
                </c:pt>
                <c:pt idx="1161">
                  <c:v>3.714286</c:v>
                </c:pt>
                <c:pt idx="1162">
                  <c:v>3.7728570000000001</c:v>
                </c:pt>
                <c:pt idx="1163">
                  <c:v>3.62</c:v>
                </c:pt>
                <c:pt idx="1164">
                  <c:v>3.5457139999999998</c:v>
                </c:pt>
                <c:pt idx="1165">
                  <c:v>3.4271430000000001</c:v>
                </c:pt>
                <c:pt idx="1166">
                  <c:v>3.4242859999999999</c:v>
                </c:pt>
                <c:pt idx="1167">
                  <c:v>3.422857</c:v>
                </c:pt>
                <c:pt idx="1168">
                  <c:v>3.4085709999999998</c:v>
                </c:pt>
                <c:pt idx="1169">
                  <c:v>3.464286</c:v>
                </c:pt>
                <c:pt idx="1170">
                  <c:v>3.26</c:v>
                </c:pt>
                <c:pt idx="1171">
                  <c:v>3.2514289999999999</c:v>
                </c:pt>
                <c:pt idx="1172">
                  <c:v>3.1742859999999999</c:v>
                </c:pt>
                <c:pt idx="1173">
                  <c:v>3.2642859999999998</c:v>
                </c:pt>
                <c:pt idx="1174">
                  <c:v>3.1142859999999999</c:v>
                </c:pt>
                <c:pt idx="1175">
                  <c:v>3.128571</c:v>
                </c:pt>
                <c:pt idx="1176">
                  <c:v>3.4157139999999999</c:v>
                </c:pt>
                <c:pt idx="1177">
                  <c:v>3.3657140000000001</c:v>
                </c:pt>
                <c:pt idx="1178">
                  <c:v>3.18</c:v>
                </c:pt>
                <c:pt idx="1179">
                  <c:v>3.234286</c:v>
                </c:pt>
                <c:pt idx="1180">
                  <c:v>3.254286</c:v>
                </c:pt>
                <c:pt idx="1181">
                  <c:v>3.2685710000000001</c:v>
                </c:pt>
                <c:pt idx="1182">
                  <c:v>3.25</c:v>
                </c:pt>
                <c:pt idx="1183">
                  <c:v>3.285714</c:v>
                </c:pt>
                <c:pt idx="1184">
                  <c:v>3.214286</c:v>
                </c:pt>
                <c:pt idx="1185">
                  <c:v>3.1785709999999998</c:v>
                </c:pt>
                <c:pt idx="1186">
                  <c:v>3.3542860000000001</c:v>
                </c:pt>
                <c:pt idx="1187">
                  <c:v>3.3971429999999998</c:v>
                </c:pt>
                <c:pt idx="1188">
                  <c:v>3.29</c:v>
                </c:pt>
                <c:pt idx="1189">
                  <c:v>3.3185709999999999</c:v>
                </c:pt>
                <c:pt idx="1190">
                  <c:v>3.2714289999999999</c:v>
                </c:pt>
                <c:pt idx="1191">
                  <c:v>3.2114289999999999</c:v>
                </c:pt>
                <c:pt idx="1192">
                  <c:v>3.2171430000000001</c:v>
                </c:pt>
                <c:pt idx="1193">
                  <c:v>3.2785709999999999</c:v>
                </c:pt>
                <c:pt idx="1194">
                  <c:v>3.36</c:v>
                </c:pt>
                <c:pt idx="1195">
                  <c:v>3.3457140000000001</c:v>
                </c:pt>
                <c:pt idx="1196">
                  <c:v>3.3942860000000001</c:v>
                </c:pt>
                <c:pt idx="1197">
                  <c:v>3.387143</c:v>
                </c:pt>
                <c:pt idx="1198">
                  <c:v>3.2528570000000001</c:v>
                </c:pt>
                <c:pt idx="1199">
                  <c:v>3.1585709999999998</c:v>
                </c:pt>
                <c:pt idx="1200">
                  <c:v>3.194286</c:v>
                </c:pt>
                <c:pt idx="1201">
                  <c:v>3.2614290000000001</c:v>
                </c:pt>
                <c:pt idx="1202">
                  <c:v>3.1442860000000001</c:v>
                </c:pt>
                <c:pt idx="1203">
                  <c:v>3.035714</c:v>
                </c:pt>
                <c:pt idx="1204">
                  <c:v>3.0714290000000002</c:v>
                </c:pt>
                <c:pt idx="1205">
                  <c:v>3.03</c:v>
                </c:pt>
                <c:pt idx="1206">
                  <c:v>3.0714290000000002</c:v>
                </c:pt>
                <c:pt idx="1207">
                  <c:v>3</c:v>
                </c:pt>
                <c:pt idx="1208">
                  <c:v>3</c:v>
                </c:pt>
                <c:pt idx="1209">
                  <c:v>2.93</c:v>
                </c:pt>
                <c:pt idx="1210">
                  <c:v>3.024286</c:v>
                </c:pt>
                <c:pt idx="1211">
                  <c:v>3.0214289999999999</c:v>
                </c:pt>
                <c:pt idx="1212">
                  <c:v>3.015714</c:v>
                </c:pt>
                <c:pt idx="1213">
                  <c:v>3.0528569999999999</c:v>
                </c:pt>
                <c:pt idx="1214">
                  <c:v>3.2214290000000001</c:v>
                </c:pt>
                <c:pt idx="1215">
                  <c:v>3.285714</c:v>
                </c:pt>
                <c:pt idx="1216">
                  <c:v>3.285714</c:v>
                </c:pt>
                <c:pt idx="1217">
                  <c:v>3.3928569999999998</c:v>
                </c:pt>
                <c:pt idx="1218">
                  <c:v>3.3328570000000002</c:v>
                </c:pt>
                <c:pt idx="1219">
                  <c:v>3.3742860000000001</c:v>
                </c:pt>
                <c:pt idx="1220">
                  <c:v>3.3442859999999999</c:v>
                </c:pt>
                <c:pt idx="1221">
                  <c:v>3.3442859999999999</c:v>
                </c:pt>
                <c:pt idx="1222">
                  <c:v>3.3285710000000002</c:v>
                </c:pt>
                <c:pt idx="1223">
                  <c:v>3.3657140000000001</c:v>
                </c:pt>
                <c:pt idx="1224">
                  <c:v>3.411429</c:v>
                </c:pt>
                <c:pt idx="1225">
                  <c:v>3.4914290000000001</c:v>
                </c:pt>
                <c:pt idx="1226">
                  <c:v>3.4614289999999999</c:v>
                </c:pt>
                <c:pt idx="1227">
                  <c:v>3.4971429999999999</c:v>
                </c:pt>
                <c:pt idx="1228">
                  <c:v>3.5314290000000002</c:v>
                </c:pt>
                <c:pt idx="1229">
                  <c:v>3.4928569999999999</c:v>
                </c:pt>
                <c:pt idx="1230">
                  <c:v>3.51</c:v>
                </c:pt>
                <c:pt idx="1231">
                  <c:v>3.5285709999999999</c:v>
                </c:pt>
                <c:pt idx="1232">
                  <c:v>3.5142859999999998</c:v>
                </c:pt>
                <c:pt idx="1233">
                  <c:v>3.0285709999999999</c:v>
                </c:pt>
                <c:pt idx="1234">
                  <c:v>3.0185710000000001</c:v>
                </c:pt>
                <c:pt idx="1235">
                  <c:v>3.1428569999999998</c:v>
                </c:pt>
                <c:pt idx="1236">
                  <c:v>3.1471429999999998</c:v>
                </c:pt>
                <c:pt idx="1237">
                  <c:v>3.1071430000000002</c:v>
                </c:pt>
                <c:pt idx="1238">
                  <c:v>3.101429</c:v>
                </c:pt>
                <c:pt idx="1239">
                  <c:v>3.0714290000000002</c:v>
                </c:pt>
                <c:pt idx="1240">
                  <c:v>3.1714289999999998</c:v>
                </c:pt>
                <c:pt idx="1241">
                  <c:v>3.1714289999999998</c:v>
                </c:pt>
                <c:pt idx="1242">
                  <c:v>3.161429</c:v>
                </c:pt>
                <c:pt idx="1243">
                  <c:v>3.1314289999999998</c:v>
                </c:pt>
                <c:pt idx="1244">
                  <c:v>3.1471429999999998</c:v>
                </c:pt>
                <c:pt idx="1245">
                  <c:v>3.2214290000000001</c:v>
                </c:pt>
                <c:pt idx="1246">
                  <c:v>3.1657139999999999</c:v>
                </c:pt>
                <c:pt idx="1247">
                  <c:v>3.1557140000000001</c:v>
                </c:pt>
                <c:pt idx="1248">
                  <c:v>3.1442860000000001</c:v>
                </c:pt>
                <c:pt idx="1249">
                  <c:v>3.1442860000000001</c:v>
                </c:pt>
                <c:pt idx="1250">
                  <c:v>3.108571</c:v>
                </c:pt>
                <c:pt idx="1251">
                  <c:v>3.1442860000000001</c:v>
                </c:pt>
                <c:pt idx="1252">
                  <c:v>3.1342859999999999</c:v>
                </c:pt>
                <c:pt idx="1253">
                  <c:v>3.108571</c:v>
                </c:pt>
                <c:pt idx="1254">
                  <c:v>3.081429</c:v>
                </c:pt>
                <c:pt idx="1255">
                  <c:v>3.121429</c:v>
                </c:pt>
                <c:pt idx="1256">
                  <c:v>3.13</c:v>
                </c:pt>
                <c:pt idx="1257">
                  <c:v>3.2085710000000001</c:v>
                </c:pt>
                <c:pt idx="1258">
                  <c:v>3.2842859999999998</c:v>
                </c:pt>
                <c:pt idx="1259">
                  <c:v>3.2957139999999998</c:v>
                </c:pt>
                <c:pt idx="1260">
                  <c:v>3.23</c:v>
                </c:pt>
                <c:pt idx="1261">
                  <c:v>3.1514289999999998</c:v>
                </c:pt>
                <c:pt idx="1262">
                  <c:v>3.092857</c:v>
                </c:pt>
                <c:pt idx="1263">
                  <c:v>3.1428569999999998</c:v>
                </c:pt>
                <c:pt idx="1264">
                  <c:v>3.12</c:v>
                </c:pt>
                <c:pt idx="1265">
                  <c:v>3.055714</c:v>
                </c:pt>
                <c:pt idx="1266">
                  <c:v>3.0528569999999999</c:v>
                </c:pt>
                <c:pt idx="1267">
                  <c:v>3.0485709999999999</c:v>
                </c:pt>
                <c:pt idx="1268">
                  <c:v>3.2571430000000001</c:v>
                </c:pt>
                <c:pt idx="1269">
                  <c:v>3.4285709999999998</c:v>
                </c:pt>
                <c:pt idx="1270">
                  <c:v>3.1785709999999998</c:v>
                </c:pt>
                <c:pt idx="1271">
                  <c:v>3.0028570000000001</c:v>
                </c:pt>
                <c:pt idx="1272">
                  <c:v>2.785714</c:v>
                </c:pt>
                <c:pt idx="1273">
                  <c:v>2.7714289999999999</c:v>
                </c:pt>
                <c:pt idx="1274">
                  <c:v>2.8642859999999999</c:v>
                </c:pt>
                <c:pt idx="1275">
                  <c:v>2.9171429999999998</c:v>
                </c:pt>
                <c:pt idx="1276">
                  <c:v>2.891429</c:v>
                </c:pt>
                <c:pt idx="1277">
                  <c:v>2.882857</c:v>
                </c:pt>
                <c:pt idx="1278">
                  <c:v>2.7914289999999999</c:v>
                </c:pt>
                <c:pt idx="1279">
                  <c:v>2.86</c:v>
                </c:pt>
                <c:pt idx="1280">
                  <c:v>2.8214290000000002</c:v>
                </c:pt>
                <c:pt idx="1281">
                  <c:v>2.851429</c:v>
                </c:pt>
                <c:pt idx="1282">
                  <c:v>2.7914289999999999</c:v>
                </c:pt>
                <c:pt idx="1283">
                  <c:v>2.955714</c:v>
                </c:pt>
                <c:pt idx="1284">
                  <c:v>2.867143</c:v>
                </c:pt>
                <c:pt idx="1285">
                  <c:v>2.785714</c:v>
                </c:pt>
                <c:pt idx="1286">
                  <c:v>2.8014290000000002</c:v>
                </c:pt>
                <c:pt idx="1287">
                  <c:v>2.85</c:v>
                </c:pt>
                <c:pt idx="1288">
                  <c:v>2.8342860000000001</c:v>
                </c:pt>
                <c:pt idx="1289">
                  <c:v>2.9285709999999998</c:v>
                </c:pt>
                <c:pt idx="1290">
                  <c:v>2.9157139999999999</c:v>
                </c:pt>
                <c:pt idx="1291">
                  <c:v>2.891429</c:v>
                </c:pt>
                <c:pt idx="1292">
                  <c:v>2.858571</c:v>
                </c:pt>
                <c:pt idx="1293">
                  <c:v>2.86</c:v>
                </c:pt>
                <c:pt idx="1294">
                  <c:v>2.891429</c:v>
                </c:pt>
                <c:pt idx="1295">
                  <c:v>2.8614289999999998</c:v>
                </c:pt>
                <c:pt idx="1296">
                  <c:v>2.891429</c:v>
                </c:pt>
                <c:pt idx="1297">
                  <c:v>2.8571430000000002</c:v>
                </c:pt>
                <c:pt idx="1298">
                  <c:v>2.8485710000000002</c:v>
                </c:pt>
                <c:pt idx="1299">
                  <c:v>2.577143</c:v>
                </c:pt>
                <c:pt idx="1300">
                  <c:v>2.3685710000000002</c:v>
                </c:pt>
                <c:pt idx="1301">
                  <c:v>2.378571</c:v>
                </c:pt>
                <c:pt idx="1302">
                  <c:v>2.3842859999999999</c:v>
                </c:pt>
                <c:pt idx="1303">
                  <c:v>2.5514290000000002</c:v>
                </c:pt>
                <c:pt idx="1304">
                  <c:v>2.444286</c:v>
                </c:pt>
                <c:pt idx="1305">
                  <c:v>2.5285709999999999</c:v>
                </c:pt>
                <c:pt idx="1306">
                  <c:v>2.464286</c:v>
                </c:pt>
                <c:pt idx="1307">
                  <c:v>2.4500000000000002</c:v>
                </c:pt>
                <c:pt idx="1308">
                  <c:v>2.4571429999999999</c:v>
                </c:pt>
                <c:pt idx="1309">
                  <c:v>2.46</c:v>
                </c:pt>
                <c:pt idx="1310">
                  <c:v>2.4928569999999999</c:v>
                </c:pt>
                <c:pt idx="1311">
                  <c:v>2.4900000000000002</c:v>
                </c:pt>
                <c:pt idx="1312">
                  <c:v>2.4328569999999998</c:v>
                </c:pt>
                <c:pt idx="1313">
                  <c:v>2.5571429999999999</c:v>
                </c:pt>
                <c:pt idx="1314">
                  <c:v>2.5714290000000002</c:v>
                </c:pt>
                <c:pt idx="1315">
                  <c:v>2.475714</c:v>
                </c:pt>
                <c:pt idx="1316">
                  <c:v>2.504286</c:v>
                </c:pt>
                <c:pt idx="1317">
                  <c:v>2.4500000000000002</c:v>
                </c:pt>
                <c:pt idx="1318">
                  <c:v>2.5642860000000001</c:v>
                </c:pt>
                <c:pt idx="1319">
                  <c:v>2.4985710000000001</c:v>
                </c:pt>
                <c:pt idx="1320">
                  <c:v>2.4785710000000001</c:v>
                </c:pt>
                <c:pt idx="1321">
                  <c:v>2.4985710000000001</c:v>
                </c:pt>
                <c:pt idx="1322">
                  <c:v>2.4714290000000001</c:v>
                </c:pt>
                <c:pt idx="1323">
                  <c:v>2.455714</c:v>
                </c:pt>
                <c:pt idx="1324">
                  <c:v>2.5342859999999998</c:v>
                </c:pt>
                <c:pt idx="1325">
                  <c:v>2.4514290000000001</c:v>
                </c:pt>
                <c:pt idx="1326">
                  <c:v>2.4357139999999999</c:v>
                </c:pt>
                <c:pt idx="1327">
                  <c:v>2.4671430000000001</c:v>
                </c:pt>
                <c:pt idx="1328">
                  <c:v>2.4785710000000001</c:v>
                </c:pt>
                <c:pt idx="1329">
                  <c:v>2.5685709999999999</c:v>
                </c:pt>
                <c:pt idx="1330">
                  <c:v>2.58</c:v>
                </c:pt>
                <c:pt idx="1331">
                  <c:v>2.5371429999999999</c:v>
                </c:pt>
                <c:pt idx="1332">
                  <c:v>2.5271430000000001</c:v>
                </c:pt>
                <c:pt idx="1333">
                  <c:v>2.5728569999999999</c:v>
                </c:pt>
                <c:pt idx="1334">
                  <c:v>2.4771429999999999</c:v>
                </c:pt>
                <c:pt idx="1335">
                  <c:v>2.5142859999999998</c:v>
                </c:pt>
                <c:pt idx="1336">
                  <c:v>2.4714290000000001</c:v>
                </c:pt>
                <c:pt idx="1337">
                  <c:v>2.4657140000000002</c:v>
                </c:pt>
                <c:pt idx="1338">
                  <c:v>2.621429</c:v>
                </c:pt>
                <c:pt idx="1339">
                  <c:v>2.6428569999999998</c:v>
                </c:pt>
                <c:pt idx="1340">
                  <c:v>2.785714</c:v>
                </c:pt>
                <c:pt idx="1341">
                  <c:v>2.7428569999999999</c:v>
                </c:pt>
                <c:pt idx="1342">
                  <c:v>2.8214290000000002</c:v>
                </c:pt>
                <c:pt idx="1343">
                  <c:v>2.7428569999999999</c:v>
                </c:pt>
                <c:pt idx="1344">
                  <c:v>2.7571430000000001</c:v>
                </c:pt>
                <c:pt idx="1345">
                  <c:v>3</c:v>
                </c:pt>
                <c:pt idx="1346">
                  <c:v>3.1114289999999998</c:v>
                </c:pt>
                <c:pt idx="1347">
                  <c:v>3.0571429999999999</c:v>
                </c:pt>
                <c:pt idx="1348">
                  <c:v>2.9571429999999999</c:v>
                </c:pt>
                <c:pt idx="1349">
                  <c:v>3.035714</c:v>
                </c:pt>
                <c:pt idx="1350">
                  <c:v>3.0028570000000001</c:v>
                </c:pt>
                <c:pt idx="1351">
                  <c:v>2.9828570000000001</c:v>
                </c:pt>
                <c:pt idx="1352">
                  <c:v>3.0328569999999999</c:v>
                </c:pt>
                <c:pt idx="1353">
                  <c:v>3.11</c:v>
                </c:pt>
                <c:pt idx="1354">
                  <c:v>3.1785709999999998</c:v>
                </c:pt>
                <c:pt idx="1355">
                  <c:v>3.2385709999999999</c:v>
                </c:pt>
                <c:pt idx="1356">
                  <c:v>3.3442859999999999</c:v>
                </c:pt>
                <c:pt idx="1357">
                  <c:v>3.2642859999999998</c:v>
                </c:pt>
                <c:pt idx="1358">
                  <c:v>3.4142860000000002</c:v>
                </c:pt>
                <c:pt idx="1359">
                  <c:v>3.464286</c:v>
                </c:pt>
                <c:pt idx="1360">
                  <c:v>3.4</c:v>
                </c:pt>
                <c:pt idx="1361">
                  <c:v>3.4157139999999999</c:v>
                </c:pt>
                <c:pt idx="1362">
                  <c:v>3.47</c:v>
                </c:pt>
                <c:pt idx="1363">
                  <c:v>3.25</c:v>
                </c:pt>
                <c:pt idx="1364">
                  <c:v>3.6842860000000002</c:v>
                </c:pt>
                <c:pt idx="1365">
                  <c:v>3.612857</c:v>
                </c:pt>
                <c:pt idx="1366">
                  <c:v>3.588571</c:v>
                </c:pt>
                <c:pt idx="1367">
                  <c:v>3.65</c:v>
                </c:pt>
                <c:pt idx="1368">
                  <c:v>3.6771430000000001</c:v>
                </c:pt>
                <c:pt idx="1369">
                  <c:v>3.734286</c:v>
                </c:pt>
                <c:pt idx="1370">
                  <c:v>3.7828569999999999</c:v>
                </c:pt>
                <c:pt idx="1371">
                  <c:v>3.7814290000000002</c:v>
                </c:pt>
                <c:pt idx="1372">
                  <c:v>3.7214290000000001</c:v>
                </c:pt>
                <c:pt idx="1373">
                  <c:v>3.7214290000000001</c:v>
                </c:pt>
                <c:pt idx="1374">
                  <c:v>3.7771430000000001</c:v>
                </c:pt>
                <c:pt idx="1375">
                  <c:v>3.842857</c:v>
                </c:pt>
                <c:pt idx="1376">
                  <c:v>3.82</c:v>
                </c:pt>
                <c:pt idx="1377">
                  <c:v>3.8328570000000002</c:v>
                </c:pt>
                <c:pt idx="1378">
                  <c:v>3.592857</c:v>
                </c:pt>
                <c:pt idx="1379">
                  <c:v>3.5142859999999998</c:v>
                </c:pt>
                <c:pt idx="1380">
                  <c:v>3.6557140000000001</c:v>
                </c:pt>
                <c:pt idx="1381">
                  <c:v>3.5314290000000002</c:v>
                </c:pt>
                <c:pt idx="1382">
                  <c:v>3.4342860000000002</c:v>
                </c:pt>
                <c:pt idx="1383">
                  <c:v>3.367143</c:v>
                </c:pt>
                <c:pt idx="1384">
                  <c:v>3.2757139999999998</c:v>
                </c:pt>
                <c:pt idx="1385">
                  <c:v>3.2171430000000001</c:v>
                </c:pt>
                <c:pt idx="1386">
                  <c:v>3.1042860000000001</c:v>
                </c:pt>
                <c:pt idx="1387">
                  <c:v>3.1071430000000002</c:v>
                </c:pt>
                <c:pt idx="1388">
                  <c:v>3.0871430000000002</c:v>
                </c:pt>
                <c:pt idx="1389">
                  <c:v>3.214286</c:v>
                </c:pt>
                <c:pt idx="1390">
                  <c:v>3.26</c:v>
                </c:pt>
                <c:pt idx="1391">
                  <c:v>3.3642859999999999</c:v>
                </c:pt>
                <c:pt idx="1392">
                  <c:v>3.4285709999999998</c:v>
                </c:pt>
                <c:pt idx="1393">
                  <c:v>3.3971429999999998</c:v>
                </c:pt>
                <c:pt idx="1394">
                  <c:v>3.331429</c:v>
                </c:pt>
                <c:pt idx="1395">
                  <c:v>3.3542860000000001</c:v>
                </c:pt>
                <c:pt idx="1396">
                  <c:v>3.4128569999999998</c:v>
                </c:pt>
                <c:pt idx="1397">
                  <c:v>3.37</c:v>
                </c:pt>
                <c:pt idx="1398">
                  <c:v>3.3571430000000002</c:v>
                </c:pt>
                <c:pt idx="1399">
                  <c:v>3.3928569999999998</c:v>
                </c:pt>
                <c:pt idx="1400">
                  <c:v>3.27</c:v>
                </c:pt>
                <c:pt idx="1401">
                  <c:v>3.28</c:v>
                </c:pt>
                <c:pt idx="1402">
                  <c:v>3.33</c:v>
                </c:pt>
                <c:pt idx="1403">
                  <c:v>3.3242859999999999</c:v>
                </c:pt>
                <c:pt idx="1404">
                  <c:v>3.44</c:v>
                </c:pt>
                <c:pt idx="1405">
                  <c:v>3.5742859999999999</c:v>
                </c:pt>
                <c:pt idx="1406">
                  <c:v>3.984286</c:v>
                </c:pt>
                <c:pt idx="1407">
                  <c:v>4.0142860000000002</c:v>
                </c:pt>
                <c:pt idx="1408">
                  <c:v>3.9585710000000001</c:v>
                </c:pt>
                <c:pt idx="1409">
                  <c:v>4</c:v>
                </c:pt>
                <c:pt idx="1410">
                  <c:v>3.9214289999999998</c:v>
                </c:pt>
                <c:pt idx="1411">
                  <c:v>3.85</c:v>
                </c:pt>
                <c:pt idx="1412">
                  <c:v>3.794286</c:v>
                </c:pt>
                <c:pt idx="1413">
                  <c:v>3.9914290000000001</c:v>
                </c:pt>
                <c:pt idx="1414">
                  <c:v>3.72</c:v>
                </c:pt>
                <c:pt idx="1415">
                  <c:v>3.53</c:v>
                </c:pt>
                <c:pt idx="1416">
                  <c:v>3.5428570000000001</c:v>
                </c:pt>
                <c:pt idx="1417">
                  <c:v>3.3157139999999998</c:v>
                </c:pt>
                <c:pt idx="1418">
                  <c:v>3.234286</c:v>
                </c:pt>
                <c:pt idx="1419">
                  <c:v>3.5</c:v>
                </c:pt>
                <c:pt idx="1420">
                  <c:v>3.4085709999999998</c:v>
                </c:pt>
                <c:pt idx="1421">
                  <c:v>3.2314289999999999</c:v>
                </c:pt>
                <c:pt idx="1422">
                  <c:v>3.0785710000000002</c:v>
                </c:pt>
                <c:pt idx="1423">
                  <c:v>3.1314289999999998</c:v>
                </c:pt>
                <c:pt idx="1424">
                  <c:v>3.1157140000000001</c:v>
                </c:pt>
                <c:pt idx="1425">
                  <c:v>3.0328569999999999</c:v>
                </c:pt>
                <c:pt idx="1426">
                  <c:v>3.15</c:v>
                </c:pt>
                <c:pt idx="1427">
                  <c:v>3.3771429999999998</c:v>
                </c:pt>
                <c:pt idx="1428">
                  <c:v>3.1828569999999998</c:v>
                </c:pt>
                <c:pt idx="1429">
                  <c:v>3.1628569999999998</c:v>
                </c:pt>
                <c:pt idx="1430">
                  <c:v>3.2957139999999998</c:v>
                </c:pt>
                <c:pt idx="1431">
                  <c:v>3.338571</c:v>
                </c:pt>
                <c:pt idx="1432">
                  <c:v>3.2214290000000001</c:v>
                </c:pt>
                <c:pt idx="1433">
                  <c:v>3.544286</c:v>
                </c:pt>
                <c:pt idx="1434">
                  <c:v>3.6271429999999998</c:v>
                </c:pt>
                <c:pt idx="1435">
                  <c:v>3.64</c:v>
                </c:pt>
                <c:pt idx="1436">
                  <c:v>3.6857139999999999</c:v>
                </c:pt>
                <c:pt idx="1437">
                  <c:v>3.6585709999999998</c:v>
                </c:pt>
                <c:pt idx="1438">
                  <c:v>3.7785709999999999</c:v>
                </c:pt>
                <c:pt idx="1439">
                  <c:v>3.851429</c:v>
                </c:pt>
                <c:pt idx="1440">
                  <c:v>3.8557139999999999</c:v>
                </c:pt>
                <c:pt idx="1441">
                  <c:v>3.867143</c:v>
                </c:pt>
                <c:pt idx="1442">
                  <c:v>3.8457140000000001</c:v>
                </c:pt>
                <c:pt idx="1443">
                  <c:v>3.7928570000000001</c:v>
                </c:pt>
                <c:pt idx="1444">
                  <c:v>3.7614290000000001</c:v>
                </c:pt>
                <c:pt idx="1445">
                  <c:v>3.7814290000000002</c:v>
                </c:pt>
                <c:pt idx="1446">
                  <c:v>3.9285709999999998</c:v>
                </c:pt>
                <c:pt idx="1447">
                  <c:v>3.9571429999999999</c:v>
                </c:pt>
                <c:pt idx="1448">
                  <c:v>3.9585710000000001</c:v>
                </c:pt>
                <c:pt idx="1449">
                  <c:v>3.9728569999999999</c:v>
                </c:pt>
                <c:pt idx="1450">
                  <c:v>4.37</c:v>
                </c:pt>
                <c:pt idx="1451">
                  <c:v>4.5171429999999999</c:v>
                </c:pt>
                <c:pt idx="1452">
                  <c:v>4.5471430000000002</c:v>
                </c:pt>
                <c:pt idx="1453">
                  <c:v>4.5357139999999996</c:v>
                </c:pt>
                <c:pt idx="1454">
                  <c:v>4.3657139999999997</c:v>
                </c:pt>
                <c:pt idx="1455">
                  <c:v>4.5257139999999998</c:v>
                </c:pt>
                <c:pt idx="1456">
                  <c:v>4.5228570000000001</c:v>
                </c:pt>
                <c:pt idx="1457">
                  <c:v>4.3600000000000003</c:v>
                </c:pt>
                <c:pt idx="1458">
                  <c:v>4.5714290000000002</c:v>
                </c:pt>
                <c:pt idx="1459">
                  <c:v>4.7857139999999996</c:v>
                </c:pt>
                <c:pt idx="1460">
                  <c:v>4.7357139999999998</c:v>
                </c:pt>
                <c:pt idx="1461">
                  <c:v>4.7942859999999996</c:v>
                </c:pt>
                <c:pt idx="1462">
                  <c:v>4.9071429999999996</c:v>
                </c:pt>
                <c:pt idx="1463">
                  <c:v>4.6871429999999998</c:v>
                </c:pt>
                <c:pt idx="1464">
                  <c:v>4.8228569999999999</c:v>
                </c:pt>
                <c:pt idx="1465">
                  <c:v>4.9985710000000001</c:v>
                </c:pt>
                <c:pt idx="1466">
                  <c:v>5.4285709999999998</c:v>
                </c:pt>
                <c:pt idx="1467">
                  <c:v>5.3342859999999996</c:v>
                </c:pt>
                <c:pt idx="1468">
                  <c:v>5.4914290000000001</c:v>
                </c:pt>
                <c:pt idx="1469">
                  <c:v>5.2857139999999996</c:v>
                </c:pt>
                <c:pt idx="1470">
                  <c:v>5.3171429999999997</c:v>
                </c:pt>
                <c:pt idx="1471">
                  <c:v>5.1914290000000003</c:v>
                </c:pt>
                <c:pt idx="1472">
                  <c:v>5.1671430000000003</c:v>
                </c:pt>
                <c:pt idx="1473">
                  <c:v>5.0714290000000002</c:v>
                </c:pt>
                <c:pt idx="1474">
                  <c:v>5.1642859999999997</c:v>
                </c:pt>
                <c:pt idx="1475">
                  <c:v>5.1142859999999999</c:v>
                </c:pt>
                <c:pt idx="1476">
                  <c:v>5.3571429999999998</c:v>
                </c:pt>
                <c:pt idx="1477">
                  <c:v>5.2314290000000003</c:v>
                </c:pt>
                <c:pt idx="1478">
                  <c:v>5.2157140000000002</c:v>
                </c:pt>
                <c:pt idx="1479">
                  <c:v>5.2985709999999999</c:v>
                </c:pt>
                <c:pt idx="1480">
                  <c:v>5.1514290000000003</c:v>
                </c:pt>
                <c:pt idx="1481">
                  <c:v>5.1785709999999998</c:v>
                </c:pt>
                <c:pt idx="1482">
                  <c:v>5.1428570000000002</c:v>
                </c:pt>
                <c:pt idx="1483">
                  <c:v>5.1428570000000002</c:v>
                </c:pt>
                <c:pt idx="1484">
                  <c:v>5.2614289999999997</c:v>
                </c:pt>
                <c:pt idx="1485">
                  <c:v>5.5571429999999999</c:v>
                </c:pt>
                <c:pt idx="1486">
                  <c:v>5.8185710000000004</c:v>
                </c:pt>
                <c:pt idx="1487">
                  <c:v>5.5085709999999999</c:v>
                </c:pt>
                <c:pt idx="1488">
                  <c:v>4.8157139999999998</c:v>
                </c:pt>
                <c:pt idx="1489">
                  <c:v>4.3028570000000004</c:v>
                </c:pt>
                <c:pt idx="1490">
                  <c:v>4.4371429999999998</c:v>
                </c:pt>
                <c:pt idx="1491">
                  <c:v>4.7385710000000003</c:v>
                </c:pt>
                <c:pt idx="1492">
                  <c:v>4.74</c:v>
                </c:pt>
                <c:pt idx="1493">
                  <c:v>4.6642859999999997</c:v>
                </c:pt>
                <c:pt idx="1494">
                  <c:v>4.5742859999999999</c:v>
                </c:pt>
                <c:pt idx="1495">
                  <c:v>4.524286</c:v>
                </c:pt>
                <c:pt idx="1496">
                  <c:v>4.4371429999999998</c:v>
                </c:pt>
                <c:pt idx="1497">
                  <c:v>4.4642860000000004</c:v>
                </c:pt>
                <c:pt idx="1498">
                  <c:v>4.4142859999999997</c:v>
                </c:pt>
                <c:pt idx="1499">
                  <c:v>4.3857140000000001</c:v>
                </c:pt>
                <c:pt idx="1500">
                  <c:v>4.33</c:v>
                </c:pt>
                <c:pt idx="1501">
                  <c:v>4.2871430000000004</c:v>
                </c:pt>
                <c:pt idx="1502">
                  <c:v>4.3857140000000001</c:v>
                </c:pt>
                <c:pt idx="1503">
                  <c:v>4.3757140000000003</c:v>
                </c:pt>
                <c:pt idx="1504">
                  <c:v>4.38</c:v>
                </c:pt>
                <c:pt idx="1505">
                  <c:v>4.3185710000000004</c:v>
                </c:pt>
                <c:pt idx="1506">
                  <c:v>4.3128570000000002</c:v>
                </c:pt>
                <c:pt idx="1507">
                  <c:v>4.5057140000000002</c:v>
                </c:pt>
                <c:pt idx="1508">
                  <c:v>4.6957139999999997</c:v>
                </c:pt>
                <c:pt idx="1509">
                  <c:v>4.597143</c:v>
                </c:pt>
                <c:pt idx="1510">
                  <c:v>4.5085709999999999</c:v>
                </c:pt>
                <c:pt idx="1511">
                  <c:v>4.5071430000000001</c:v>
                </c:pt>
                <c:pt idx="1512">
                  <c:v>4.46</c:v>
                </c:pt>
                <c:pt idx="1513">
                  <c:v>4.5742859999999999</c:v>
                </c:pt>
                <c:pt idx="1514">
                  <c:v>4.32</c:v>
                </c:pt>
                <c:pt idx="1515">
                  <c:v>4.3514290000000004</c:v>
                </c:pt>
                <c:pt idx="1516">
                  <c:v>4.3342859999999996</c:v>
                </c:pt>
                <c:pt idx="1517">
                  <c:v>4.4285709999999998</c:v>
                </c:pt>
                <c:pt idx="1518">
                  <c:v>4.524286</c:v>
                </c:pt>
                <c:pt idx="1519">
                  <c:v>4.6085710000000004</c:v>
                </c:pt>
                <c:pt idx="1520">
                  <c:v>4.6914290000000003</c:v>
                </c:pt>
                <c:pt idx="1521">
                  <c:v>4.5457140000000003</c:v>
                </c:pt>
                <c:pt idx="1522">
                  <c:v>4.3928570000000002</c:v>
                </c:pt>
                <c:pt idx="1523">
                  <c:v>4.3642859999999999</c:v>
                </c:pt>
                <c:pt idx="1524">
                  <c:v>4.3242859999999999</c:v>
                </c:pt>
                <c:pt idx="1525">
                  <c:v>4.4800000000000004</c:v>
                </c:pt>
                <c:pt idx="1526">
                  <c:v>4.5714290000000002</c:v>
                </c:pt>
                <c:pt idx="1527">
                  <c:v>4.5642860000000001</c:v>
                </c:pt>
                <c:pt idx="1528">
                  <c:v>4.444286</c:v>
                </c:pt>
                <c:pt idx="1529">
                  <c:v>4.2885710000000001</c:v>
                </c:pt>
                <c:pt idx="1530">
                  <c:v>4.6085710000000004</c:v>
                </c:pt>
                <c:pt idx="1531">
                  <c:v>4.5</c:v>
                </c:pt>
                <c:pt idx="1532">
                  <c:v>4.2485710000000001</c:v>
                </c:pt>
                <c:pt idx="1533">
                  <c:v>4.1642859999999997</c:v>
                </c:pt>
                <c:pt idx="1534">
                  <c:v>4.2142860000000004</c:v>
                </c:pt>
                <c:pt idx="1535">
                  <c:v>4.1028570000000002</c:v>
                </c:pt>
                <c:pt idx="1536">
                  <c:v>3.7871429999999999</c:v>
                </c:pt>
                <c:pt idx="1537">
                  <c:v>3.8285710000000002</c:v>
                </c:pt>
                <c:pt idx="1538">
                  <c:v>3.858571</c:v>
                </c:pt>
                <c:pt idx="1539">
                  <c:v>3.8571430000000002</c:v>
                </c:pt>
                <c:pt idx="1540">
                  <c:v>3.9285709999999998</c:v>
                </c:pt>
                <c:pt idx="1541">
                  <c:v>4.0485709999999999</c:v>
                </c:pt>
                <c:pt idx="1542">
                  <c:v>4.0585709999999997</c:v>
                </c:pt>
                <c:pt idx="1543">
                  <c:v>4.0671429999999997</c:v>
                </c:pt>
                <c:pt idx="1544">
                  <c:v>3.9314290000000001</c:v>
                </c:pt>
                <c:pt idx="1545">
                  <c:v>3.9014289999999998</c:v>
                </c:pt>
                <c:pt idx="1546">
                  <c:v>3.944286</c:v>
                </c:pt>
                <c:pt idx="1547">
                  <c:v>3.922857</c:v>
                </c:pt>
                <c:pt idx="1548">
                  <c:v>3.995714</c:v>
                </c:pt>
                <c:pt idx="1549">
                  <c:v>3.9728569999999999</c:v>
                </c:pt>
                <c:pt idx="1550">
                  <c:v>3.8614289999999998</c:v>
                </c:pt>
                <c:pt idx="1551">
                  <c:v>3.9085709999999998</c:v>
                </c:pt>
                <c:pt idx="1552">
                  <c:v>3.8842859999999999</c:v>
                </c:pt>
                <c:pt idx="1553">
                  <c:v>3.9471430000000001</c:v>
                </c:pt>
                <c:pt idx="1554">
                  <c:v>4.055714</c:v>
                </c:pt>
                <c:pt idx="1555">
                  <c:v>4</c:v>
                </c:pt>
                <c:pt idx="1556">
                  <c:v>4.1271430000000002</c:v>
                </c:pt>
                <c:pt idx="1557">
                  <c:v>4.4214289999999998</c:v>
                </c:pt>
                <c:pt idx="1558">
                  <c:v>4.34</c:v>
                </c:pt>
                <c:pt idx="1559">
                  <c:v>4.3642859999999999</c:v>
                </c:pt>
                <c:pt idx="1560">
                  <c:v>4.2371429999999997</c:v>
                </c:pt>
                <c:pt idx="1561">
                  <c:v>4.3271430000000004</c:v>
                </c:pt>
                <c:pt idx="1562">
                  <c:v>4.2542859999999996</c:v>
                </c:pt>
                <c:pt idx="1563">
                  <c:v>4.2357139999999998</c:v>
                </c:pt>
                <c:pt idx="1564">
                  <c:v>4.3571429999999998</c:v>
                </c:pt>
                <c:pt idx="1565">
                  <c:v>4.4057139999999997</c:v>
                </c:pt>
                <c:pt idx="1566">
                  <c:v>4.6185710000000002</c:v>
                </c:pt>
                <c:pt idx="1567">
                  <c:v>4.3828569999999996</c:v>
                </c:pt>
                <c:pt idx="1568">
                  <c:v>4.4142859999999997</c:v>
                </c:pt>
                <c:pt idx="1569">
                  <c:v>4.5757139999999996</c:v>
                </c:pt>
                <c:pt idx="1570">
                  <c:v>4.475714</c:v>
                </c:pt>
                <c:pt idx="1571">
                  <c:v>4.347143</c:v>
                </c:pt>
                <c:pt idx="1572">
                  <c:v>4.3085709999999997</c:v>
                </c:pt>
                <c:pt idx="1573">
                  <c:v>4.2785710000000003</c:v>
                </c:pt>
                <c:pt idx="1574">
                  <c:v>4.3</c:v>
                </c:pt>
                <c:pt idx="1575">
                  <c:v>4.3485709999999997</c:v>
                </c:pt>
                <c:pt idx="1576">
                  <c:v>4.274286</c:v>
                </c:pt>
                <c:pt idx="1577">
                  <c:v>4.2728570000000001</c:v>
                </c:pt>
                <c:pt idx="1578">
                  <c:v>4.3342859999999996</c:v>
                </c:pt>
                <c:pt idx="1579">
                  <c:v>4.4485710000000003</c:v>
                </c:pt>
                <c:pt idx="1580">
                  <c:v>4.4528569999999998</c:v>
                </c:pt>
                <c:pt idx="1581">
                  <c:v>4.4400000000000004</c:v>
                </c:pt>
                <c:pt idx="1582">
                  <c:v>4.3771430000000002</c:v>
                </c:pt>
                <c:pt idx="1583">
                  <c:v>4.2057140000000004</c:v>
                </c:pt>
                <c:pt idx="1584">
                  <c:v>4.3099999999999996</c:v>
                </c:pt>
                <c:pt idx="1585">
                  <c:v>4.2971430000000002</c:v>
                </c:pt>
                <c:pt idx="1586">
                  <c:v>4.1457139999999999</c:v>
                </c:pt>
                <c:pt idx="1587">
                  <c:v>4.0257139999999998</c:v>
                </c:pt>
                <c:pt idx="1588">
                  <c:v>4.0471430000000002</c:v>
                </c:pt>
                <c:pt idx="1589">
                  <c:v>4.168571</c:v>
                </c:pt>
                <c:pt idx="1590">
                  <c:v>3.9628570000000001</c:v>
                </c:pt>
                <c:pt idx="1591">
                  <c:v>4.0457140000000003</c:v>
                </c:pt>
                <c:pt idx="1592">
                  <c:v>4.08</c:v>
                </c:pt>
                <c:pt idx="1593">
                  <c:v>4.5714290000000002</c:v>
                </c:pt>
                <c:pt idx="1594">
                  <c:v>4.4857139999999998</c:v>
                </c:pt>
                <c:pt idx="1595">
                  <c:v>4.5485709999999999</c:v>
                </c:pt>
                <c:pt idx="1596">
                  <c:v>4.5014289999999999</c:v>
                </c:pt>
                <c:pt idx="1597">
                  <c:v>4.555714</c:v>
                </c:pt>
                <c:pt idx="1598">
                  <c:v>4.6085710000000004</c:v>
                </c:pt>
                <c:pt idx="1599">
                  <c:v>4.6171430000000004</c:v>
                </c:pt>
                <c:pt idx="1600">
                  <c:v>4.5742859999999999</c:v>
                </c:pt>
                <c:pt idx="1601">
                  <c:v>4.3328569999999997</c:v>
                </c:pt>
                <c:pt idx="1602">
                  <c:v>4.2571430000000001</c:v>
                </c:pt>
                <c:pt idx="1603">
                  <c:v>4.1728569999999996</c:v>
                </c:pt>
                <c:pt idx="1604">
                  <c:v>3.714286</c:v>
                </c:pt>
                <c:pt idx="1605">
                  <c:v>3.831429</c:v>
                </c:pt>
                <c:pt idx="1606">
                  <c:v>3.132857</c:v>
                </c:pt>
                <c:pt idx="1607">
                  <c:v>3.25</c:v>
                </c:pt>
                <c:pt idx="1608">
                  <c:v>3.1871429999999998</c:v>
                </c:pt>
                <c:pt idx="1609">
                  <c:v>3.608571</c:v>
                </c:pt>
                <c:pt idx="1610">
                  <c:v>3.7514289999999999</c:v>
                </c:pt>
                <c:pt idx="1611">
                  <c:v>3.4128569999999998</c:v>
                </c:pt>
                <c:pt idx="1612">
                  <c:v>3.274286</c:v>
                </c:pt>
                <c:pt idx="1613">
                  <c:v>3.2371430000000001</c:v>
                </c:pt>
                <c:pt idx="1614">
                  <c:v>3.4342860000000002</c:v>
                </c:pt>
                <c:pt idx="1615">
                  <c:v>3.3571430000000002</c:v>
                </c:pt>
                <c:pt idx="1616">
                  <c:v>2.9657140000000002</c:v>
                </c:pt>
                <c:pt idx="1617">
                  <c:v>2.8942860000000001</c:v>
                </c:pt>
                <c:pt idx="1618">
                  <c:v>2.858571</c:v>
                </c:pt>
                <c:pt idx="1619">
                  <c:v>2.7128570000000001</c:v>
                </c:pt>
                <c:pt idx="1620">
                  <c:v>2.62</c:v>
                </c:pt>
                <c:pt idx="1621">
                  <c:v>2.91</c:v>
                </c:pt>
                <c:pt idx="1622">
                  <c:v>3.2785709999999999</c:v>
                </c:pt>
                <c:pt idx="1623">
                  <c:v>3.2642859999999998</c:v>
                </c:pt>
                <c:pt idx="1624">
                  <c:v>3.5028570000000001</c:v>
                </c:pt>
                <c:pt idx="1625">
                  <c:v>3.3857140000000001</c:v>
                </c:pt>
                <c:pt idx="1626">
                  <c:v>3.4285709999999998</c:v>
                </c:pt>
                <c:pt idx="1627">
                  <c:v>3.2128570000000001</c:v>
                </c:pt>
                <c:pt idx="1628">
                  <c:v>3.0785710000000002</c:v>
                </c:pt>
                <c:pt idx="1629">
                  <c:v>3.1714289999999998</c:v>
                </c:pt>
                <c:pt idx="1630">
                  <c:v>3.0628570000000002</c:v>
                </c:pt>
                <c:pt idx="1631">
                  <c:v>3.1057139999999999</c:v>
                </c:pt>
                <c:pt idx="1632">
                  <c:v>2.9342860000000002</c:v>
                </c:pt>
                <c:pt idx="1633">
                  <c:v>3.4157139999999999</c:v>
                </c:pt>
                <c:pt idx="1634">
                  <c:v>3.1557140000000001</c:v>
                </c:pt>
                <c:pt idx="1635">
                  <c:v>3.061429</c:v>
                </c:pt>
                <c:pt idx="1636">
                  <c:v>3.07</c:v>
                </c:pt>
                <c:pt idx="1637">
                  <c:v>2.8928569999999998</c:v>
                </c:pt>
                <c:pt idx="1638">
                  <c:v>2.714286</c:v>
                </c:pt>
                <c:pt idx="1639">
                  <c:v>2.8728570000000002</c:v>
                </c:pt>
                <c:pt idx="1640">
                  <c:v>3.1428569999999998</c:v>
                </c:pt>
                <c:pt idx="1641">
                  <c:v>3.0428570000000001</c:v>
                </c:pt>
                <c:pt idx="1642">
                  <c:v>3.19</c:v>
                </c:pt>
                <c:pt idx="1643">
                  <c:v>3.1714289999999998</c:v>
                </c:pt>
                <c:pt idx="1644">
                  <c:v>3.1985709999999998</c:v>
                </c:pt>
                <c:pt idx="1645">
                  <c:v>3.2314289999999999</c:v>
                </c:pt>
                <c:pt idx="1646">
                  <c:v>3.2842859999999998</c:v>
                </c:pt>
                <c:pt idx="1647">
                  <c:v>3.2928570000000001</c:v>
                </c:pt>
                <c:pt idx="1648">
                  <c:v>3.5714290000000002</c:v>
                </c:pt>
                <c:pt idx="1649">
                  <c:v>3.5985710000000002</c:v>
                </c:pt>
                <c:pt idx="1650">
                  <c:v>4.0414289999999999</c:v>
                </c:pt>
                <c:pt idx="1651">
                  <c:v>3.9785710000000001</c:v>
                </c:pt>
                <c:pt idx="1652">
                  <c:v>4.0485709999999999</c:v>
                </c:pt>
                <c:pt idx="1653">
                  <c:v>3.9285709999999998</c:v>
                </c:pt>
                <c:pt idx="1654">
                  <c:v>4.1428570000000002</c:v>
                </c:pt>
                <c:pt idx="1655">
                  <c:v>4.0771430000000004</c:v>
                </c:pt>
                <c:pt idx="1656">
                  <c:v>4.0857140000000003</c:v>
                </c:pt>
                <c:pt idx="1657">
                  <c:v>4.1114290000000002</c:v>
                </c:pt>
                <c:pt idx="1658">
                  <c:v>4.0385710000000001</c:v>
                </c:pt>
                <c:pt idx="1659">
                  <c:v>3.9928569999999999</c:v>
                </c:pt>
                <c:pt idx="1660">
                  <c:v>3.8685710000000002</c:v>
                </c:pt>
                <c:pt idx="1661">
                  <c:v>3.8757139999999999</c:v>
                </c:pt>
                <c:pt idx="1662">
                  <c:v>4.1057139999999999</c:v>
                </c:pt>
                <c:pt idx="1663">
                  <c:v>4.0385710000000001</c:v>
                </c:pt>
                <c:pt idx="1664">
                  <c:v>4.1085710000000004</c:v>
                </c:pt>
                <c:pt idx="1665">
                  <c:v>4.2171430000000001</c:v>
                </c:pt>
                <c:pt idx="1666">
                  <c:v>4.3271430000000004</c:v>
                </c:pt>
                <c:pt idx="1667">
                  <c:v>4.5914289999999998</c:v>
                </c:pt>
                <c:pt idx="1668">
                  <c:v>4.7157140000000002</c:v>
                </c:pt>
                <c:pt idx="1669">
                  <c:v>4.6185710000000002</c:v>
                </c:pt>
                <c:pt idx="1670">
                  <c:v>4.7699999999999996</c:v>
                </c:pt>
                <c:pt idx="1671">
                  <c:v>4.6014290000000004</c:v>
                </c:pt>
                <c:pt idx="1672">
                  <c:v>4.4328570000000003</c:v>
                </c:pt>
                <c:pt idx="1673">
                  <c:v>4.362857</c:v>
                </c:pt>
                <c:pt idx="1674">
                  <c:v>4.1828570000000003</c:v>
                </c:pt>
                <c:pt idx="1675">
                  <c:v>4.5614290000000004</c:v>
                </c:pt>
                <c:pt idx="1676">
                  <c:v>4.4285709999999998</c:v>
                </c:pt>
                <c:pt idx="1677">
                  <c:v>4.3257139999999996</c:v>
                </c:pt>
                <c:pt idx="1678">
                  <c:v>4.2642860000000002</c:v>
                </c:pt>
                <c:pt idx="1679">
                  <c:v>4.331429</c:v>
                </c:pt>
                <c:pt idx="1680">
                  <c:v>4.3428570000000004</c:v>
                </c:pt>
                <c:pt idx="1681">
                  <c:v>4.72</c:v>
                </c:pt>
                <c:pt idx="1682">
                  <c:v>4.9985710000000001</c:v>
                </c:pt>
                <c:pt idx="1683">
                  <c:v>5.0571429999999999</c:v>
                </c:pt>
                <c:pt idx="1684">
                  <c:v>5.1357140000000001</c:v>
                </c:pt>
                <c:pt idx="1685">
                  <c:v>5.08</c:v>
                </c:pt>
                <c:pt idx="1686">
                  <c:v>5.27</c:v>
                </c:pt>
                <c:pt idx="1687">
                  <c:v>5.2857139999999996</c:v>
                </c:pt>
                <c:pt idx="1688">
                  <c:v>5.0857140000000003</c:v>
                </c:pt>
                <c:pt idx="1689">
                  <c:v>5.26</c:v>
                </c:pt>
                <c:pt idx="1690">
                  <c:v>5.2628570000000003</c:v>
                </c:pt>
                <c:pt idx="1691">
                  <c:v>5.23</c:v>
                </c:pt>
                <c:pt idx="1692">
                  <c:v>5.1442860000000001</c:v>
                </c:pt>
                <c:pt idx="1693">
                  <c:v>5.2428569999999999</c:v>
                </c:pt>
                <c:pt idx="1694">
                  <c:v>5.4285709999999998</c:v>
                </c:pt>
                <c:pt idx="1695">
                  <c:v>5.43</c:v>
                </c:pt>
                <c:pt idx="1696">
                  <c:v>5.3414289999999998</c:v>
                </c:pt>
                <c:pt idx="1697">
                  <c:v>5.2371429999999997</c:v>
                </c:pt>
                <c:pt idx="1698">
                  <c:v>5.2328570000000001</c:v>
                </c:pt>
                <c:pt idx="1699">
                  <c:v>5.265714</c:v>
                </c:pt>
                <c:pt idx="1700">
                  <c:v>5.088571</c:v>
                </c:pt>
                <c:pt idx="1701">
                  <c:v>5.2271429999999999</c:v>
                </c:pt>
                <c:pt idx="1702">
                  <c:v>5.0728569999999999</c:v>
                </c:pt>
                <c:pt idx="1703">
                  <c:v>5.1114290000000002</c:v>
                </c:pt>
                <c:pt idx="1704">
                  <c:v>5.0571429999999999</c:v>
                </c:pt>
                <c:pt idx="1705">
                  <c:v>4.8985709999999996</c:v>
                </c:pt>
                <c:pt idx="1706">
                  <c:v>5.2971430000000002</c:v>
                </c:pt>
                <c:pt idx="1707">
                  <c:v>5.2457140000000004</c:v>
                </c:pt>
                <c:pt idx="1708">
                  <c:v>5.4971430000000003</c:v>
                </c:pt>
                <c:pt idx="1709">
                  <c:v>5.4585710000000001</c:v>
                </c:pt>
                <c:pt idx="1710">
                  <c:v>5.6014290000000004</c:v>
                </c:pt>
                <c:pt idx="1711">
                  <c:v>5.5128570000000003</c:v>
                </c:pt>
                <c:pt idx="1712">
                  <c:v>5.2585709999999999</c:v>
                </c:pt>
                <c:pt idx="1713">
                  <c:v>5.7042859999999997</c:v>
                </c:pt>
                <c:pt idx="1714">
                  <c:v>5.668571</c:v>
                </c:pt>
                <c:pt idx="1715">
                  <c:v>5.5357139999999996</c:v>
                </c:pt>
                <c:pt idx="1716">
                  <c:v>5.8142860000000001</c:v>
                </c:pt>
                <c:pt idx="1717">
                  <c:v>6.0642860000000001</c:v>
                </c:pt>
                <c:pt idx="1718">
                  <c:v>5.9728570000000003</c:v>
                </c:pt>
                <c:pt idx="1719">
                  <c:v>5.95</c:v>
                </c:pt>
                <c:pt idx="1720">
                  <c:v>6.1457139999999999</c:v>
                </c:pt>
                <c:pt idx="1721">
                  <c:v>6.1757140000000001</c:v>
                </c:pt>
                <c:pt idx="1722">
                  <c:v>5.9585710000000001</c:v>
                </c:pt>
                <c:pt idx="1723">
                  <c:v>5.8914289999999996</c:v>
                </c:pt>
                <c:pt idx="1724">
                  <c:v>5.6442860000000001</c:v>
                </c:pt>
                <c:pt idx="1725">
                  <c:v>6.03</c:v>
                </c:pt>
                <c:pt idx="1726">
                  <c:v>6.1114290000000002</c:v>
                </c:pt>
                <c:pt idx="1727">
                  <c:v>6.2528569999999997</c:v>
                </c:pt>
                <c:pt idx="1728">
                  <c:v>6.152857</c:v>
                </c:pt>
                <c:pt idx="1729">
                  <c:v>6.1414289999999996</c:v>
                </c:pt>
                <c:pt idx="1730">
                  <c:v>6.35</c:v>
                </c:pt>
                <c:pt idx="1731">
                  <c:v>6.3014289999999997</c:v>
                </c:pt>
                <c:pt idx="1732">
                  <c:v>6.362857</c:v>
                </c:pt>
                <c:pt idx="1733">
                  <c:v>6.7071430000000003</c:v>
                </c:pt>
                <c:pt idx="1734">
                  <c:v>6.9471429999999996</c:v>
                </c:pt>
                <c:pt idx="1735">
                  <c:v>6.7571430000000001</c:v>
                </c:pt>
                <c:pt idx="1736">
                  <c:v>6.6785709999999998</c:v>
                </c:pt>
                <c:pt idx="1737">
                  <c:v>6.871429</c:v>
                </c:pt>
                <c:pt idx="1738">
                  <c:v>6.9685709999999998</c:v>
                </c:pt>
                <c:pt idx="1739">
                  <c:v>7.0628570000000002</c:v>
                </c:pt>
                <c:pt idx="1740">
                  <c:v>6.5828569999999997</c:v>
                </c:pt>
                <c:pt idx="1741">
                  <c:v>6.54</c:v>
                </c:pt>
                <c:pt idx="1742">
                  <c:v>6.2185709999999998</c:v>
                </c:pt>
                <c:pt idx="1743">
                  <c:v>6.2771429999999997</c:v>
                </c:pt>
                <c:pt idx="1744">
                  <c:v>6.5371430000000004</c:v>
                </c:pt>
                <c:pt idx="1745">
                  <c:v>6.5</c:v>
                </c:pt>
                <c:pt idx="1746">
                  <c:v>6.4742860000000002</c:v>
                </c:pt>
                <c:pt idx="1747">
                  <c:v>6.4642860000000004</c:v>
                </c:pt>
                <c:pt idx="1748">
                  <c:v>6.36</c:v>
                </c:pt>
                <c:pt idx="1749">
                  <c:v>6.418571</c:v>
                </c:pt>
                <c:pt idx="1750">
                  <c:v>6.4485710000000003</c:v>
                </c:pt>
                <c:pt idx="1751">
                  <c:v>6.0771430000000004</c:v>
                </c:pt>
                <c:pt idx="1752">
                  <c:v>5.7171430000000001</c:v>
                </c:pt>
                <c:pt idx="1753">
                  <c:v>5.6485709999999996</c:v>
                </c:pt>
                <c:pt idx="1754">
                  <c:v>5.6642859999999997</c:v>
                </c:pt>
                <c:pt idx="1755">
                  <c:v>5.7142860000000004</c:v>
                </c:pt>
                <c:pt idx="1756">
                  <c:v>5.3457140000000001</c:v>
                </c:pt>
                <c:pt idx="1757">
                  <c:v>5.378571</c:v>
                </c:pt>
                <c:pt idx="1758">
                  <c:v>5.57</c:v>
                </c:pt>
                <c:pt idx="1759">
                  <c:v>5.588571</c:v>
                </c:pt>
                <c:pt idx="1760">
                  <c:v>5.7442859999999998</c:v>
                </c:pt>
                <c:pt idx="1761">
                  <c:v>5.7142860000000004</c:v>
                </c:pt>
                <c:pt idx="1762">
                  <c:v>5.65</c:v>
                </c:pt>
                <c:pt idx="1763">
                  <c:v>5.5142860000000002</c:v>
                </c:pt>
                <c:pt idx="1764">
                  <c:v>5.7214289999999997</c:v>
                </c:pt>
                <c:pt idx="1765">
                  <c:v>5.5314290000000002</c:v>
                </c:pt>
                <c:pt idx="1766">
                  <c:v>5.54</c:v>
                </c:pt>
                <c:pt idx="1767">
                  <c:v>5.7128569999999996</c:v>
                </c:pt>
                <c:pt idx="1768">
                  <c:v>5.8342859999999996</c:v>
                </c:pt>
                <c:pt idx="1769">
                  <c:v>5.84</c:v>
                </c:pt>
                <c:pt idx="1770">
                  <c:v>5.7642860000000002</c:v>
                </c:pt>
                <c:pt idx="1771">
                  <c:v>5.7571430000000001</c:v>
                </c:pt>
                <c:pt idx="1772">
                  <c:v>5.55</c:v>
                </c:pt>
                <c:pt idx="1773">
                  <c:v>5.61</c:v>
                </c:pt>
                <c:pt idx="1774">
                  <c:v>5.652857</c:v>
                </c:pt>
                <c:pt idx="1775">
                  <c:v>5.4</c:v>
                </c:pt>
                <c:pt idx="1776">
                  <c:v>5.3614290000000002</c:v>
                </c:pt>
                <c:pt idx="1777">
                  <c:v>5.3514290000000004</c:v>
                </c:pt>
                <c:pt idx="1778">
                  <c:v>5.4742860000000002</c:v>
                </c:pt>
                <c:pt idx="1779">
                  <c:v>5.6428570000000002</c:v>
                </c:pt>
                <c:pt idx="1780">
                  <c:v>5.8571429999999998</c:v>
                </c:pt>
                <c:pt idx="1781">
                  <c:v>5.918571</c:v>
                </c:pt>
                <c:pt idx="1782">
                  <c:v>5.9071429999999996</c:v>
                </c:pt>
                <c:pt idx="1783">
                  <c:v>5.7142860000000004</c:v>
                </c:pt>
                <c:pt idx="1784">
                  <c:v>5.6828570000000003</c:v>
                </c:pt>
                <c:pt idx="1785">
                  <c:v>5.6271430000000002</c:v>
                </c:pt>
                <c:pt idx="1786">
                  <c:v>5.902857</c:v>
                </c:pt>
                <c:pt idx="1787">
                  <c:v>5.7971430000000002</c:v>
                </c:pt>
                <c:pt idx="1788">
                  <c:v>5.9271430000000001</c:v>
                </c:pt>
                <c:pt idx="1789">
                  <c:v>5.94</c:v>
                </c:pt>
                <c:pt idx="1790">
                  <c:v>5.8457140000000001</c:v>
                </c:pt>
                <c:pt idx="1791">
                  <c:v>5.6414289999999996</c:v>
                </c:pt>
                <c:pt idx="1792">
                  <c:v>5.6785709999999998</c:v>
                </c:pt>
                <c:pt idx="1793">
                  <c:v>5.5214290000000004</c:v>
                </c:pt>
                <c:pt idx="1794">
                  <c:v>5.6157139999999997</c:v>
                </c:pt>
                <c:pt idx="1795">
                  <c:v>5.6257140000000003</c:v>
                </c:pt>
                <c:pt idx="1796">
                  <c:v>5.7142860000000004</c:v>
                </c:pt>
                <c:pt idx="1797">
                  <c:v>6.0614290000000004</c:v>
                </c:pt>
                <c:pt idx="1798">
                  <c:v>6.2585709999999999</c:v>
                </c:pt>
                <c:pt idx="1799">
                  <c:v>6.2571430000000001</c:v>
                </c:pt>
                <c:pt idx="1800">
                  <c:v>6.3028570000000004</c:v>
                </c:pt>
                <c:pt idx="1801">
                  <c:v>6.3585710000000004</c:v>
                </c:pt>
                <c:pt idx="1802">
                  <c:v>6.4042859999999999</c:v>
                </c:pt>
                <c:pt idx="1803">
                  <c:v>6.378571</c:v>
                </c:pt>
                <c:pt idx="1804">
                  <c:v>6.5471430000000002</c:v>
                </c:pt>
                <c:pt idx="1805">
                  <c:v>6.3214290000000002</c:v>
                </c:pt>
                <c:pt idx="1806">
                  <c:v>6.015714</c:v>
                </c:pt>
                <c:pt idx="1807">
                  <c:v>5.8414289999999998</c:v>
                </c:pt>
                <c:pt idx="1808">
                  <c:v>6.0142860000000002</c:v>
                </c:pt>
                <c:pt idx="1809">
                  <c:v>6.081429</c:v>
                </c:pt>
                <c:pt idx="1810">
                  <c:v>6.194286</c:v>
                </c:pt>
                <c:pt idx="1811">
                  <c:v>6.3357140000000003</c:v>
                </c:pt>
                <c:pt idx="1812">
                  <c:v>6.4</c:v>
                </c:pt>
                <c:pt idx="1813">
                  <c:v>6.338571</c:v>
                </c:pt>
                <c:pt idx="1814">
                  <c:v>6.2857139999999996</c:v>
                </c:pt>
                <c:pt idx="1815">
                  <c:v>6.3285710000000002</c:v>
                </c:pt>
                <c:pt idx="1816">
                  <c:v>6.411429</c:v>
                </c:pt>
                <c:pt idx="1817">
                  <c:v>6.55</c:v>
                </c:pt>
                <c:pt idx="1818">
                  <c:v>6.5857140000000003</c:v>
                </c:pt>
                <c:pt idx="1819">
                  <c:v>6.5742859999999999</c:v>
                </c:pt>
                <c:pt idx="1820">
                  <c:v>6.5842859999999996</c:v>
                </c:pt>
                <c:pt idx="1821">
                  <c:v>6.2557140000000002</c:v>
                </c:pt>
                <c:pt idx="1822">
                  <c:v>6.1542859999999999</c:v>
                </c:pt>
                <c:pt idx="1823">
                  <c:v>6.2571430000000001</c:v>
                </c:pt>
                <c:pt idx="1824">
                  <c:v>6.3814289999999998</c:v>
                </c:pt>
                <c:pt idx="1825">
                  <c:v>6.4871429999999997</c:v>
                </c:pt>
                <c:pt idx="1826">
                  <c:v>6.4742860000000002</c:v>
                </c:pt>
                <c:pt idx="1827">
                  <c:v>6.402857</c:v>
                </c:pt>
                <c:pt idx="1828">
                  <c:v>6.331429</c:v>
                </c:pt>
                <c:pt idx="1829">
                  <c:v>6.2414290000000001</c:v>
                </c:pt>
                <c:pt idx="1830">
                  <c:v>6.3614290000000002</c:v>
                </c:pt>
                <c:pt idx="1831">
                  <c:v>6.305714</c:v>
                </c:pt>
                <c:pt idx="1832">
                  <c:v>6.17</c:v>
                </c:pt>
                <c:pt idx="1833">
                  <c:v>5.9557140000000004</c:v>
                </c:pt>
                <c:pt idx="1834">
                  <c:v>5.9014290000000003</c:v>
                </c:pt>
                <c:pt idx="1835">
                  <c:v>5.725714</c:v>
                </c:pt>
                <c:pt idx="1836">
                  <c:v>5.9</c:v>
                </c:pt>
                <c:pt idx="1837">
                  <c:v>5.9142859999999997</c:v>
                </c:pt>
                <c:pt idx="1838">
                  <c:v>6.1442860000000001</c:v>
                </c:pt>
                <c:pt idx="1839">
                  <c:v>6.2514289999999999</c:v>
                </c:pt>
                <c:pt idx="1840">
                  <c:v>6.0785710000000002</c:v>
                </c:pt>
                <c:pt idx="1841">
                  <c:v>6.28</c:v>
                </c:pt>
                <c:pt idx="1842">
                  <c:v>6.47</c:v>
                </c:pt>
                <c:pt idx="1843">
                  <c:v>6.6157139999999997</c:v>
                </c:pt>
                <c:pt idx="1844">
                  <c:v>6.5857140000000003</c:v>
                </c:pt>
                <c:pt idx="1845">
                  <c:v>6.6671430000000003</c:v>
                </c:pt>
                <c:pt idx="1846">
                  <c:v>6.8428570000000004</c:v>
                </c:pt>
                <c:pt idx="1847">
                  <c:v>6.85</c:v>
                </c:pt>
                <c:pt idx="1848">
                  <c:v>6.7357139999999998</c:v>
                </c:pt>
                <c:pt idx="1849">
                  <c:v>6.6142859999999999</c:v>
                </c:pt>
                <c:pt idx="1850">
                  <c:v>6.5914289999999998</c:v>
                </c:pt>
                <c:pt idx="1851">
                  <c:v>6.5742859999999999</c:v>
                </c:pt>
                <c:pt idx="1852">
                  <c:v>6.6871429999999998</c:v>
                </c:pt>
                <c:pt idx="1853">
                  <c:v>6.5357139999999996</c:v>
                </c:pt>
                <c:pt idx="1854">
                  <c:v>6.362857</c:v>
                </c:pt>
                <c:pt idx="1855">
                  <c:v>6.4285709999999998</c:v>
                </c:pt>
                <c:pt idx="1856">
                  <c:v>6.4957140000000004</c:v>
                </c:pt>
                <c:pt idx="1857">
                  <c:v>6.5742859999999999</c:v>
                </c:pt>
                <c:pt idx="1858">
                  <c:v>6.59</c:v>
                </c:pt>
                <c:pt idx="1859">
                  <c:v>6.62</c:v>
                </c:pt>
                <c:pt idx="1860">
                  <c:v>6.7114289999999999</c:v>
                </c:pt>
                <c:pt idx="1861">
                  <c:v>6.58</c:v>
                </c:pt>
                <c:pt idx="1862">
                  <c:v>6.7028569999999998</c:v>
                </c:pt>
                <c:pt idx="1863">
                  <c:v>6.7542859999999996</c:v>
                </c:pt>
                <c:pt idx="1864">
                  <c:v>7.08</c:v>
                </c:pt>
                <c:pt idx="1865">
                  <c:v>7.121429</c:v>
                </c:pt>
                <c:pt idx="1866">
                  <c:v>7.2271429999999999</c:v>
                </c:pt>
                <c:pt idx="1867">
                  <c:v>7.0057140000000002</c:v>
                </c:pt>
                <c:pt idx="1868">
                  <c:v>6.8671430000000004</c:v>
                </c:pt>
                <c:pt idx="1869">
                  <c:v>7.1157139999999997</c:v>
                </c:pt>
                <c:pt idx="1870">
                  <c:v>7.9657140000000002</c:v>
                </c:pt>
                <c:pt idx="1871">
                  <c:v>7.89</c:v>
                </c:pt>
                <c:pt idx="1872">
                  <c:v>7.8271430000000004</c:v>
                </c:pt>
                <c:pt idx="1873">
                  <c:v>7.67</c:v>
                </c:pt>
                <c:pt idx="1874">
                  <c:v>7.8585710000000004</c:v>
                </c:pt>
                <c:pt idx="1875">
                  <c:v>7.597143</c:v>
                </c:pt>
                <c:pt idx="1876">
                  <c:v>7.5957140000000001</c:v>
                </c:pt>
                <c:pt idx="1877">
                  <c:v>7.7271429999999999</c:v>
                </c:pt>
                <c:pt idx="1878">
                  <c:v>7.7057140000000004</c:v>
                </c:pt>
                <c:pt idx="1879">
                  <c:v>7.8514290000000004</c:v>
                </c:pt>
                <c:pt idx="1880">
                  <c:v>7.9485710000000003</c:v>
                </c:pt>
                <c:pt idx="1881">
                  <c:v>8.1300000000000008</c:v>
                </c:pt>
                <c:pt idx="1882">
                  <c:v>8.444286</c:v>
                </c:pt>
                <c:pt idx="1883">
                  <c:v>8.4928570000000008</c:v>
                </c:pt>
                <c:pt idx="1884">
                  <c:v>8.3214290000000002</c:v>
                </c:pt>
                <c:pt idx="1885">
                  <c:v>8.5085709999999999</c:v>
                </c:pt>
                <c:pt idx="1886">
                  <c:v>8.5185709999999997</c:v>
                </c:pt>
                <c:pt idx="1887">
                  <c:v>8.6871430000000007</c:v>
                </c:pt>
                <c:pt idx="1888">
                  <c:v>8.6714289999999998</c:v>
                </c:pt>
                <c:pt idx="1889">
                  <c:v>8.5185709999999997</c:v>
                </c:pt>
                <c:pt idx="1890">
                  <c:v>8.6428569999999993</c:v>
                </c:pt>
                <c:pt idx="1891">
                  <c:v>8.3457139999999992</c:v>
                </c:pt>
                <c:pt idx="1892">
                  <c:v>8.524286</c:v>
                </c:pt>
                <c:pt idx="1893">
                  <c:v>8.1871430000000007</c:v>
                </c:pt>
                <c:pt idx="1894">
                  <c:v>8.2785709999999995</c:v>
                </c:pt>
                <c:pt idx="1895">
                  <c:v>8.2157140000000002</c:v>
                </c:pt>
                <c:pt idx="1896">
                  <c:v>8.3371429999999993</c:v>
                </c:pt>
                <c:pt idx="1897">
                  <c:v>8.4414289999999994</c:v>
                </c:pt>
                <c:pt idx="1898">
                  <c:v>8.3014290000000006</c:v>
                </c:pt>
                <c:pt idx="1899">
                  <c:v>8.14</c:v>
                </c:pt>
                <c:pt idx="1900">
                  <c:v>7.9242860000000004</c:v>
                </c:pt>
                <c:pt idx="1901">
                  <c:v>8.01</c:v>
                </c:pt>
                <c:pt idx="1902">
                  <c:v>7.9514290000000001</c:v>
                </c:pt>
                <c:pt idx="1903">
                  <c:v>8.1185709999999993</c:v>
                </c:pt>
                <c:pt idx="1904">
                  <c:v>8.055714</c:v>
                </c:pt>
                <c:pt idx="1905">
                  <c:v>8.0228570000000001</c:v>
                </c:pt>
                <c:pt idx="1906">
                  <c:v>8.1014289999999995</c:v>
                </c:pt>
                <c:pt idx="1907">
                  <c:v>7.7942859999999996</c:v>
                </c:pt>
                <c:pt idx="1908">
                  <c:v>7.7014290000000001</c:v>
                </c:pt>
                <c:pt idx="1909">
                  <c:v>7.6042860000000001</c:v>
                </c:pt>
                <c:pt idx="1910">
                  <c:v>7.7142860000000004</c:v>
                </c:pt>
                <c:pt idx="1911">
                  <c:v>7.7357139999999998</c:v>
                </c:pt>
                <c:pt idx="1912">
                  <c:v>8.1357140000000001</c:v>
                </c:pt>
                <c:pt idx="1913">
                  <c:v>8.1028570000000002</c:v>
                </c:pt>
                <c:pt idx="1914">
                  <c:v>8.26</c:v>
                </c:pt>
                <c:pt idx="1915">
                  <c:v>8.1442859999999992</c:v>
                </c:pt>
                <c:pt idx="1916">
                  <c:v>7.9471429999999996</c:v>
                </c:pt>
                <c:pt idx="1917">
                  <c:v>7.9314289999999996</c:v>
                </c:pt>
                <c:pt idx="1918">
                  <c:v>7.652857</c:v>
                </c:pt>
                <c:pt idx="1919">
                  <c:v>7.3614290000000002</c:v>
                </c:pt>
                <c:pt idx="1920">
                  <c:v>7.7314290000000003</c:v>
                </c:pt>
                <c:pt idx="1921">
                  <c:v>7.4985710000000001</c:v>
                </c:pt>
                <c:pt idx="1922">
                  <c:v>7.66</c:v>
                </c:pt>
                <c:pt idx="1923">
                  <c:v>7.5285710000000003</c:v>
                </c:pt>
                <c:pt idx="1924">
                  <c:v>7.612857</c:v>
                </c:pt>
                <c:pt idx="1925">
                  <c:v>7.5185709999999997</c:v>
                </c:pt>
                <c:pt idx="1926">
                  <c:v>7.2457140000000004</c:v>
                </c:pt>
                <c:pt idx="1927">
                  <c:v>7.25</c:v>
                </c:pt>
                <c:pt idx="1928">
                  <c:v>7.265714</c:v>
                </c:pt>
                <c:pt idx="1929">
                  <c:v>7.2171430000000001</c:v>
                </c:pt>
                <c:pt idx="1930">
                  <c:v>7.2971430000000002</c:v>
                </c:pt>
                <c:pt idx="1931">
                  <c:v>7.2928569999999997</c:v>
                </c:pt>
                <c:pt idx="1932">
                  <c:v>6.96</c:v>
                </c:pt>
                <c:pt idx="1933">
                  <c:v>7.1428570000000002</c:v>
                </c:pt>
                <c:pt idx="1934">
                  <c:v>8.8128569999999993</c:v>
                </c:pt>
                <c:pt idx="1935">
                  <c:v>8.9628569999999996</c:v>
                </c:pt>
                <c:pt idx="1936">
                  <c:v>8.83</c:v>
                </c:pt>
                <c:pt idx="1937">
                  <c:v>8.7071430000000003</c:v>
                </c:pt>
                <c:pt idx="1938">
                  <c:v>8.8357139999999994</c:v>
                </c:pt>
                <c:pt idx="1939">
                  <c:v>8.7642860000000002</c:v>
                </c:pt>
                <c:pt idx="1940">
                  <c:v>8.5957139999999992</c:v>
                </c:pt>
                <c:pt idx="1941">
                  <c:v>8.7057140000000004</c:v>
                </c:pt>
                <c:pt idx="1942">
                  <c:v>8.7228569999999994</c:v>
                </c:pt>
                <c:pt idx="1943">
                  <c:v>8.8728569999999998</c:v>
                </c:pt>
                <c:pt idx="1944">
                  <c:v>8.7442860000000007</c:v>
                </c:pt>
                <c:pt idx="1945">
                  <c:v>9</c:v>
                </c:pt>
                <c:pt idx="1946">
                  <c:v>9.088571</c:v>
                </c:pt>
                <c:pt idx="1947">
                  <c:v>9.2557139999999993</c:v>
                </c:pt>
                <c:pt idx="1948">
                  <c:v>9.1300000000000008</c:v>
                </c:pt>
                <c:pt idx="1949">
                  <c:v>9.4071429999999996</c:v>
                </c:pt>
                <c:pt idx="1950">
                  <c:v>9.5771429999999995</c:v>
                </c:pt>
                <c:pt idx="1951">
                  <c:v>9.2657139999999991</c:v>
                </c:pt>
                <c:pt idx="1952">
                  <c:v>9.2442860000000007</c:v>
                </c:pt>
                <c:pt idx="1953">
                  <c:v>9.1414290000000005</c:v>
                </c:pt>
                <c:pt idx="1954">
                  <c:v>9.3800000000000008</c:v>
                </c:pt>
                <c:pt idx="1955">
                  <c:v>9.4314289999999996</c:v>
                </c:pt>
                <c:pt idx="1956">
                  <c:v>9.9985710000000001</c:v>
                </c:pt>
                <c:pt idx="1957">
                  <c:v>9.4471430000000005</c:v>
                </c:pt>
                <c:pt idx="1958">
                  <c:v>9.6</c:v>
                </c:pt>
                <c:pt idx="1959">
                  <c:v>9.75</c:v>
                </c:pt>
                <c:pt idx="1960">
                  <c:v>9.7128569999999996</c:v>
                </c:pt>
                <c:pt idx="1961">
                  <c:v>9.7428570000000008</c:v>
                </c:pt>
                <c:pt idx="1962">
                  <c:v>10.038570999999999</c:v>
                </c:pt>
                <c:pt idx="1963">
                  <c:v>10.157143</c:v>
                </c:pt>
                <c:pt idx="1964">
                  <c:v>10.021428999999999</c:v>
                </c:pt>
                <c:pt idx="1965">
                  <c:v>9.9971429999999994</c:v>
                </c:pt>
                <c:pt idx="1966">
                  <c:v>9.9357140000000008</c:v>
                </c:pt>
                <c:pt idx="1967">
                  <c:v>10.128571000000001</c:v>
                </c:pt>
                <c:pt idx="1968">
                  <c:v>10.101429</c:v>
                </c:pt>
                <c:pt idx="1969">
                  <c:v>10.1</c:v>
                </c:pt>
                <c:pt idx="1970">
                  <c:v>10.050000000000001</c:v>
                </c:pt>
                <c:pt idx="1971">
                  <c:v>10.428571</c:v>
                </c:pt>
                <c:pt idx="1972">
                  <c:v>10.418571</c:v>
                </c:pt>
                <c:pt idx="1973">
                  <c:v>10.382857</c:v>
                </c:pt>
                <c:pt idx="1974">
                  <c:v>10.504286</c:v>
                </c:pt>
                <c:pt idx="1975">
                  <c:v>10.7</c:v>
                </c:pt>
                <c:pt idx="1976">
                  <c:v>10.7</c:v>
                </c:pt>
                <c:pt idx="1977">
                  <c:v>10.614286</c:v>
                </c:pt>
                <c:pt idx="1978">
                  <c:v>10.517143000000001</c:v>
                </c:pt>
                <c:pt idx="1979">
                  <c:v>10.797143</c:v>
                </c:pt>
                <c:pt idx="1980">
                  <c:v>11.488571</c:v>
                </c:pt>
                <c:pt idx="1981">
                  <c:v>11.727143</c:v>
                </c:pt>
                <c:pt idx="1982">
                  <c:v>11.324286000000001</c:v>
                </c:pt>
                <c:pt idx="1983">
                  <c:v>11.584286000000001</c:v>
                </c:pt>
                <c:pt idx="1984">
                  <c:v>11.757142999999999</c:v>
                </c:pt>
                <c:pt idx="1985">
                  <c:v>11.897143</c:v>
                </c:pt>
                <c:pt idx="1986">
                  <c:v>12.422857</c:v>
                </c:pt>
                <c:pt idx="1987">
                  <c:v>12.464286</c:v>
                </c:pt>
                <c:pt idx="1988">
                  <c:v>12.351429</c:v>
                </c:pt>
                <c:pt idx="1989">
                  <c:v>12.178571</c:v>
                </c:pt>
                <c:pt idx="1990">
                  <c:v>12.154286000000001</c:v>
                </c:pt>
                <c:pt idx="1991">
                  <c:v>12.635714</c:v>
                </c:pt>
                <c:pt idx="1992">
                  <c:v>13</c:v>
                </c:pt>
                <c:pt idx="1993">
                  <c:v>14.287143</c:v>
                </c:pt>
                <c:pt idx="1994">
                  <c:v>14.348571</c:v>
                </c:pt>
                <c:pt idx="1995">
                  <c:v>15.01</c:v>
                </c:pt>
                <c:pt idx="1996">
                  <c:v>14.504286</c:v>
                </c:pt>
                <c:pt idx="1997">
                  <c:v>14.401429</c:v>
                </c:pt>
                <c:pt idx="1998">
                  <c:v>14.835713999999999</c:v>
                </c:pt>
                <c:pt idx="1999">
                  <c:v>14.28</c:v>
                </c:pt>
                <c:pt idx="2000">
                  <c:v>14.288570999999999</c:v>
                </c:pt>
                <c:pt idx="2001">
                  <c:v>13.93</c:v>
                </c:pt>
                <c:pt idx="2002">
                  <c:v>13.871428999999999</c:v>
                </c:pt>
                <c:pt idx="2003">
                  <c:v>13.857143000000001</c:v>
                </c:pt>
                <c:pt idx="2004">
                  <c:v>13.747142999999999</c:v>
                </c:pt>
                <c:pt idx="2005">
                  <c:v>13.664286000000001</c:v>
                </c:pt>
                <c:pt idx="2006">
                  <c:v>14.527143000000001</c:v>
                </c:pt>
                <c:pt idx="2007">
                  <c:v>15.492857000000001</c:v>
                </c:pt>
                <c:pt idx="2008">
                  <c:v>15.071429</c:v>
                </c:pt>
                <c:pt idx="2009">
                  <c:v>14.495714</c:v>
                </c:pt>
                <c:pt idx="2010">
                  <c:v>15.055714</c:v>
                </c:pt>
                <c:pt idx="2011">
                  <c:v>14.434286</c:v>
                </c:pt>
                <c:pt idx="2012">
                  <c:v>13.821429</c:v>
                </c:pt>
                <c:pt idx="2013">
                  <c:v>13.061429</c:v>
                </c:pt>
                <c:pt idx="2014">
                  <c:v>14.482856999999999</c:v>
                </c:pt>
                <c:pt idx="2015">
                  <c:v>13.928571</c:v>
                </c:pt>
                <c:pt idx="2016">
                  <c:v>15.35</c:v>
                </c:pt>
                <c:pt idx="2017">
                  <c:v>15.428571</c:v>
                </c:pt>
                <c:pt idx="2018">
                  <c:v>15.552856999999999</c:v>
                </c:pt>
                <c:pt idx="2019">
                  <c:v>15.608571</c:v>
                </c:pt>
                <c:pt idx="2020">
                  <c:v>15.557143</c:v>
                </c:pt>
                <c:pt idx="2021">
                  <c:v>15.991429</c:v>
                </c:pt>
                <c:pt idx="2022">
                  <c:v>15.697143000000001</c:v>
                </c:pt>
                <c:pt idx="2023">
                  <c:v>15.685714000000001</c:v>
                </c:pt>
                <c:pt idx="2024">
                  <c:v>15.867143</c:v>
                </c:pt>
                <c:pt idx="2025">
                  <c:v>16.139999</c:v>
                </c:pt>
                <c:pt idx="2026">
                  <c:v>16.860001</c:v>
                </c:pt>
                <c:pt idx="2027">
                  <c:v>16.782858000000001</c:v>
                </c:pt>
                <c:pt idx="2028">
                  <c:v>17.628571000000001</c:v>
                </c:pt>
                <c:pt idx="2029">
                  <c:v>17.857143000000001</c:v>
                </c:pt>
                <c:pt idx="2030">
                  <c:v>17.542856</c:v>
                </c:pt>
                <c:pt idx="2031">
                  <c:v>17.935714999999998</c:v>
                </c:pt>
                <c:pt idx="2032">
                  <c:v>17.989999999999998</c:v>
                </c:pt>
                <c:pt idx="2033">
                  <c:v>18.005714000000001</c:v>
                </c:pt>
                <c:pt idx="2034">
                  <c:v>17.074286000000001</c:v>
                </c:pt>
                <c:pt idx="2035">
                  <c:v>16.821428000000001</c:v>
                </c:pt>
                <c:pt idx="2036">
                  <c:v>16.697144000000002</c:v>
                </c:pt>
                <c:pt idx="2037">
                  <c:v>16.487143</c:v>
                </c:pt>
                <c:pt idx="2038">
                  <c:v>16.952856000000001</c:v>
                </c:pt>
                <c:pt idx="2039">
                  <c:v>16.488571</c:v>
                </c:pt>
                <c:pt idx="2040">
                  <c:v>15.712857</c:v>
                </c:pt>
                <c:pt idx="2041">
                  <c:v>15.542857</c:v>
                </c:pt>
                <c:pt idx="2042">
                  <c:v>15.808571000000001</c:v>
                </c:pt>
                <c:pt idx="2043">
                  <c:v>15.628571000000001</c:v>
                </c:pt>
                <c:pt idx="2044">
                  <c:v>15.545714</c:v>
                </c:pt>
                <c:pt idx="2045">
                  <c:v>17.145714000000002</c:v>
                </c:pt>
                <c:pt idx="2046">
                  <c:v>16.597142999999999</c:v>
                </c:pt>
                <c:pt idx="2047">
                  <c:v>16.850000000000001</c:v>
                </c:pt>
                <c:pt idx="2048">
                  <c:v>17.345714999999998</c:v>
                </c:pt>
                <c:pt idx="2049">
                  <c:v>17.217141999999999</c:v>
                </c:pt>
                <c:pt idx="2050">
                  <c:v>17.381430000000002</c:v>
                </c:pt>
                <c:pt idx="2051">
                  <c:v>17.242857000000001</c:v>
                </c:pt>
                <c:pt idx="2052">
                  <c:v>16.824286000000001</c:v>
                </c:pt>
                <c:pt idx="2053">
                  <c:v>16.735714000000002</c:v>
                </c:pt>
                <c:pt idx="2054">
                  <c:v>17.435714999999998</c:v>
                </c:pt>
                <c:pt idx="2055">
                  <c:v>15.642856999999999</c:v>
                </c:pt>
                <c:pt idx="2056">
                  <c:v>14.997142999999999</c:v>
                </c:pt>
                <c:pt idx="2057">
                  <c:v>15.501429</c:v>
                </c:pt>
                <c:pt idx="2058">
                  <c:v>15</c:v>
                </c:pt>
                <c:pt idx="2059">
                  <c:v>14.827143</c:v>
                </c:pt>
                <c:pt idx="2060">
                  <c:v>14.36</c:v>
                </c:pt>
                <c:pt idx="2061">
                  <c:v>14.241429</c:v>
                </c:pt>
                <c:pt idx="2062">
                  <c:v>14.86</c:v>
                </c:pt>
                <c:pt idx="2063">
                  <c:v>14.437143000000001</c:v>
                </c:pt>
                <c:pt idx="2064">
                  <c:v>14.995714</c:v>
                </c:pt>
                <c:pt idx="2065">
                  <c:v>15.318571</c:v>
                </c:pt>
                <c:pt idx="2066">
                  <c:v>15.527143000000001</c:v>
                </c:pt>
                <c:pt idx="2067">
                  <c:v>16.857143000000001</c:v>
                </c:pt>
                <c:pt idx="2068">
                  <c:v>16.200001</c:v>
                </c:pt>
                <c:pt idx="2069">
                  <c:v>17.431429000000001</c:v>
                </c:pt>
                <c:pt idx="2070">
                  <c:v>17.778569999999998</c:v>
                </c:pt>
                <c:pt idx="2071">
                  <c:v>18.917142999999999</c:v>
                </c:pt>
                <c:pt idx="2072">
                  <c:v>18.805713999999998</c:v>
                </c:pt>
                <c:pt idx="2073">
                  <c:v>19.928571999999999</c:v>
                </c:pt>
                <c:pt idx="2074">
                  <c:v>18.428571999999999</c:v>
                </c:pt>
                <c:pt idx="2075">
                  <c:v>17.678571999999999</c:v>
                </c:pt>
                <c:pt idx="2076">
                  <c:v>18.239999999999998</c:v>
                </c:pt>
                <c:pt idx="2077">
                  <c:v>18.642856999999999</c:v>
                </c:pt>
                <c:pt idx="2078">
                  <c:v>17.940000999999999</c:v>
                </c:pt>
                <c:pt idx="2079">
                  <c:v>17.144285</c:v>
                </c:pt>
                <c:pt idx="2080">
                  <c:v>17.984285</c:v>
                </c:pt>
                <c:pt idx="2081">
                  <c:v>18.049999</c:v>
                </c:pt>
                <c:pt idx="2082">
                  <c:v>17.892856999999999</c:v>
                </c:pt>
                <c:pt idx="2083">
                  <c:v>17.408570999999998</c:v>
                </c:pt>
                <c:pt idx="2084">
                  <c:v>18.695715</c:v>
                </c:pt>
                <c:pt idx="2085">
                  <c:v>19.185714999999998</c:v>
                </c:pt>
                <c:pt idx="2086">
                  <c:v>20</c:v>
                </c:pt>
                <c:pt idx="2087">
                  <c:v>19.701429000000001</c:v>
                </c:pt>
                <c:pt idx="2088">
                  <c:v>20.512857</c:v>
                </c:pt>
                <c:pt idx="2089">
                  <c:v>21.185714999999998</c:v>
                </c:pt>
                <c:pt idx="2090">
                  <c:v>20.947144000000002</c:v>
                </c:pt>
                <c:pt idx="2091">
                  <c:v>21.344286</c:v>
                </c:pt>
                <c:pt idx="2092">
                  <c:v>21.102858000000001</c:v>
                </c:pt>
                <c:pt idx="2093">
                  <c:v>20.941428999999999</c:v>
                </c:pt>
                <c:pt idx="2094">
                  <c:v>20.392856999999999</c:v>
                </c:pt>
                <c:pt idx="2095">
                  <c:v>20.34</c:v>
                </c:pt>
                <c:pt idx="2096">
                  <c:v>20.285713000000001</c:v>
                </c:pt>
                <c:pt idx="2097">
                  <c:v>20.5</c:v>
                </c:pt>
                <c:pt idx="2098">
                  <c:v>21.440000999999999</c:v>
                </c:pt>
                <c:pt idx="2099">
                  <c:v>22.68</c:v>
                </c:pt>
                <c:pt idx="2100">
                  <c:v>23.445715</c:v>
                </c:pt>
                <c:pt idx="2101">
                  <c:v>22.928571999999999</c:v>
                </c:pt>
                <c:pt idx="2102">
                  <c:v>23.549999</c:v>
                </c:pt>
                <c:pt idx="2103">
                  <c:v>22.912856999999999</c:v>
                </c:pt>
                <c:pt idx="2104">
                  <c:v>24.549999</c:v>
                </c:pt>
                <c:pt idx="2105">
                  <c:v>22.942858000000001</c:v>
                </c:pt>
                <c:pt idx="2106">
                  <c:v>21.860001</c:v>
                </c:pt>
                <c:pt idx="2107">
                  <c:v>22.785713000000001</c:v>
                </c:pt>
                <c:pt idx="2108">
                  <c:v>22.07</c:v>
                </c:pt>
                <c:pt idx="2109">
                  <c:v>21.524286</c:v>
                </c:pt>
                <c:pt idx="2110">
                  <c:v>21.719999000000001</c:v>
                </c:pt>
                <c:pt idx="2111">
                  <c:v>21.534286000000002</c:v>
                </c:pt>
                <c:pt idx="2112">
                  <c:v>21.959999</c:v>
                </c:pt>
                <c:pt idx="2113">
                  <c:v>22.585713999999999</c:v>
                </c:pt>
                <c:pt idx="2114">
                  <c:v>21.987143</c:v>
                </c:pt>
                <c:pt idx="2115">
                  <c:v>21.932858</c:v>
                </c:pt>
                <c:pt idx="2116">
                  <c:v>22.344286</c:v>
                </c:pt>
                <c:pt idx="2117">
                  <c:v>21.472857000000001</c:v>
                </c:pt>
                <c:pt idx="2118">
                  <c:v>21.428571999999999</c:v>
                </c:pt>
                <c:pt idx="2119">
                  <c:v>24.219999000000001</c:v>
                </c:pt>
                <c:pt idx="2120">
                  <c:v>23.871428999999999</c:v>
                </c:pt>
                <c:pt idx="2121">
                  <c:v>24.175713999999999</c:v>
                </c:pt>
                <c:pt idx="2122">
                  <c:v>23.871428999999999</c:v>
                </c:pt>
                <c:pt idx="2123">
                  <c:v>25.614286</c:v>
                </c:pt>
                <c:pt idx="2124">
                  <c:v>25.571428000000001</c:v>
                </c:pt>
                <c:pt idx="2125">
                  <c:v>24.991427999999999</c:v>
                </c:pt>
                <c:pt idx="2126">
                  <c:v>24.85</c:v>
                </c:pt>
                <c:pt idx="2127">
                  <c:v>23.812857000000001</c:v>
                </c:pt>
                <c:pt idx="2128">
                  <c:v>24.662856999999999</c:v>
                </c:pt>
                <c:pt idx="2129">
                  <c:v>24.764285999999998</c:v>
                </c:pt>
                <c:pt idx="2130">
                  <c:v>24.405714</c:v>
                </c:pt>
                <c:pt idx="2131">
                  <c:v>23.832857000000001</c:v>
                </c:pt>
                <c:pt idx="2132">
                  <c:v>24.25</c:v>
                </c:pt>
                <c:pt idx="2133">
                  <c:v>24.285713000000001</c:v>
                </c:pt>
                <c:pt idx="2134">
                  <c:v>24.988571</c:v>
                </c:pt>
                <c:pt idx="2135">
                  <c:v>24.941428999999999</c:v>
                </c:pt>
                <c:pt idx="2136">
                  <c:v>24.561427999999999</c:v>
                </c:pt>
                <c:pt idx="2137">
                  <c:v>23.822856999999999</c:v>
                </c:pt>
                <c:pt idx="2138">
                  <c:v>23.530000999999999</c:v>
                </c:pt>
                <c:pt idx="2139">
                  <c:v>24.227142000000001</c:v>
                </c:pt>
                <c:pt idx="2140">
                  <c:v>24.05143</c:v>
                </c:pt>
                <c:pt idx="2141">
                  <c:v>25.867144</c:v>
                </c:pt>
                <c:pt idx="2142">
                  <c:v>26.604285999999998</c:v>
                </c:pt>
                <c:pt idx="2143">
                  <c:v>27.272857999999999</c:v>
                </c:pt>
                <c:pt idx="2144">
                  <c:v>26.907143000000001</c:v>
                </c:pt>
                <c:pt idx="2145">
                  <c:v>27.715713999999998</c:v>
                </c:pt>
                <c:pt idx="2146">
                  <c:v>28.285713000000001</c:v>
                </c:pt>
                <c:pt idx="2147">
                  <c:v>29.688572000000001</c:v>
                </c:pt>
                <c:pt idx="2148">
                  <c:v>27.747143000000001</c:v>
                </c:pt>
                <c:pt idx="2149">
                  <c:v>27.815714</c:v>
                </c:pt>
                <c:pt idx="2150">
                  <c:v>26.701429000000001</c:v>
                </c:pt>
                <c:pt idx="2151">
                  <c:v>28.178571999999999</c:v>
                </c:pt>
                <c:pt idx="2152">
                  <c:v>26.444286000000002</c:v>
                </c:pt>
                <c:pt idx="2153">
                  <c:v>27.142856999999999</c:v>
                </c:pt>
                <c:pt idx="2154">
                  <c:v>28.197144000000002</c:v>
                </c:pt>
                <c:pt idx="2155">
                  <c:v>27.507142999999999</c:v>
                </c:pt>
                <c:pt idx="2156">
                  <c:v>25.877144000000001</c:v>
                </c:pt>
                <c:pt idx="2157">
                  <c:v>25.465713999999998</c:v>
                </c:pt>
                <c:pt idx="2158">
                  <c:v>25.507142999999999</c:v>
                </c:pt>
                <c:pt idx="2159">
                  <c:v>26.151427999999999</c:v>
                </c:pt>
                <c:pt idx="2160">
                  <c:v>25.828571</c:v>
                </c:pt>
                <c:pt idx="2161">
                  <c:v>25.809999000000001</c:v>
                </c:pt>
                <c:pt idx="2162">
                  <c:v>26.731428000000001</c:v>
                </c:pt>
                <c:pt idx="2163">
                  <c:v>26.482856999999999</c:v>
                </c:pt>
                <c:pt idx="2164">
                  <c:v>25.735714000000002</c:v>
                </c:pt>
                <c:pt idx="2165">
                  <c:v>25.59</c:v>
                </c:pt>
                <c:pt idx="2166">
                  <c:v>26.292856</c:v>
                </c:pt>
                <c:pt idx="2167">
                  <c:v>25.714286999999999</c:v>
                </c:pt>
                <c:pt idx="2168">
                  <c:v>25.578571</c:v>
                </c:pt>
                <c:pt idx="2169">
                  <c:v>25</c:v>
                </c:pt>
                <c:pt idx="2170">
                  <c:v>25.907143000000001</c:v>
                </c:pt>
                <c:pt idx="2171">
                  <c:v>25.878571000000001</c:v>
                </c:pt>
                <c:pt idx="2172">
                  <c:v>25.168571</c:v>
                </c:pt>
                <c:pt idx="2173">
                  <c:v>25.524286</c:v>
                </c:pt>
                <c:pt idx="2174">
                  <c:v>25.671429</c:v>
                </c:pt>
                <c:pt idx="2175">
                  <c:v>27.059999000000001</c:v>
                </c:pt>
                <c:pt idx="2176">
                  <c:v>26.85857</c:v>
                </c:pt>
                <c:pt idx="2177">
                  <c:v>26.92</c:v>
                </c:pt>
                <c:pt idx="2178">
                  <c:v>27.258572000000001</c:v>
                </c:pt>
                <c:pt idx="2179">
                  <c:v>27.352858000000001</c:v>
                </c:pt>
                <c:pt idx="2180">
                  <c:v>27.544287000000001</c:v>
                </c:pt>
                <c:pt idx="2181">
                  <c:v>26.688572000000001</c:v>
                </c:pt>
                <c:pt idx="2182">
                  <c:v>26.408570999999998</c:v>
                </c:pt>
                <c:pt idx="2183">
                  <c:v>25.712855999999999</c:v>
                </c:pt>
                <c:pt idx="2184">
                  <c:v>26.14143</c:v>
                </c:pt>
                <c:pt idx="2185">
                  <c:v>26.771429000000001</c:v>
                </c:pt>
                <c:pt idx="2186">
                  <c:v>29.592856999999999</c:v>
                </c:pt>
                <c:pt idx="2187">
                  <c:v>30.241427999999999</c:v>
                </c:pt>
                <c:pt idx="2188">
                  <c:v>30.442858000000001</c:v>
                </c:pt>
                <c:pt idx="2189">
                  <c:v>30.661428000000001</c:v>
                </c:pt>
                <c:pt idx="2190">
                  <c:v>29.818570999999999</c:v>
                </c:pt>
                <c:pt idx="2191">
                  <c:v>30.15</c:v>
                </c:pt>
                <c:pt idx="2192">
                  <c:v>30.422857</c:v>
                </c:pt>
                <c:pt idx="2193">
                  <c:v>31.827143</c:v>
                </c:pt>
                <c:pt idx="2194">
                  <c:v>31.178571999999999</c:v>
                </c:pt>
                <c:pt idx="2195">
                  <c:v>31.041429999999998</c:v>
                </c:pt>
                <c:pt idx="2196">
                  <c:v>31.567142</c:v>
                </c:pt>
                <c:pt idx="2197">
                  <c:v>32.034286000000002</c:v>
                </c:pt>
                <c:pt idx="2198">
                  <c:v>33.668571</c:v>
                </c:pt>
                <c:pt idx="2199">
                  <c:v>34.784286000000002</c:v>
                </c:pt>
                <c:pt idx="2200">
                  <c:v>34.672854999999998</c:v>
                </c:pt>
                <c:pt idx="2201">
                  <c:v>33.695712999999998</c:v>
                </c:pt>
                <c:pt idx="2202">
                  <c:v>33.968570999999997</c:v>
                </c:pt>
                <c:pt idx="2203">
                  <c:v>32.195712999999998</c:v>
                </c:pt>
                <c:pt idx="2204">
                  <c:v>30.792856</c:v>
                </c:pt>
                <c:pt idx="2205">
                  <c:v>30.357143000000001</c:v>
                </c:pt>
                <c:pt idx="2206">
                  <c:v>30.661428000000001</c:v>
                </c:pt>
                <c:pt idx="2207">
                  <c:v>30.549999</c:v>
                </c:pt>
                <c:pt idx="2208">
                  <c:v>29.457144</c:v>
                </c:pt>
                <c:pt idx="2209">
                  <c:v>29.285713000000001</c:v>
                </c:pt>
                <c:pt idx="2210">
                  <c:v>29.5</c:v>
                </c:pt>
                <c:pt idx="2211">
                  <c:v>29.107143000000001</c:v>
                </c:pt>
                <c:pt idx="2212">
                  <c:v>30.675713999999999</c:v>
                </c:pt>
                <c:pt idx="2213">
                  <c:v>28.6</c:v>
                </c:pt>
                <c:pt idx="2214">
                  <c:v>27.898571</c:v>
                </c:pt>
                <c:pt idx="2215">
                  <c:v>27.297143999999999</c:v>
                </c:pt>
                <c:pt idx="2216">
                  <c:v>28.888570999999999</c:v>
                </c:pt>
                <c:pt idx="2217">
                  <c:v>29.032858000000001</c:v>
                </c:pt>
                <c:pt idx="2218">
                  <c:v>28.925713999999999</c:v>
                </c:pt>
                <c:pt idx="2219">
                  <c:v>31.575714000000001</c:v>
                </c:pt>
                <c:pt idx="2220">
                  <c:v>30.991427999999999</c:v>
                </c:pt>
                <c:pt idx="2221">
                  <c:v>30.508572000000001</c:v>
                </c:pt>
                <c:pt idx="2222">
                  <c:v>30.264285999999998</c:v>
                </c:pt>
                <c:pt idx="2223">
                  <c:v>31.53857</c:v>
                </c:pt>
                <c:pt idx="2224">
                  <c:v>31.721430000000002</c:v>
                </c:pt>
                <c:pt idx="2225">
                  <c:v>33.139999000000003</c:v>
                </c:pt>
                <c:pt idx="2226">
                  <c:v>32.422854999999998</c:v>
                </c:pt>
                <c:pt idx="2227">
                  <c:v>33.357143000000001</c:v>
                </c:pt>
                <c:pt idx="2228">
                  <c:v>33.995711999999997</c:v>
                </c:pt>
                <c:pt idx="2229">
                  <c:v>34.098571999999997</c:v>
                </c:pt>
                <c:pt idx="2230">
                  <c:v>33.897143999999997</c:v>
                </c:pt>
                <c:pt idx="2231">
                  <c:v>34.428570000000001</c:v>
                </c:pt>
                <c:pt idx="2232">
                  <c:v>34.975715999999998</c:v>
                </c:pt>
                <c:pt idx="2233">
                  <c:v>34.942855999999999</c:v>
                </c:pt>
                <c:pt idx="2234">
                  <c:v>35.428570000000001</c:v>
                </c:pt>
                <c:pt idx="2235">
                  <c:v>33.625712999999998</c:v>
                </c:pt>
                <c:pt idx="2236">
                  <c:v>33.705714999999998</c:v>
                </c:pt>
                <c:pt idx="2237">
                  <c:v>33.254288000000003</c:v>
                </c:pt>
                <c:pt idx="2238">
                  <c:v>32.124287000000002</c:v>
                </c:pt>
                <c:pt idx="2239">
                  <c:v>33.782856000000002</c:v>
                </c:pt>
                <c:pt idx="2240">
                  <c:v>33.997143000000001</c:v>
                </c:pt>
                <c:pt idx="2241">
                  <c:v>33.804287000000002</c:v>
                </c:pt>
                <c:pt idx="2242">
                  <c:v>33.144286999999998</c:v>
                </c:pt>
                <c:pt idx="2243">
                  <c:v>33.395713999999998</c:v>
                </c:pt>
                <c:pt idx="2244">
                  <c:v>34.770000000000003</c:v>
                </c:pt>
                <c:pt idx="2245">
                  <c:v>34.877144000000001</c:v>
                </c:pt>
                <c:pt idx="2246">
                  <c:v>36.387141999999997</c:v>
                </c:pt>
                <c:pt idx="2247">
                  <c:v>33.872855999999999</c:v>
                </c:pt>
                <c:pt idx="2248">
                  <c:v>32.667144999999998</c:v>
                </c:pt>
                <c:pt idx="2249">
                  <c:v>33.285713000000001</c:v>
                </c:pt>
                <c:pt idx="2250">
                  <c:v>33.257140999999997</c:v>
                </c:pt>
                <c:pt idx="2251">
                  <c:v>34.031429000000003</c:v>
                </c:pt>
                <c:pt idx="2252">
                  <c:v>33.669998</c:v>
                </c:pt>
                <c:pt idx="2253">
                  <c:v>33.114285000000002</c:v>
                </c:pt>
                <c:pt idx="2254">
                  <c:v>32.341431</c:v>
                </c:pt>
                <c:pt idx="2255">
                  <c:v>33.252856999999999</c:v>
                </c:pt>
                <c:pt idx="2256">
                  <c:v>33.114285000000002</c:v>
                </c:pt>
                <c:pt idx="2257">
                  <c:v>33.880001</c:v>
                </c:pt>
                <c:pt idx="2258">
                  <c:v>34.150002000000001</c:v>
                </c:pt>
                <c:pt idx="2259">
                  <c:v>34.457141999999997</c:v>
                </c:pt>
                <c:pt idx="2260">
                  <c:v>34.875712999999998</c:v>
                </c:pt>
                <c:pt idx="2261">
                  <c:v>35.142856999999999</c:v>
                </c:pt>
                <c:pt idx="2262">
                  <c:v>33.571429999999999</c:v>
                </c:pt>
                <c:pt idx="2263">
                  <c:v>33.914287999999999</c:v>
                </c:pt>
                <c:pt idx="2264">
                  <c:v>34.785713000000001</c:v>
                </c:pt>
                <c:pt idx="2265">
                  <c:v>34.511429</c:v>
                </c:pt>
                <c:pt idx="2266">
                  <c:v>34.717143999999998</c:v>
                </c:pt>
                <c:pt idx="2267">
                  <c:v>35.698569999999997</c:v>
                </c:pt>
                <c:pt idx="2268">
                  <c:v>35.419998</c:v>
                </c:pt>
                <c:pt idx="2269">
                  <c:v>37.042858000000003</c:v>
                </c:pt>
                <c:pt idx="2270">
                  <c:v>37.785713000000001</c:v>
                </c:pt>
                <c:pt idx="2271">
                  <c:v>38.178570000000001</c:v>
                </c:pt>
                <c:pt idx="2272">
                  <c:v>38.495711999999997</c:v>
                </c:pt>
                <c:pt idx="2273">
                  <c:v>38.007140999999997</c:v>
                </c:pt>
                <c:pt idx="2274">
                  <c:v>38.571429999999999</c:v>
                </c:pt>
                <c:pt idx="2275">
                  <c:v>39.052855999999998</c:v>
                </c:pt>
                <c:pt idx="2276">
                  <c:v>37.535713000000001</c:v>
                </c:pt>
                <c:pt idx="2277">
                  <c:v>37.60857</c:v>
                </c:pt>
                <c:pt idx="2278">
                  <c:v>37.459999000000003</c:v>
                </c:pt>
                <c:pt idx="2279">
                  <c:v>37.374287000000002</c:v>
                </c:pt>
                <c:pt idx="2280">
                  <c:v>37.111426999999999</c:v>
                </c:pt>
                <c:pt idx="2281">
                  <c:v>37.114285000000002</c:v>
                </c:pt>
                <c:pt idx="2282">
                  <c:v>37.068568999999997</c:v>
                </c:pt>
                <c:pt idx="2283">
                  <c:v>36.635714999999998</c:v>
                </c:pt>
                <c:pt idx="2284">
                  <c:v>35.864285000000002</c:v>
                </c:pt>
                <c:pt idx="2285">
                  <c:v>34.551430000000003</c:v>
                </c:pt>
                <c:pt idx="2286">
                  <c:v>35.098571999999997</c:v>
                </c:pt>
                <c:pt idx="2287">
                  <c:v>35.971428000000003</c:v>
                </c:pt>
                <c:pt idx="2288">
                  <c:v>35.020000000000003</c:v>
                </c:pt>
                <c:pt idx="2289">
                  <c:v>36.714286999999999</c:v>
                </c:pt>
                <c:pt idx="2290">
                  <c:v>36.414287999999999</c:v>
                </c:pt>
                <c:pt idx="2291">
                  <c:v>37.417144999999998</c:v>
                </c:pt>
                <c:pt idx="2292">
                  <c:v>38.14143</c:v>
                </c:pt>
                <c:pt idx="2293">
                  <c:v>37.814284999999998</c:v>
                </c:pt>
                <c:pt idx="2294">
                  <c:v>37.437140999999997</c:v>
                </c:pt>
                <c:pt idx="2295">
                  <c:v>39.428570000000001</c:v>
                </c:pt>
                <c:pt idx="2296">
                  <c:v>40.950001</c:v>
                </c:pt>
                <c:pt idx="2297">
                  <c:v>41.918571</c:v>
                </c:pt>
                <c:pt idx="2298">
                  <c:v>41.18</c:v>
                </c:pt>
                <c:pt idx="2299">
                  <c:v>42.118572</c:v>
                </c:pt>
                <c:pt idx="2300">
                  <c:v>41.704284999999999</c:v>
                </c:pt>
                <c:pt idx="2301">
                  <c:v>42.957141999999997</c:v>
                </c:pt>
                <c:pt idx="2302">
                  <c:v>42.785713000000001</c:v>
                </c:pt>
                <c:pt idx="2303">
                  <c:v>41.137141999999997</c:v>
                </c:pt>
                <c:pt idx="2304">
                  <c:v>40.351429000000003</c:v>
                </c:pt>
                <c:pt idx="2305">
                  <c:v>40.571429999999999</c:v>
                </c:pt>
                <c:pt idx="2306">
                  <c:v>40.428570000000001</c:v>
                </c:pt>
                <c:pt idx="2307">
                  <c:v>40.214286999999999</c:v>
                </c:pt>
                <c:pt idx="2308">
                  <c:v>38.998569000000003</c:v>
                </c:pt>
                <c:pt idx="2309">
                  <c:v>40.081429</c:v>
                </c:pt>
                <c:pt idx="2310">
                  <c:v>36.514285999999998</c:v>
                </c:pt>
                <c:pt idx="2311">
                  <c:v>38.509998000000003</c:v>
                </c:pt>
                <c:pt idx="2312">
                  <c:v>37.761429</c:v>
                </c:pt>
                <c:pt idx="2313">
                  <c:v>37.298572999999998</c:v>
                </c:pt>
                <c:pt idx="2314">
                  <c:v>38.362858000000003</c:v>
                </c:pt>
                <c:pt idx="2315">
                  <c:v>37.39143</c:v>
                </c:pt>
                <c:pt idx="2316">
                  <c:v>36.785713000000001</c:v>
                </c:pt>
                <c:pt idx="2317">
                  <c:v>36.721428000000003</c:v>
                </c:pt>
                <c:pt idx="2318">
                  <c:v>35.505713999999998</c:v>
                </c:pt>
                <c:pt idx="2319">
                  <c:v>32.849997999999999</c:v>
                </c:pt>
                <c:pt idx="2320">
                  <c:v>32.451427000000002</c:v>
                </c:pt>
                <c:pt idx="2321">
                  <c:v>33.357143000000001</c:v>
                </c:pt>
                <c:pt idx="2322">
                  <c:v>33.587142999999998</c:v>
                </c:pt>
                <c:pt idx="2323">
                  <c:v>35.291428000000003</c:v>
                </c:pt>
                <c:pt idx="2324">
                  <c:v>35.095714999999998</c:v>
                </c:pt>
                <c:pt idx="2325">
                  <c:v>34.904285000000002</c:v>
                </c:pt>
                <c:pt idx="2326">
                  <c:v>34.372855999999999</c:v>
                </c:pt>
                <c:pt idx="2327">
                  <c:v>31.914286000000001</c:v>
                </c:pt>
                <c:pt idx="2328">
                  <c:v>30.624286999999999</c:v>
                </c:pt>
                <c:pt idx="2329">
                  <c:v>30.338571999999999</c:v>
                </c:pt>
                <c:pt idx="2330">
                  <c:v>29.571428000000001</c:v>
                </c:pt>
                <c:pt idx="2331">
                  <c:v>31.291429999999998</c:v>
                </c:pt>
                <c:pt idx="2332">
                  <c:v>31.112857999999999</c:v>
                </c:pt>
                <c:pt idx="2333">
                  <c:v>30.625713000000001</c:v>
                </c:pt>
                <c:pt idx="2334">
                  <c:v>32.424286000000002</c:v>
                </c:pt>
                <c:pt idx="2335">
                  <c:v>32.071429999999999</c:v>
                </c:pt>
                <c:pt idx="2336">
                  <c:v>34.132857999999999</c:v>
                </c:pt>
                <c:pt idx="2337">
                  <c:v>33.504288000000003</c:v>
                </c:pt>
                <c:pt idx="2338">
                  <c:v>29.815714</c:v>
                </c:pt>
                <c:pt idx="2339">
                  <c:v>29.871428999999999</c:v>
                </c:pt>
                <c:pt idx="2340">
                  <c:v>31.64143</c:v>
                </c:pt>
                <c:pt idx="2341">
                  <c:v>30.58</c:v>
                </c:pt>
                <c:pt idx="2342">
                  <c:v>30.031428999999999</c:v>
                </c:pt>
                <c:pt idx="2343">
                  <c:v>28.758572000000001</c:v>
                </c:pt>
                <c:pt idx="2344">
                  <c:v>29.994285999999999</c:v>
                </c:pt>
                <c:pt idx="2345">
                  <c:v>29.867144</c:v>
                </c:pt>
                <c:pt idx="2346">
                  <c:v>25.247143000000001</c:v>
                </c:pt>
                <c:pt idx="2347">
                  <c:v>23.971430000000002</c:v>
                </c:pt>
                <c:pt idx="2348">
                  <c:v>22.384287</c:v>
                </c:pt>
                <c:pt idx="2349">
                  <c:v>20.200001</c:v>
                </c:pt>
                <c:pt idx="2350">
                  <c:v>18.625713000000001</c:v>
                </c:pt>
                <c:pt idx="2351">
                  <c:v>18.875713000000001</c:v>
                </c:pt>
                <c:pt idx="2352">
                  <c:v>18.292856</c:v>
                </c:pt>
                <c:pt idx="2353">
                  <c:v>19.459999</c:v>
                </c:pt>
                <c:pt idx="2354">
                  <c:v>19.197144000000002</c:v>
                </c:pt>
                <c:pt idx="2355">
                  <c:v>18.362857999999999</c:v>
                </c:pt>
                <c:pt idx="2356">
                  <c:v>18.295712999999999</c:v>
                </c:pt>
                <c:pt idx="2357">
                  <c:v>15.602857</c:v>
                </c:pt>
                <c:pt idx="2358">
                  <c:v>16.44857</c:v>
                </c:pt>
                <c:pt idx="2359">
                  <c:v>16.382856</c:v>
                </c:pt>
                <c:pt idx="2360">
                  <c:v>16.512857</c:v>
                </c:pt>
                <c:pt idx="2361">
                  <c:v>17.100000000000001</c:v>
                </c:pt>
                <c:pt idx="2362">
                  <c:v>17.571428000000001</c:v>
                </c:pt>
                <c:pt idx="2363">
                  <c:v>18.222857000000001</c:v>
                </c:pt>
                <c:pt idx="2364">
                  <c:v>15.617143</c:v>
                </c:pt>
                <c:pt idx="2365">
                  <c:v>15.628571000000001</c:v>
                </c:pt>
                <c:pt idx="2366">
                  <c:v>16.085713999999999</c:v>
                </c:pt>
                <c:pt idx="2367">
                  <c:v>17.352858000000001</c:v>
                </c:pt>
                <c:pt idx="2368">
                  <c:v>16.558571000000001</c:v>
                </c:pt>
                <c:pt idx="2369">
                  <c:v>16.75</c:v>
                </c:pt>
                <c:pt idx="2370">
                  <c:v>15.808571000000001</c:v>
                </c:pt>
                <c:pt idx="2371">
                  <c:v>15.721429000000001</c:v>
                </c:pt>
                <c:pt idx="2372">
                  <c:v>16.241427999999999</c:v>
                </c:pt>
                <c:pt idx="2373">
                  <c:v>17.014285999999998</c:v>
                </c:pt>
                <c:pt idx="2374">
                  <c:v>10.7</c:v>
                </c:pt>
                <c:pt idx="2375">
                  <c:v>11.247142999999999</c:v>
                </c:pt>
                <c:pt idx="2376">
                  <c:v>11.74</c:v>
                </c:pt>
                <c:pt idx="2377">
                  <c:v>11.468571000000001</c:v>
                </c:pt>
                <c:pt idx="2378">
                  <c:v>11.948570999999999</c:v>
                </c:pt>
                <c:pt idx="2379">
                  <c:v>11.444286</c:v>
                </c:pt>
                <c:pt idx="2380">
                  <c:v>11.53</c:v>
                </c:pt>
                <c:pt idx="2381">
                  <c:v>12.018571</c:v>
                </c:pt>
                <c:pt idx="2382">
                  <c:v>13.067143</c:v>
                </c:pt>
                <c:pt idx="2383">
                  <c:v>13</c:v>
                </c:pt>
                <c:pt idx="2384">
                  <c:v>13.032857</c:v>
                </c:pt>
                <c:pt idx="2385">
                  <c:v>12.714286</c:v>
                </c:pt>
                <c:pt idx="2386">
                  <c:v>12.755713999999999</c:v>
                </c:pt>
                <c:pt idx="2387">
                  <c:v>12.271428999999999</c:v>
                </c:pt>
                <c:pt idx="2388">
                  <c:v>12.57</c:v>
                </c:pt>
                <c:pt idx="2389">
                  <c:v>12.164286000000001</c:v>
                </c:pt>
                <c:pt idx="2390">
                  <c:v>12.351429</c:v>
                </c:pt>
                <c:pt idx="2391">
                  <c:v>11.538570999999999</c:v>
                </c:pt>
                <c:pt idx="2392">
                  <c:v>10.957143</c:v>
                </c:pt>
                <c:pt idx="2393">
                  <c:v>11</c:v>
                </c:pt>
                <c:pt idx="2394">
                  <c:v>9.887143</c:v>
                </c:pt>
                <c:pt idx="2395">
                  <c:v>9.9499999999999993</c:v>
                </c:pt>
                <c:pt idx="2396">
                  <c:v>9.7385710000000003</c:v>
                </c:pt>
                <c:pt idx="2397">
                  <c:v>9.6</c:v>
                </c:pt>
                <c:pt idx="2398">
                  <c:v>9.9042860000000008</c:v>
                </c:pt>
                <c:pt idx="2399">
                  <c:v>9.8614289999999993</c:v>
                </c:pt>
                <c:pt idx="2400">
                  <c:v>9.2028569999999998</c:v>
                </c:pt>
                <c:pt idx="2401">
                  <c:v>9.4600000000000009</c:v>
                </c:pt>
                <c:pt idx="2402">
                  <c:v>9.5642859999999992</c:v>
                </c:pt>
                <c:pt idx="2403">
                  <c:v>10.011429</c:v>
                </c:pt>
                <c:pt idx="2404">
                  <c:v>9.7571429999999992</c:v>
                </c:pt>
                <c:pt idx="2405">
                  <c:v>10.218571000000001</c:v>
                </c:pt>
                <c:pt idx="2406">
                  <c:v>9.9342860000000002</c:v>
                </c:pt>
                <c:pt idx="2407">
                  <c:v>9.9628569999999996</c:v>
                </c:pt>
                <c:pt idx="2408">
                  <c:v>10.778570999999999</c:v>
                </c:pt>
                <c:pt idx="2409">
                  <c:v>9.94</c:v>
                </c:pt>
                <c:pt idx="2410">
                  <c:v>10.228571000000001</c:v>
                </c:pt>
                <c:pt idx="2411">
                  <c:v>10.027143000000001</c:v>
                </c:pt>
                <c:pt idx="2412">
                  <c:v>9.9700000000000006</c:v>
                </c:pt>
                <c:pt idx="2413">
                  <c:v>9.8071429999999999</c:v>
                </c:pt>
                <c:pt idx="2414">
                  <c:v>10.184286</c:v>
                </c:pt>
                <c:pt idx="2415">
                  <c:v>10.16</c:v>
                </c:pt>
                <c:pt idx="2416">
                  <c:v>10.59</c:v>
                </c:pt>
                <c:pt idx="2417">
                  <c:v>10.328571</c:v>
                </c:pt>
                <c:pt idx="2418">
                  <c:v>10.074286000000001</c:v>
                </c:pt>
                <c:pt idx="2419">
                  <c:v>9.8542860000000001</c:v>
                </c:pt>
                <c:pt idx="2420">
                  <c:v>9.8728569999999998</c:v>
                </c:pt>
                <c:pt idx="2421">
                  <c:v>10.039999999999999</c:v>
                </c:pt>
                <c:pt idx="2422">
                  <c:v>10.335713999999999</c:v>
                </c:pt>
                <c:pt idx="2423">
                  <c:v>11.345713999999999</c:v>
                </c:pt>
                <c:pt idx="2424">
                  <c:v>11.302856999999999</c:v>
                </c:pt>
                <c:pt idx="2425">
                  <c:v>12.801429000000001</c:v>
                </c:pt>
                <c:pt idx="2426">
                  <c:v>14.257142999999999</c:v>
                </c:pt>
                <c:pt idx="2427">
                  <c:v>13.57</c:v>
                </c:pt>
                <c:pt idx="2428">
                  <c:v>13.211429000000001</c:v>
                </c:pt>
                <c:pt idx="2429">
                  <c:v>13.067143</c:v>
                </c:pt>
                <c:pt idx="2430">
                  <c:v>13.714286</c:v>
                </c:pt>
                <c:pt idx="2431">
                  <c:v>13.311429</c:v>
                </c:pt>
                <c:pt idx="2432">
                  <c:v>14.237143</c:v>
                </c:pt>
                <c:pt idx="2433">
                  <c:v>14.657143</c:v>
                </c:pt>
                <c:pt idx="2434">
                  <c:v>14.101429</c:v>
                </c:pt>
                <c:pt idx="2435">
                  <c:v>13.157143</c:v>
                </c:pt>
                <c:pt idx="2436">
                  <c:v>13.242857000000001</c:v>
                </c:pt>
                <c:pt idx="2437">
                  <c:v>16.271429000000001</c:v>
                </c:pt>
                <c:pt idx="2438">
                  <c:v>16.542856</c:v>
                </c:pt>
                <c:pt idx="2439">
                  <c:v>17.822856999999999</c:v>
                </c:pt>
                <c:pt idx="2440">
                  <c:v>17.855715</c:v>
                </c:pt>
                <c:pt idx="2441">
                  <c:v>17.344286</c:v>
                </c:pt>
                <c:pt idx="2442">
                  <c:v>17.642856999999999</c:v>
                </c:pt>
                <c:pt idx="2443">
                  <c:v>17.857143000000001</c:v>
                </c:pt>
                <c:pt idx="2444">
                  <c:v>17.602858000000001</c:v>
                </c:pt>
                <c:pt idx="2445">
                  <c:v>18.389999</c:v>
                </c:pt>
                <c:pt idx="2446">
                  <c:v>17.981428000000001</c:v>
                </c:pt>
                <c:pt idx="2447">
                  <c:v>17.772857999999999</c:v>
                </c:pt>
                <c:pt idx="2448">
                  <c:v>17.721430000000002</c:v>
                </c:pt>
                <c:pt idx="2449">
                  <c:v>17.852858000000001</c:v>
                </c:pt>
                <c:pt idx="2450">
                  <c:v>16.998570999999998</c:v>
                </c:pt>
                <c:pt idx="2451">
                  <c:v>17.661428000000001</c:v>
                </c:pt>
                <c:pt idx="2452">
                  <c:v>17.458570000000002</c:v>
                </c:pt>
                <c:pt idx="2453">
                  <c:v>17.447144000000002</c:v>
                </c:pt>
                <c:pt idx="2454">
                  <c:v>17.692858000000001</c:v>
                </c:pt>
                <c:pt idx="2455">
                  <c:v>16.415714000000001</c:v>
                </c:pt>
                <c:pt idx="2456">
                  <c:v>15.935714000000001</c:v>
                </c:pt>
                <c:pt idx="2457">
                  <c:v>16.125713000000001</c:v>
                </c:pt>
                <c:pt idx="2458">
                  <c:v>15.435714000000001</c:v>
                </c:pt>
                <c:pt idx="2459">
                  <c:v>15.487143</c:v>
                </c:pt>
                <c:pt idx="2460">
                  <c:v>16.154285000000002</c:v>
                </c:pt>
                <c:pt idx="2461">
                  <c:v>15.585713999999999</c:v>
                </c:pt>
                <c:pt idx="2462">
                  <c:v>16.07</c:v>
                </c:pt>
                <c:pt idx="2463">
                  <c:v>16.385714</c:v>
                </c:pt>
                <c:pt idx="2464">
                  <c:v>15.641429</c:v>
                </c:pt>
                <c:pt idx="2465">
                  <c:v>15.92</c:v>
                </c:pt>
                <c:pt idx="2466">
                  <c:v>15.135714</c:v>
                </c:pt>
                <c:pt idx="2467">
                  <c:v>15.285714</c:v>
                </c:pt>
                <c:pt idx="2468">
                  <c:v>15.392856999999999</c:v>
                </c:pt>
                <c:pt idx="2469">
                  <c:v>15.411429</c:v>
                </c:pt>
                <c:pt idx="2470">
                  <c:v>15.117143</c:v>
                </c:pt>
                <c:pt idx="2471">
                  <c:v>15.05</c:v>
                </c:pt>
                <c:pt idx="2472">
                  <c:v>15.751429</c:v>
                </c:pt>
                <c:pt idx="2473">
                  <c:v>15.644285999999999</c:v>
                </c:pt>
                <c:pt idx="2474">
                  <c:v>16.272857999999999</c:v>
                </c:pt>
                <c:pt idx="2475">
                  <c:v>16.571428000000001</c:v>
                </c:pt>
                <c:pt idx="2476">
                  <c:v>17.147141999999999</c:v>
                </c:pt>
                <c:pt idx="2477">
                  <c:v>17.062857000000001</c:v>
                </c:pt>
                <c:pt idx="2478">
                  <c:v>17.370000999999998</c:v>
                </c:pt>
                <c:pt idx="2479">
                  <c:v>17.44857</c:v>
                </c:pt>
                <c:pt idx="2480">
                  <c:v>17.178571999999999</c:v>
                </c:pt>
                <c:pt idx="2481">
                  <c:v>16.847142999999999</c:v>
                </c:pt>
                <c:pt idx="2482">
                  <c:v>16.501429000000002</c:v>
                </c:pt>
                <c:pt idx="2483">
                  <c:v>16.399999999999999</c:v>
                </c:pt>
                <c:pt idx="2484">
                  <c:v>15.831429</c:v>
                </c:pt>
                <c:pt idx="2485">
                  <c:v>15.947143000000001</c:v>
                </c:pt>
                <c:pt idx="2486">
                  <c:v>15.705714</c:v>
                </c:pt>
                <c:pt idx="2487">
                  <c:v>15.537143</c:v>
                </c:pt>
                <c:pt idx="2488">
                  <c:v>15.331429</c:v>
                </c:pt>
                <c:pt idx="2489">
                  <c:v>14.748571</c:v>
                </c:pt>
                <c:pt idx="2490">
                  <c:v>14.465714</c:v>
                </c:pt>
                <c:pt idx="2491">
                  <c:v>14.987143</c:v>
                </c:pt>
                <c:pt idx="2492">
                  <c:v>14.944286</c:v>
                </c:pt>
                <c:pt idx="2493">
                  <c:v>14.528570999999999</c:v>
                </c:pt>
                <c:pt idx="2494">
                  <c:v>15.212857</c:v>
                </c:pt>
                <c:pt idx="2495">
                  <c:v>15.01</c:v>
                </c:pt>
                <c:pt idx="2496">
                  <c:v>15.36</c:v>
                </c:pt>
                <c:pt idx="2497">
                  <c:v>14.984286000000001</c:v>
                </c:pt>
                <c:pt idx="2498">
                  <c:v>12.36</c:v>
                </c:pt>
                <c:pt idx="2499">
                  <c:v>12.655714</c:v>
                </c:pt>
                <c:pt idx="2500">
                  <c:v>12.228571000000001</c:v>
                </c:pt>
                <c:pt idx="2501">
                  <c:v>12.244286000000001</c:v>
                </c:pt>
                <c:pt idx="2502">
                  <c:v>11.802856999999999</c:v>
                </c:pt>
                <c:pt idx="2503">
                  <c:v>11.47</c:v>
                </c:pt>
                <c:pt idx="2504">
                  <c:v>11.534286</c:v>
                </c:pt>
                <c:pt idx="2505">
                  <c:v>11.687143000000001</c:v>
                </c:pt>
                <c:pt idx="2506">
                  <c:v>10.827143</c:v>
                </c:pt>
                <c:pt idx="2507">
                  <c:v>10.357143000000001</c:v>
                </c:pt>
                <c:pt idx="2508">
                  <c:v>10.438571</c:v>
                </c:pt>
                <c:pt idx="2509">
                  <c:v>10.304285999999999</c:v>
                </c:pt>
                <c:pt idx="2510">
                  <c:v>10.692857</c:v>
                </c:pt>
                <c:pt idx="2511">
                  <c:v>10.412857000000001</c:v>
                </c:pt>
                <c:pt idx="2512">
                  <c:v>11.018571</c:v>
                </c:pt>
                <c:pt idx="2513">
                  <c:v>11.111428999999999</c:v>
                </c:pt>
                <c:pt idx="2514">
                  <c:v>11.081429</c:v>
                </c:pt>
                <c:pt idx="2515">
                  <c:v>10.607143000000001</c:v>
                </c:pt>
                <c:pt idx="2516">
                  <c:v>10.328571</c:v>
                </c:pt>
                <c:pt idx="2517">
                  <c:v>9.9785710000000005</c:v>
                </c:pt>
                <c:pt idx="2518">
                  <c:v>10.257142999999999</c:v>
                </c:pt>
                <c:pt idx="2519">
                  <c:v>9.6385710000000007</c:v>
                </c:pt>
                <c:pt idx="2520">
                  <c:v>10.217143</c:v>
                </c:pt>
                <c:pt idx="2521">
                  <c:v>10.085713999999999</c:v>
                </c:pt>
                <c:pt idx="2522">
                  <c:v>10.151429</c:v>
                </c:pt>
                <c:pt idx="2523">
                  <c:v>9.7828569999999999</c:v>
                </c:pt>
                <c:pt idx="2524">
                  <c:v>9.5285709999999995</c:v>
                </c:pt>
                <c:pt idx="2525">
                  <c:v>8.7071430000000003</c:v>
                </c:pt>
                <c:pt idx="2526">
                  <c:v>9.0357140000000005</c:v>
                </c:pt>
                <c:pt idx="2527">
                  <c:v>9.2871430000000004</c:v>
                </c:pt>
                <c:pt idx="2528">
                  <c:v>9.3800000000000008</c:v>
                </c:pt>
                <c:pt idx="2529">
                  <c:v>9.5142860000000002</c:v>
                </c:pt>
                <c:pt idx="2530">
                  <c:v>9.1957140000000006</c:v>
                </c:pt>
                <c:pt idx="2531">
                  <c:v>9.4842860000000009</c:v>
                </c:pt>
                <c:pt idx="2532">
                  <c:v>9.0371430000000004</c:v>
                </c:pt>
                <c:pt idx="2533">
                  <c:v>8.9428570000000001</c:v>
                </c:pt>
                <c:pt idx="2534">
                  <c:v>8.9700000000000006</c:v>
                </c:pt>
                <c:pt idx="2535">
                  <c:v>9.0385709999999992</c:v>
                </c:pt>
                <c:pt idx="2536">
                  <c:v>9.2942859999999996</c:v>
                </c:pt>
                <c:pt idx="2537">
                  <c:v>9.5571429999999999</c:v>
                </c:pt>
                <c:pt idx="2538">
                  <c:v>9.9257139999999993</c:v>
                </c:pt>
                <c:pt idx="2539">
                  <c:v>9.7514289999999999</c:v>
                </c:pt>
                <c:pt idx="2540">
                  <c:v>9.4628569999999996</c:v>
                </c:pt>
                <c:pt idx="2541">
                  <c:v>9.6871430000000007</c:v>
                </c:pt>
                <c:pt idx="2542">
                  <c:v>9.6014289999999995</c:v>
                </c:pt>
                <c:pt idx="2543">
                  <c:v>9.5757139999999996</c:v>
                </c:pt>
                <c:pt idx="2544">
                  <c:v>9.4428570000000001</c:v>
                </c:pt>
                <c:pt idx="2545">
                  <c:v>9.7571429999999992</c:v>
                </c:pt>
                <c:pt idx="2546">
                  <c:v>9.8242860000000007</c:v>
                </c:pt>
                <c:pt idx="2547">
                  <c:v>9.7842859999999998</c:v>
                </c:pt>
                <c:pt idx="2548">
                  <c:v>10.618570999999999</c:v>
                </c:pt>
                <c:pt idx="2549">
                  <c:v>11.962857</c:v>
                </c:pt>
                <c:pt idx="2550">
                  <c:v>11.854286</c:v>
                </c:pt>
                <c:pt idx="2551">
                  <c:v>11.96</c:v>
                </c:pt>
                <c:pt idx="2552">
                  <c:v>11.442857</c:v>
                </c:pt>
                <c:pt idx="2553">
                  <c:v>11.645714</c:v>
                </c:pt>
                <c:pt idx="2554">
                  <c:v>12.254286</c:v>
                </c:pt>
                <c:pt idx="2555">
                  <c:v>12.158571</c:v>
                </c:pt>
                <c:pt idx="2556">
                  <c:v>11.892856999999999</c:v>
                </c:pt>
                <c:pt idx="2557">
                  <c:v>11.607143000000001</c:v>
                </c:pt>
                <c:pt idx="2558">
                  <c:v>11.708570999999999</c:v>
                </c:pt>
                <c:pt idx="2559">
                  <c:v>11.808571000000001</c:v>
                </c:pt>
                <c:pt idx="2560">
                  <c:v>11.532857</c:v>
                </c:pt>
                <c:pt idx="2561">
                  <c:v>11.581429</c:v>
                </c:pt>
                <c:pt idx="2562">
                  <c:v>9.1728570000000005</c:v>
                </c:pt>
                <c:pt idx="2563">
                  <c:v>8.4728569999999994</c:v>
                </c:pt>
                <c:pt idx="2564">
                  <c:v>8.194286</c:v>
                </c:pt>
                <c:pt idx="2565">
                  <c:v>8.418571</c:v>
                </c:pt>
                <c:pt idx="2566">
                  <c:v>8.2071430000000003</c:v>
                </c:pt>
                <c:pt idx="2567">
                  <c:v>8.2042859999999997</c:v>
                </c:pt>
                <c:pt idx="2568">
                  <c:v>7.7542859999999996</c:v>
                </c:pt>
                <c:pt idx="2569">
                  <c:v>7.8371430000000002</c:v>
                </c:pt>
                <c:pt idx="2570">
                  <c:v>7.7914289999999999</c:v>
                </c:pt>
                <c:pt idx="2571">
                  <c:v>8.1357140000000001</c:v>
                </c:pt>
                <c:pt idx="2572">
                  <c:v>8.2242859999999993</c:v>
                </c:pt>
                <c:pt idx="2573">
                  <c:v>8.2271429999999999</c:v>
                </c:pt>
                <c:pt idx="2574">
                  <c:v>8.2371429999999997</c:v>
                </c:pt>
                <c:pt idx="2575">
                  <c:v>8.7457139999999995</c:v>
                </c:pt>
                <c:pt idx="2576">
                  <c:v>8.66</c:v>
                </c:pt>
                <c:pt idx="2577">
                  <c:v>8.8614289999999993</c:v>
                </c:pt>
                <c:pt idx="2578">
                  <c:v>9.0657139999999998</c:v>
                </c:pt>
                <c:pt idx="2579">
                  <c:v>9.2685709999999997</c:v>
                </c:pt>
                <c:pt idx="2580">
                  <c:v>9.0914289999999998</c:v>
                </c:pt>
                <c:pt idx="2581">
                  <c:v>9.305714</c:v>
                </c:pt>
                <c:pt idx="2582">
                  <c:v>9.3028569999999995</c:v>
                </c:pt>
                <c:pt idx="2583">
                  <c:v>9.4314289999999996</c:v>
                </c:pt>
                <c:pt idx="2584">
                  <c:v>9.0128570000000003</c:v>
                </c:pt>
                <c:pt idx="2585">
                  <c:v>9.0457140000000003</c:v>
                </c:pt>
                <c:pt idx="2586">
                  <c:v>8.8914290000000005</c:v>
                </c:pt>
                <c:pt idx="2587">
                  <c:v>9.0071429999999992</c:v>
                </c:pt>
                <c:pt idx="2588">
                  <c:v>9.0228570000000001</c:v>
                </c:pt>
                <c:pt idx="2589">
                  <c:v>8.7585709999999999</c:v>
                </c:pt>
                <c:pt idx="2590">
                  <c:v>8.2857140000000005</c:v>
                </c:pt>
                <c:pt idx="2591">
                  <c:v>7.9428570000000001</c:v>
                </c:pt>
                <c:pt idx="2592">
                  <c:v>7.944286</c:v>
                </c:pt>
                <c:pt idx="2593">
                  <c:v>8.0971430000000009</c:v>
                </c:pt>
                <c:pt idx="2594">
                  <c:v>8.0485710000000008</c:v>
                </c:pt>
                <c:pt idx="2595">
                  <c:v>7.9857139999999998</c:v>
                </c:pt>
                <c:pt idx="2596">
                  <c:v>8.2142859999999995</c:v>
                </c:pt>
                <c:pt idx="2597">
                  <c:v>8.1242859999999997</c:v>
                </c:pt>
                <c:pt idx="2598">
                  <c:v>8.3571430000000007</c:v>
                </c:pt>
                <c:pt idx="2599">
                  <c:v>8.4257139999999993</c:v>
                </c:pt>
                <c:pt idx="2600">
                  <c:v>8.1842860000000002</c:v>
                </c:pt>
                <c:pt idx="2601">
                  <c:v>8.1057140000000008</c:v>
                </c:pt>
                <c:pt idx="2602">
                  <c:v>8.06</c:v>
                </c:pt>
                <c:pt idx="2603">
                  <c:v>8.49</c:v>
                </c:pt>
                <c:pt idx="2604">
                  <c:v>8.1228569999999998</c:v>
                </c:pt>
                <c:pt idx="2605">
                  <c:v>8.1071430000000007</c:v>
                </c:pt>
                <c:pt idx="2606">
                  <c:v>7.7128569999999996</c:v>
                </c:pt>
                <c:pt idx="2607">
                  <c:v>7.98</c:v>
                </c:pt>
                <c:pt idx="2608">
                  <c:v>7.862857</c:v>
                </c:pt>
                <c:pt idx="2609">
                  <c:v>7.8</c:v>
                </c:pt>
                <c:pt idx="2610">
                  <c:v>8.0642859999999992</c:v>
                </c:pt>
                <c:pt idx="2611">
                  <c:v>8.3414289999999998</c:v>
                </c:pt>
                <c:pt idx="2612">
                  <c:v>8.9499999999999993</c:v>
                </c:pt>
                <c:pt idx="2613">
                  <c:v>9.58</c:v>
                </c:pt>
                <c:pt idx="2614">
                  <c:v>10.198570999999999</c:v>
                </c:pt>
                <c:pt idx="2615">
                  <c:v>9.8428570000000004</c:v>
                </c:pt>
                <c:pt idx="2616">
                  <c:v>9.4042860000000008</c:v>
                </c:pt>
                <c:pt idx="2617">
                  <c:v>9.5571429999999999</c:v>
                </c:pt>
                <c:pt idx="2618">
                  <c:v>9.4</c:v>
                </c:pt>
                <c:pt idx="2619">
                  <c:v>9.3071429999999999</c:v>
                </c:pt>
                <c:pt idx="2620">
                  <c:v>9.2714289999999995</c:v>
                </c:pt>
                <c:pt idx="2621">
                  <c:v>9.43</c:v>
                </c:pt>
                <c:pt idx="2622">
                  <c:v>9.7842859999999998</c:v>
                </c:pt>
                <c:pt idx="2623">
                  <c:v>9.5985709999999997</c:v>
                </c:pt>
                <c:pt idx="2624">
                  <c:v>9.194286</c:v>
                </c:pt>
                <c:pt idx="2625">
                  <c:v>9.6142859999999999</c:v>
                </c:pt>
                <c:pt idx="2626">
                  <c:v>8.2657139999999991</c:v>
                </c:pt>
                <c:pt idx="2627">
                  <c:v>8.5785710000000002</c:v>
                </c:pt>
                <c:pt idx="2628">
                  <c:v>8.7928569999999997</c:v>
                </c:pt>
                <c:pt idx="2629">
                  <c:v>9.4871429999999997</c:v>
                </c:pt>
                <c:pt idx="2630">
                  <c:v>11.121428999999999</c:v>
                </c:pt>
                <c:pt idx="2631">
                  <c:v>11.035714</c:v>
                </c:pt>
                <c:pt idx="2632">
                  <c:v>10.652856999999999</c:v>
                </c:pt>
                <c:pt idx="2633">
                  <c:v>11.008571</c:v>
                </c:pt>
                <c:pt idx="2634">
                  <c:v>10.918571</c:v>
                </c:pt>
                <c:pt idx="2635">
                  <c:v>11.164286000000001</c:v>
                </c:pt>
                <c:pt idx="2636">
                  <c:v>10.901429</c:v>
                </c:pt>
                <c:pt idx="2637">
                  <c:v>11.285714</c:v>
                </c:pt>
                <c:pt idx="2638">
                  <c:v>11.12</c:v>
                </c:pt>
                <c:pt idx="2639">
                  <c:v>11.428571</c:v>
                </c:pt>
                <c:pt idx="2640">
                  <c:v>11.444286</c:v>
                </c:pt>
                <c:pt idx="2641">
                  <c:v>11.611428999999999</c:v>
                </c:pt>
                <c:pt idx="2642">
                  <c:v>11.715714</c:v>
                </c:pt>
                <c:pt idx="2643">
                  <c:v>11.644285999999999</c:v>
                </c:pt>
                <c:pt idx="2644">
                  <c:v>11.785714</c:v>
                </c:pt>
                <c:pt idx="2645">
                  <c:v>11.915713999999999</c:v>
                </c:pt>
                <c:pt idx="2646">
                  <c:v>11.8</c:v>
                </c:pt>
                <c:pt idx="2647">
                  <c:v>11.718571000000001</c:v>
                </c:pt>
                <c:pt idx="2648">
                  <c:v>11.821429</c:v>
                </c:pt>
                <c:pt idx="2649">
                  <c:v>11.77</c:v>
                </c:pt>
                <c:pt idx="2650">
                  <c:v>11.5</c:v>
                </c:pt>
                <c:pt idx="2651">
                  <c:v>11.692857</c:v>
                </c:pt>
                <c:pt idx="2652">
                  <c:v>10.787143</c:v>
                </c:pt>
                <c:pt idx="2653">
                  <c:v>12.371428999999999</c:v>
                </c:pt>
                <c:pt idx="2654">
                  <c:v>11.742857000000001</c:v>
                </c:pt>
                <c:pt idx="2655">
                  <c:v>12.61</c:v>
                </c:pt>
                <c:pt idx="2656">
                  <c:v>12.285714</c:v>
                </c:pt>
                <c:pt idx="2657">
                  <c:v>12.185714000000001</c:v>
                </c:pt>
                <c:pt idx="2658">
                  <c:v>12.324286000000001</c:v>
                </c:pt>
                <c:pt idx="2659">
                  <c:v>12.978571000000001</c:v>
                </c:pt>
                <c:pt idx="2660">
                  <c:v>13.238571</c:v>
                </c:pt>
                <c:pt idx="2661">
                  <c:v>13.281428999999999</c:v>
                </c:pt>
                <c:pt idx="2662">
                  <c:v>13.567143</c:v>
                </c:pt>
                <c:pt idx="2663">
                  <c:v>13.8</c:v>
                </c:pt>
                <c:pt idx="2664">
                  <c:v>13.475714</c:v>
                </c:pt>
                <c:pt idx="2665">
                  <c:v>13.15</c:v>
                </c:pt>
                <c:pt idx="2666">
                  <c:v>13.08</c:v>
                </c:pt>
                <c:pt idx="2667">
                  <c:v>12.834286000000001</c:v>
                </c:pt>
                <c:pt idx="2668">
                  <c:v>12.941428999999999</c:v>
                </c:pt>
                <c:pt idx="2669">
                  <c:v>12.828571</c:v>
                </c:pt>
                <c:pt idx="2670">
                  <c:v>12.768571</c:v>
                </c:pt>
                <c:pt idx="2671">
                  <c:v>13.601429</c:v>
                </c:pt>
                <c:pt idx="2672">
                  <c:v>13.138571000000001</c:v>
                </c:pt>
                <c:pt idx="2673">
                  <c:v>13.791429000000001</c:v>
                </c:pt>
                <c:pt idx="2674">
                  <c:v>13.77</c:v>
                </c:pt>
                <c:pt idx="2675">
                  <c:v>14.287143</c:v>
                </c:pt>
                <c:pt idx="2676">
                  <c:v>13.874286</c:v>
                </c:pt>
                <c:pt idx="2677">
                  <c:v>13.795714</c:v>
                </c:pt>
                <c:pt idx="2678">
                  <c:v>14.025714000000001</c:v>
                </c:pt>
                <c:pt idx="2679">
                  <c:v>14.427142999999999</c:v>
                </c:pt>
                <c:pt idx="2680">
                  <c:v>14.717143</c:v>
                </c:pt>
                <c:pt idx="2681">
                  <c:v>14.545714</c:v>
                </c:pt>
                <c:pt idx="2682">
                  <c:v>14.012857</c:v>
                </c:pt>
                <c:pt idx="2683">
                  <c:v>14.34</c:v>
                </c:pt>
                <c:pt idx="2684">
                  <c:v>14.235714</c:v>
                </c:pt>
                <c:pt idx="2685">
                  <c:v>13.875714</c:v>
                </c:pt>
                <c:pt idx="2686">
                  <c:v>20.57</c:v>
                </c:pt>
                <c:pt idx="2687">
                  <c:v>20.809999000000001</c:v>
                </c:pt>
                <c:pt idx="2688">
                  <c:v>24.644285</c:v>
                </c:pt>
                <c:pt idx="2689">
                  <c:v>22.59</c:v>
                </c:pt>
                <c:pt idx="2690">
                  <c:v>24.784286000000002</c:v>
                </c:pt>
                <c:pt idx="2691">
                  <c:v>23.871428999999999</c:v>
                </c:pt>
                <c:pt idx="2692">
                  <c:v>24.285713000000001</c:v>
                </c:pt>
                <c:pt idx="2693">
                  <c:v>23.254286</c:v>
                </c:pt>
                <c:pt idx="2694">
                  <c:v>24.625713000000001</c:v>
                </c:pt>
                <c:pt idx="2695">
                  <c:v>25</c:v>
                </c:pt>
                <c:pt idx="2696">
                  <c:v>26.535713000000001</c:v>
                </c:pt>
                <c:pt idx="2697">
                  <c:v>25.962855999999999</c:v>
                </c:pt>
                <c:pt idx="2698">
                  <c:v>25.568570999999999</c:v>
                </c:pt>
                <c:pt idx="2699">
                  <c:v>25.808571000000001</c:v>
                </c:pt>
                <c:pt idx="2700">
                  <c:v>25.842856999999999</c:v>
                </c:pt>
                <c:pt idx="2701">
                  <c:v>26.755714000000001</c:v>
                </c:pt>
                <c:pt idx="2702">
                  <c:v>26.938572000000001</c:v>
                </c:pt>
                <c:pt idx="2703">
                  <c:v>27.285713000000001</c:v>
                </c:pt>
                <c:pt idx="2704">
                  <c:v>28.225714</c:v>
                </c:pt>
                <c:pt idx="2705">
                  <c:v>26.571428000000001</c:v>
                </c:pt>
                <c:pt idx="2706">
                  <c:v>26.245714</c:v>
                </c:pt>
                <c:pt idx="2707">
                  <c:v>25.855715</c:v>
                </c:pt>
                <c:pt idx="2708">
                  <c:v>25.799999</c:v>
                </c:pt>
                <c:pt idx="2709">
                  <c:v>26.225714</c:v>
                </c:pt>
                <c:pt idx="2710">
                  <c:v>26.258572000000001</c:v>
                </c:pt>
                <c:pt idx="2711">
                  <c:v>26.73</c:v>
                </c:pt>
                <c:pt idx="2712">
                  <c:v>26.954287000000001</c:v>
                </c:pt>
                <c:pt idx="2713">
                  <c:v>26.381430000000002</c:v>
                </c:pt>
                <c:pt idx="2714">
                  <c:v>26.021429000000001</c:v>
                </c:pt>
                <c:pt idx="2715">
                  <c:v>25.714286999999999</c:v>
                </c:pt>
                <c:pt idx="2716">
                  <c:v>26.064285000000002</c:v>
                </c:pt>
                <c:pt idx="2717">
                  <c:v>26.285713000000001</c:v>
                </c:pt>
                <c:pt idx="2718">
                  <c:v>25.622855999999999</c:v>
                </c:pt>
                <c:pt idx="2719">
                  <c:v>26.771429000000001</c:v>
                </c:pt>
                <c:pt idx="2720">
                  <c:v>27.527142999999999</c:v>
                </c:pt>
                <c:pt idx="2721">
                  <c:v>27.035713000000001</c:v>
                </c:pt>
                <c:pt idx="2722">
                  <c:v>25.911428000000001</c:v>
                </c:pt>
                <c:pt idx="2723">
                  <c:v>26.571428000000001</c:v>
                </c:pt>
                <c:pt idx="2724">
                  <c:v>26.088571999999999</c:v>
                </c:pt>
                <c:pt idx="2725">
                  <c:v>26.057141999999999</c:v>
                </c:pt>
                <c:pt idx="2726">
                  <c:v>26.157143000000001</c:v>
                </c:pt>
                <c:pt idx="2727">
                  <c:v>26.061427999999999</c:v>
                </c:pt>
                <c:pt idx="2728">
                  <c:v>26.285713000000001</c:v>
                </c:pt>
                <c:pt idx="2729">
                  <c:v>27.091429000000002</c:v>
                </c:pt>
                <c:pt idx="2730">
                  <c:v>27.25</c:v>
                </c:pt>
                <c:pt idx="2731">
                  <c:v>27.278569999999998</c:v>
                </c:pt>
                <c:pt idx="2732">
                  <c:v>26.271429000000001</c:v>
                </c:pt>
                <c:pt idx="2733">
                  <c:v>25.292856</c:v>
                </c:pt>
                <c:pt idx="2734">
                  <c:v>23.91</c:v>
                </c:pt>
                <c:pt idx="2735">
                  <c:v>23.360001</c:v>
                </c:pt>
                <c:pt idx="2736">
                  <c:v>23.690000999999999</c:v>
                </c:pt>
                <c:pt idx="2737">
                  <c:v>23.355715</c:v>
                </c:pt>
                <c:pt idx="2738">
                  <c:v>24</c:v>
                </c:pt>
                <c:pt idx="2739">
                  <c:v>24.118569999999998</c:v>
                </c:pt>
                <c:pt idx="2740">
                  <c:v>25.284286000000002</c:v>
                </c:pt>
                <c:pt idx="2741">
                  <c:v>25.08</c:v>
                </c:pt>
                <c:pt idx="2742">
                  <c:v>24.995714</c:v>
                </c:pt>
                <c:pt idx="2743">
                  <c:v>24.905714</c:v>
                </c:pt>
                <c:pt idx="2744">
                  <c:v>24.428571999999999</c:v>
                </c:pt>
                <c:pt idx="2745">
                  <c:v>23.642856999999999</c:v>
                </c:pt>
                <c:pt idx="2746">
                  <c:v>23.674285999999999</c:v>
                </c:pt>
                <c:pt idx="2747">
                  <c:v>30.795712999999999</c:v>
                </c:pt>
                <c:pt idx="2748">
                  <c:v>31.085713999999999</c:v>
                </c:pt>
                <c:pt idx="2749">
                  <c:v>30.997143000000001</c:v>
                </c:pt>
                <c:pt idx="2750">
                  <c:v>31</c:v>
                </c:pt>
                <c:pt idx="2751">
                  <c:v>30.944286000000002</c:v>
                </c:pt>
                <c:pt idx="2752">
                  <c:v>30.657143000000001</c:v>
                </c:pt>
                <c:pt idx="2753">
                  <c:v>30.845714999999998</c:v>
                </c:pt>
                <c:pt idx="2754">
                  <c:v>30.462855999999999</c:v>
                </c:pt>
                <c:pt idx="2755">
                  <c:v>30.825714000000001</c:v>
                </c:pt>
                <c:pt idx="2756">
                  <c:v>29.947144000000002</c:v>
                </c:pt>
                <c:pt idx="2757">
                  <c:v>29.825714000000001</c:v>
                </c:pt>
                <c:pt idx="2758">
                  <c:v>29.275715000000002</c:v>
                </c:pt>
                <c:pt idx="2759">
                  <c:v>29.718571000000001</c:v>
                </c:pt>
                <c:pt idx="2760">
                  <c:v>30.915714000000001</c:v>
                </c:pt>
                <c:pt idx="2761">
                  <c:v>31.024286</c:v>
                </c:pt>
                <c:pt idx="2762">
                  <c:v>33.14143</c:v>
                </c:pt>
                <c:pt idx="2763">
                  <c:v>34.209999000000003</c:v>
                </c:pt>
                <c:pt idx="2764">
                  <c:v>35.278571999999997</c:v>
                </c:pt>
                <c:pt idx="2765">
                  <c:v>34.075713999999998</c:v>
                </c:pt>
                <c:pt idx="2766">
                  <c:v>34.062859000000003</c:v>
                </c:pt>
                <c:pt idx="2767">
                  <c:v>34.291428000000003</c:v>
                </c:pt>
                <c:pt idx="2768">
                  <c:v>33.485714000000002</c:v>
                </c:pt>
                <c:pt idx="2769">
                  <c:v>32.242859000000003</c:v>
                </c:pt>
                <c:pt idx="2770">
                  <c:v>32.175713000000002</c:v>
                </c:pt>
                <c:pt idx="2771">
                  <c:v>33.107143000000001</c:v>
                </c:pt>
                <c:pt idx="2772">
                  <c:v>30.65</c:v>
                </c:pt>
                <c:pt idx="2773">
                  <c:v>30.861429000000001</c:v>
                </c:pt>
                <c:pt idx="2774">
                  <c:v>32.177143000000001</c:v>
                </c:pt>
                <c:pt idx="2775">
                  <c:v>32.435715000000002</c:v>
                </c:pt>
                <c:pt idx="2776">
                  <c:v>31.445715</c:v>
                </c:pt>
                <c:pt idx="2777">
                  <c:v>31.884287</c:v>
                </c:pt>
                <c:pt idx="2778">
                  <c:v>31.731428000000001</c:v>
                </c:pt>
                <c:pt idx="2779">
                  <c:v>31.234285</c:v>
                </c:pt>
                <c:pt idx="2780">
                  <c:v>31.861429000000001</c:v>
                </c:pt>
                <c:pt idx="2781">
                  <c:v>31.121428999999999</c:v>
                </c:pt>
                <c:pt idx="2782">
                  <c:v>30.832857000000001</c:v>
                </c:pt>
                <c:pt idx="2783">
                  <c:v>29.712855999999999</c:v>
                </c:pt>
                <c:pt idx="2784">
                  <c:v>30.681429000000001</c:v>
                </c:pt>
                <c:pt idx="2785">
                  <c:v>32.220001000000003</c:v>
                </c:pt>
                <c:pt idx="2786">
                  <c:v>32.89143</c:v>
                </c:pt>
                <c:pt idx="2787">
                  <c:v>32.571429999999999</c:v>
                </c:pt>
                <c:pt idx="2788">
                  <c:v>32.781429000000003</c:v>
                </c:pt>
                <c:pt idx="2789">
                  <c:v>32.150002000000001</c:v>
                </c:pt>
                <c:pt idx="2790">
                  <c:v>30.428571999999999</c:v>
                </c:pt>
                <c:pt idx="2791">
                  <c:v>30.281428999999999</c:v>
                </c:pt>
                <c:pt idx="2792">
                  <c:v>30.65</c:v>
                </c:pt>
                <c:pt idx="2793">
                  <c:v>30.415714000000001</c:v>
                </c:pt>
                <c:pt idx="2794">
                  <c:v>30.610001</c:v>
                </c:pt>
                <c:pt idx="2795">
                  <c:v>30.517143000000001</c:v>
                </c:pt>
                <c:pt idx="2796">
                  <c:v>32.175713000000002</c:v>
                </c:pt>
                <c:pt idx="2797">
                  <c:v>31.731428000000001</c:v>
                </c:pt>
                <c:pt idx="2798">
                  <c:v>31.727142000000001</c:v>
                </c:pt>
                <c:pt idx="2799">
                  <c:v>32.425713000000002</c:v>
                </c:pt>
                <c:pt idx="2800">
                  <c:v>33.577145000000002</c:v>
                </c:pt>
                <c:pt idx="2801">
                  <c:v>35.078570999999997</c:v>
                </c:pt>
                <c:pt idx="2802">
                  <c:v>35.428570000000001</c:v>
                </c:pt>
                <c:pt idx="2803">
                  <c:v>35.118572</c:v>
                </c:pt>
                <c:pt idx="2804">
                  <c:v>37.057144000000001</c:v>
                </c:pt>
                <c:pt idx="2805">
                  <c:v>36.755713999999998</c:v>
                </c:pt>
                <c:pt idx="2806">
                  <c:v>37.32</c:v>
                </c:pt>
                <c:pt idx="2807">
                  <c:v>38.615715000000002</c:v>
                </c:pt>
                <c:pt idx="2808">
                  <c:v>38.204284999999999</c:v>
                </c:pt>
                <c:pt idx="2809">
                  <c:v>38.121428999999999</c:v>
                </c:pt>
                <c:pt idx="2810">
                  <c:v>35.914287999999999</c:v>
                </c:pt>
                <c:pt idx="2811">
                  <c:v>35.674286000000002</c:v>
                </c:pt>
                <c:pt idx="2812">
                  <c:v>34.365715000000002</c:v>
                </c:pt>
                <c:pt idx="2813">
                  <c:v>34.945712999999998</c:v>
                </c:pt>
                <c:pt idx="2814">
                  <c:v>35.151428000000003</c:v>
                </c:pt>
                <c:pt idx="2815">
                  <c:v>35.057144000000001</c:v>
                </c:pt>
                <c:pt idx="2816">
                  <c:v>34.772857999999999</c:v>
                </c:pt>
                <c:pt idx="2817">
                  <c:v>35.220001000000003</c:v>
                </c:pt>
                <c:pt idx="2818">
                  <c:v>35.619999</c:v>
                </c:pt>
                <c:pt idx="2819">
                  <c:v>34.844287999999999</c:v>
                </c:pt>
                <c:pt idx="2820">
                  <c:v>36.278571999999997</c:v>
                </c:pt>
                <c:pt idx="2821">
                  <c:v>36.337142999999998</c:v>
                </c:pt>
                <c:pt idx="2822">
                  <c:v>35.981430000000003</c:v>
                </c:pt>
                <c:pt idx="2823">
                  <c:v>35.712856000000002</c:v>
                </c:pt>
                <c:pt idx="2824">
                  <c:v>35.897143999999997</c:v>
                </c:pt>
                <c:pt idx="2825">
                  <c:v>36.950001</c:v>
                </c:pt>
                <c:pt idx="2826">
                  <c:v>36.900002000000001</c:v>
                </c:pt>
                <c:pt idx="2827">
                  <c:v>37</c:v>
                </c:pt>
                <c:pt idx="2828">
                  <c:v>36.172854999999998</c:v>
                </c:pt>
                <c:pt idx="2829">
                  <c:v>36.857143000000001</c:v>
                </c:pt>
                <c:pt idx="2830">
                  <c:v>37.561427999999999</c:v>
                </c:pt>
                <c:pt idx="2831">
                  <c:v>38.984287000000002</c:v>
                </c:pt>
                <c:pt idx="2832">
                  <c:v>38.931431000000003</c:v>
                </c:pt>
                <c:pt idx="2833">
                  <c:v>38.578570999999997</c:v>
                </c:pt>
                <c:pt idx="2834">
                  <c:v>39.444285999999998</c:v>
                </c:pt>
                <c:pt idx="2835">
                  <c:v>39.878571000000001</c:v>
                </c:pt>
                <c:pt idx="2836">
                  <c:v>39.808571000000001</c:v>
                </c:pt>
                <c:pt idx="2837">
                  <c:v>40.575713999999998</c:v>
                </c:pt>
                <c:pt idx="2838">
                  <c:v>41.178570000000001</c:v>
                </c:pt>
                <c:pt idx="2839">
                  <c:v>41.061427999999999</c:v>
                </c:pt>
                <c:pt idx="2840">
                  <c:v>41.262855999999999</c:v>
                </c:pt>
                <c:pt idx="2841">
                  <c:v>42.400002000000001</c:v>
                </c:pt>
                <c:pt idx="2842">
                  <c:v>42.332855000000002</c:v>
                </c:pt>
                <c:pt idx="2843">
                  <c:v>41.821429999999999</c:v>
                </c:pt>
                <c:pt idx="2844">
                  <c:v>42.5</c:v>
                </c:pt>
                <c:pt idx="2845">
                  <c:v>44.82</c:v>
                </c:pt>
                <c:pt idx="2846">
                  <c:v>43.119999</c:v>
                </c:pt>
                <c:pt idx="2847">
                  <c:v>43.142856999999999</c:v>
                </c:pt>
                <c:pt idx="2848">
                  <c:v>44.285713000000001</c:v>
                </c:pt>
                <c:pt idx="2849">
                  <c:v>43.148570999999997</c:v>
                </c:pt>
                <c:pt idx="2850">
                  <c:v>42.708571999999997</c:v>
                </c:pt>
                <c:pt idx="2851">
                  <c:v>44.052855999999998</c:v>
                </c:pt>
                <c:pt idx="2852">
                  <c:v>43.691428999999999</c:v>
                </c:pt>
                <c:pt idx="2853">
                  <c:v>45.77</c:v>
                </c:pt>
                <c:pt idx="2854">
                  <c:v>43.042858000000003</c:v>
                </c:pt>
                <c:pt idx="2855">
                  <c:v>44.028571999999997</c:v>
                </c:pt>
                <c:pt idx="2856">
                  <c:v>44.005713999999998</c:v>
                </c:pt>
                <c:pt idx="2857">
                  <c:v>44.394286999999998</c:v>
                </c:pt>
                <c:pt idx="2858">
                  <c:v>43.959999000000003</c:v>
                </c:pt>
                <c:pt idx="2859">
                  <c:v>44.967143999999998</c:v>
                </c:pt>
                <c:pt idx="2860">
                  <c:v>46.012855999999999</c:v>
                </c:pt>
                <c:pt idx="2861">
                  <c:v>47.287143999999998</c:v>
                </c:pt>
                <c:pt idx="2862">
                  <c:v>46.240001999999997</c:v>
                </c:pt>
                <c:pt idx="2863">
                  <c:v>46.291428000000003</c:v>
                </c:pt>
                <c:pt idx="2864">
                  <c:v>45.612858000000003</c:v>
                </c:pt>
                <c:pt idx="2865">
                  <c:v>42.889999000000003</c:v>
                </c:pt>
                <c:pt idx="2866">
                  <c:v>43</c:v>
                </c:pt>
                <c:pt idx="2867">
                  <c:v>43.472858000000002</c:v>
                </c:pt>
                <c:pt idx="2868">
                  <c:v>44.372855999999999</c:v>
                </c:pt>
                <c:pt idx="2869">
                  <c:v>46.442855999999999</c:v>
                </c:pt>
                <c:pt idx="2870">
                  <c:v>45.73</c:v>
                </c:pt>
                <c:pt idx="2871">
                  <c:v>46.029998999999997</c:v>
                </c:pt>
                <c:pt idx="2872">
                  <c:v>47.714286999999999</c:v>
                </c:pt>
                <c:pt idx="2873">
                  <c:v>48.988571</c:v>
                </c:pt>
                <c:pt idx="2874">
                  <c:v>55.405712000000001</c:v>
                </c:pt>
                <c:pt idx="2875">
                  <c:v>45.331429</c:v>
                </c:pt>
                <c:pt idx="2876">
                  <c:v>47.348571999999997</c:v>
                </c:pt>
                <c:pt idx="2877">
                  <c:v>47.285713000000001</c:v>
                </c:pt>
                <c:pt idx="2878">
                  <c:v>46.43</c:v>
                </c:pt>
                <c:pt idx="2879">
                  <c:v>45.509998000000003</c:v>
                </c:pt>
                <c:pt idx="2880">
                  <c:v>46.959999000000003</c:v>
                </c:pt>
                <c:pt idx="2881">
                  <c:v>45.444285999999998</c:v>
                </c:pt>
                <c:pt idx="2882">
                  <c:v>46.975715999999998</c:v>
                </c:pt>
                <c:pt idx="2883">
                  <c:v>47.278571999999997</c:v>
                </c:pt>
                <c:pt idx="2884">
                  <c:v>47.934283999999998</c:v>
                </c:pt>
                <c:pt idx="2885">
                  <c:v>48.498569000000003</c:v>
                </c:pt>
                <c:pt idx="2886">
                  <c:v>48.428570000000001</c:v>
                </c:pt>
                <c:pt idx="2887">
                  <c:v>46.702857999999999</c:v>
                </c:pt>
                <c:pt idx="2888">
                  <c:v>47.535713000000001</c:v>
                </c:pt>
                <c:pt idx="2889">
                  <c:v>48.025714999999998</c:v>
                </c:pt>
                <c:pt idx="2890">
                  <c:v>47.602856000000003</c:v>
                </c:pt>
                <c:pt idx="2891">
                  <c:v>47.970001000000003</c:v>
                </c:pt>
                <c:pt idx="2892">
                  <c:v>49.228572999999997</c:v>
                </c:pt>
                <c:pt idx="2893">
                  <c:v>50</c:v>
                </c:pt>
                <c:pt idx="2894">
                  <c:v>48.681431000000003</c:v>
                </c:pt>
                <c:pt idx="2895">
                  <c:v>49.049999</c:v>
                </c:pt>
                <c:pt idx="2896">
                  <c:v>48.89143</c:v>
                </c:pt>
                <c:pt idx="2897">
                  <c:v>49.832855000000002</c:v>
                </c:pt>
                <c:pt idx="2898">
                  <c:v>49.557144000000001</c:v>
                </c:pt>
                <c:pt idx="2899">
                  <c:v>50.071429999999999</c:v>
                </c:pt>
                <c:pt idx="2900">
                  <c:v>51.015712999999998</c:v>
                </c:pt>
                <c:pt idx="2901">
                  <c:v>52.007140999999997</c:v>
                </c:pt>
                <c:pt idx="2902">
                  <c:v>52.125712999999998</c:v>
                </c:pt>
                <c:pt idx="2903">
                  <c:v>51.698569999999997</c:v>
                </c:pt>
                <c:pt idx="2904">
                  <c:v>51.512855999999999</c:v>
                </c:pt>
                <c:pt idx="2905">
                  <c:v>51.114285000000002</c:v>
                </c:pt>
                <c:pt idx="2906">
                  <c:v>51.577145000000002</c:v>
                </c:pt>
                <c:pt idx="2907">
                  <c:v>50.738571</c:v>
                </c:pt>
                <c:pt idx="2908">
                  <c:v>50.714286999999999</c:v>
                </c:pt>
                <c:pt idx="2909">
                  <c:v>52.052855999999998</c:v>
                </c:pt>
                <c:pt idx="2910">
                  <c:v>51.952857999999999</c:v>
                </c:pt>
                <c:pt idx="2911">
                  <c:v>53.735714000000002</c:v>
                </c:pt>
                <c:pt idx="2912">
                  <c:v>52.854286000000002</c:v>
                </c:pt>
                <c:pt idx="2913">
                  <c:v>52.392856999999999</c:v>
                </c:pt>
                <c:pt idx="2914">
                  <c:v>53.408569</c:v>
                </c:pt>
                <c:pt idx="2915">
                  <c:v>53.457141999999997</c:v>
                </c:pt>
                <c:pt idx="2916">
                  <c:v>53.785713000000001</c:v>
                </c:pt>
                <c:pt idx="2917">
                  <c:v>54.098571999999997</c:v>
                </c:pt>
                <c:pt idx="2918">
                  <c:v>54.394286999999998</c:v>
                </c:pt>
                <c:pt idx="2919">
                  <c:v>54.015712999999998</c:v>
                </c:pt>
                <c:pt idx="2920">
                  <c:v>53.872855999999999</c:v>
                </c:pt>
                <c:pt idx="2921">
                  <c:v>52.517142999999997</c:v>
                </c:pt>
                <c:pt idx="2922">
                  <c:v>52.214286999999999</c:v>
                </c:pt>
                <c:pt idx="2923">
                  <c:v>52.401428000000003</c:v>
                </c:pt>
                <c:pt idx="2924">
                  <c:v>52</c:v>
                </c:pt>
                <c:pt idx="2925">
                  <c:v>51.889999000000003</c:v>
                </c:pt>
                <c:pt idx="2926">
                  <c:v>49.684283999999998</c:v>
                </c:pt>
                <c:pt idx="2927">
                  <c:v>48.104286000000002</c:v>
                </c:pt>
                <c:pt idx="2928">
                  <c:v>48.824286999999998</c:v>
                </c:pt>
                <c:pt idx="2929">
                  <c:v>48.295715000000001</c:v>
                </c:pt>
                <c:pt idx="2930">
                  <c:v>47.304287000000002</c:v>
                </c:pt>
                <c:pt idx="2931">
                  <c:v>48.777141999999998</c:v>
                </c:pt>
                <c:pt idx="2932">
                  <c:v>47.857143000000001</c:v>
                </c:pt>
                <c:pt idx="2933">
                  <c:v>46.915714000000001</c:v>
                </c:pt>
                <c:pt idx="2934">
                  <c:v>47.438572000000001</c:v>
                </c:pt>
                <c:pt idx="2935">
                  <c:v>47.46143</c:v>
                </c:pt>
                <c:pt idx="2936">
                  <c:v>47.071429999999999</c:v>
                </c:pt>
                <c:pt idx="2937">
                  <c:v>55.342857000000002</c:v>
                </c:pt>
                <c:pt idx="2938">
                  <c:v>54.811427999999999</c:v>
                </c:pt>
                <c:pt idx="2939">
                  <c:v>55.341431</c:v>
                </c:pt>
                <c:pt idx="2940">
                  <c:v>54.474285000000002</c:v>
                </c:pt>
                <c:pt idx="2941">
                  <c:v>57.588569999999997</c:v>
                </c:pt>
                <c:pt idx="2942">
                  <c:v>58.157142999999998</c:v>
                </c:pt>
                <c:pt idx="2943">
                  <c:v>57.472858000000002</c:v>
                </c:pt>
                <c:pt idx="2944">
                  <c:v>58.842857000000002</c:v>
                </c:pt>
                <c:pt idx="2945">
                  <c:v>57.921429000000003</c:v>
                </c:pt>
                <c:pt idx="2946">
                  <c:v>57.592857000000002</c:v>
                </c:pt>
                <c:pt idx="2947">
                  <c:v>58.060001</c:v>
                </c:pt>
                <c:pt idx="2948">
                  <c:v>59.062859000000003</c:v>
                </c:pt>
                <c:pt idx="2949">
                  <c:v>61.347141000000001</c:v>
                </c:pt>
                <c:pt idx="2950">
                  <c:v>61.422854999999998</c:v>
                </c:pt>
                <c:pt idx="2951">
                  <c:v>62.111426999999999</c:v>
                </c:pt>
                <c:pt idx="2952">
                  <c:v>60.812859000000003</c:v>
                </c:pt>
                <c:pt idx="2953">
                  <c:v>62.437140999999997</c:v>
                </c:pt>
                <c:pt idx="2954">
                  <c:v>62.422854999999998</c:v>
                </c:pt>
                <c:pt idx="2955">
                  <c:v>61.667144999999998</c:v>
                </c:pt>
                <c:pt idx="2956">
                  <c:v>61.478572999999997</c:v>
                </c:pt>
                <c:pt idx="2957">
                  <c:v>62.671429000000003</c:v>
                </c:pt>
                <c:pt idx="2958">
                  <c:v>62.209999000000003</c:v>
                </c:pt>
                <c:pt idx="2959">
                  <c:v>64.285713000000001</c:v>
                </c:pt>
                <c:pt idx="2960">
                  <c:v>65.128570999999994</c:v>
                </c:pt>
                <c:pt idx="2961">
                  <c:v>63.977142000000001</c:v>
                </c:pt>
                <c:pt idx="2962">
                  <c:v>64.732856999999996</c:v>
                </c:pt>
                <c:pt idx="2963">
                  <c:v>63.027141999999998</c:v>
                </c:pt>
                <c:pt idx="2964">
                  <c:v>64.417145000000005</c:v>
                </c:pt>
                <c:pt idx="2965">
                  <c:v>64.855712999999994</c:v>
                </c:pt>
                <c:pt idx="2966">
                  <c:v>64.991432000000003</c:v>
                </c:pt>
                <c:pt idx="2967">
                  <c:v>64.867142000000001</c:v>
                </c:pt>
                <c:pt idx="2968">
                  <c:v>64.067145999999994</c:v>
                </c:pt>
                <c:pt idx="2969">
                  <c:v>63.234287000000002</c:v>
                </c:pt>
                <c:pt idx="2970">
                  <c:v>61.954284999999999</c:v>
                </c:pt>
                <c:pt idx="2971">
                  <c:v>62.815716000000002</c:v>
                </c:pt>
                <c:pt idx="2972">
                  <c:v>61.104286000000002</c:v>
                </c:pt>
                <c:pt idx="2973">
                  <c:v>61.169998</c:v>
                </c:pt>
                <c:pt idx="2974">
                  <c:v>60.338569999999997</c:v>
                </c:pt>
                <c:pt idx="2975">
                  <c:v>59.981430000000003</c:v>
                </c:pt>
                <c:pt idx="2976">
                  <c:v>59.952857999999999</c:v>
                </c:pt>
                <c:pt idx="2977">
                  <c:v>60.871428999999999</c:v>
                </c:pt>
                <c:pt idx="2978">
                  <c:v>57.927143000000001</c:v>
                </c:pt>
                <c:pt idx="2979">
                  <c:v>54.142856999999999</c:v>
                </c:pt>
                <c:pt idx="2980">
                  <c:v>53.287143999999998</c:v>
                </c:pt>
                <c:pt idx="2981">
                  <c:v>53.001430999999997</c:v>
                </c:pt>
                <c:pt idx="2982">
                  <c:v>51.459999000000003</c:v>
                </c:pt>
                <c:pt idx="2983">
                  <c:v>51.644286999999998</c:v>
                </c:pt>
                <c:pt idx="2984">
                  <c:v>50.25</c:v>
                </c:pt>
                <c:pt idx="2985">
                  <c:v>52.237144000000001</c:v>
                </c:pt>
                <c:pt idx="2986">
                  <c:v>51.618572</c:v>
                </c:pt>
                <c:pt idx="2987">
                  <c:v>50.778571999999997</c:v>
                </c:pt>
                <c:pt idx="2988">
                  <c:v>48.644286999999998</c:v>
                </c:pt>
                <c:pt idx="2989">
                  <c:v>48.578570999999997</c:v>
                </c:pt>
                <c:pt idx="2990">
                  <c:v>50.147143999999997</c:v>
                </c:pt>
                <c:pt idx="2991">
                  <c:v>50.639999000000003</c:v>
                </c:pt>
                <c:pt idx="2992">
                  <c:v>47.257140999999997</c:v>
                </c:pt>
                <c:pt idx="2993">
                  <c:v>47.555714000000002</c:v>
                </c:pt>
                <c:pt idx="2994">
                  <c:v>47.011429</c:v>
                </c:pt>
                <c:pt idx="2995">
                  <c:v>47.292858000000003</c:v>
                </c:pt>
                <c:pt idx="2996">
                  <c:v>48.10857</c:v>
                </c:pt>
                <c:pt idx="2997">
                  <c:v>49.900002000000001</c:v>
                </c:pt>
                <c:pt idx="2998">
                  <c:v>53.804287000000002</c:v>
                </c:pt>
                <c:pt idx="2999">
                  <c:v>51.818568999999997</c:v>
                </c:pt>
                <c:pt idx="3000">
                  <c:v>50.357143000000001</c:v>
                </c:pt>
                <c:pt idx="3001">
                  <c:v>48.208571999999997</c:v>
                </c:pt>
                <c:pt idx="3002">
                  <c:v>45.435715000000002</c:v>
                </c:pt>
                <c:pt idx="3003">
                  <c:v>44.605713000000002</c:v>
                </c:pt>
                <c:pt idx="3004">
                  <c:v>45.417144999999998</c:v>
                </c:pt>
                <c:pt idx="3005">
                  <c:v>46.292858000000003</c:v>
                </c:pt>
                <c:pt idx="3006">
                  <c:v>48.215713999999998</c:v>
                </c:pt>
                <c:pt idx="3007">
                  <c:v>48.295715000000001</c:v>
                </c:pt>
                <c:pt idx="3008">
                  <c:v>49.102856000000003</c:v>
                </c:pt>
                <c:pt idx="3009">
                  <c:v>46.59</c:v>
                </c:pt>
                <c:pt idx="3010">
                  <c:v>45.308571000000001</c:v>
                </c:pt>
                <c:pt idx="3011">
                  <c:v>46.011429</c:v>
                </c:pt>
                <c:pt idx="3012">
                  <c:v>47.265712999999998</c:v>
                </c:pt>
                <c:pt idx="3013">
                  <c:v>49.207141999999997</c:v>
                </c:pt>
                <c:pt idx="3014">
                  <c:v>49.578570999999997</c:v>
                </c:pt>
                <c:pt idx="3015">
                  <c:v>50.121428999999999</c:v>
                </c:pt>
                <c:pt idx="3016">
                  <c:v>49.352856000000003</c:v>
                </c:pt>
                <c:pt idx="3017">
                  <c:v>49.571429999999999</c:v>
                </c:pt>
                <c:pt idx="3018">
                  <c:v>52.144286999999998</c:v>
                </c:pt>
                <c:pt idx="3019">
                  <c:v>53.588569999999997</c:v>
                </c:pt>
                <c:pt idx="3020">
                  <c:v>55.84</c:v>
                </c:pt>
                <c:pt idx="3021">
                  <c:v>55.948569999999997</c:v>
                </c:pt>
                <c:pt idx="3022">
                  <c:v>57.428570000000001</c:v>
                </c:pt>
                <c:pt idx="3023">
                  <c:v>56.742859000000003</c:v>
                </c:pt>
                <c:pt idx="3024">
                  <c:v>57.628571000000001</c:v>
                </c:pt>
                <c:pt idx="3025">
                  <c:v>59.311427999999999</c:v>
                </c:pt>
                <c:pt idx="3026">
                  <c:v>59.925713000000002</c:v>
                </c:pt>
                <c:pt idx="3027">
                  <c:v>59.998569000000003</c:v>
                </c:pt>
                <c:pt idx="3028">
                  <c:v>59.537143999999998</c:v>
                </c:pt>
                <c:pt idx="3029">
                  <c:v>60.535713000000001</c:v>
                </c:pt>
                <c:pt idx="3030">
                  <c:v>61.43</c:v>
                </c:pt>
                <c:pt idx="3031">
                  <c:v>61.357143000000001</c:v>
                </c:pt>
                <c:pt idx="3032">
                  <c:v>60.78857</c:v>
                </c:pt>
                <c:pt idx="3033">
                  <c:v>60.747143000000001</c:v>
                </c:pt>
                <c:pt idx="3034">
                  <c:v>61.295715000000001</c:v>
                </c:pt>
                <c:pt idx="3035">
                  <c:v>60.428570000000001</c:v>
                </c:pt>
                <c:pt idx="3036">
                  <c:v>60.932858000000003</c:v>
                </c:pt>
                <c:pt idx="3037">
                  <c:v>62.577145000000002</c:v>
                </c:pt>
                <c:pt idx="3038">
                  <c:v>63.381428</c:v>
                </c:pt>
                <c:pt idx="3039">
                  <c:v>64.204284999999999</c:v>
                </c:pt>
                <c:pt idx="3040">
                  <c:v>63.028571999999997</c:v>
                </c:pt>
                <c:pt idx="3041">
                  <c:v>62.765712999999998</c:v>
                </c:pt>
                <c:pt idx="3042">
                  <c:v>62.578570999999997</c:v>
                </c:pt>
                <c:pt idx="3043">
                  <c:v>62.142856999999999</c:v>
                </c:pt>
                <c:pt idx="3044">
                  <c:v>62.970001000000003</c:v>
                </c:pt>
                <c:pt idx="3045">
                  <c:v>62.617142000000001</c:v>
                </c:pt>
                <c:pt idx="3046">
                  <c:v>63.265712999999998</c:v>
                </c:pt>
                <c:pt idx="3047">
                  <c:v>65.175713000000002</c:v>
                </c:pt>
                <c:pt idx="3048">
                  <c:v>67.639999000000003</c:v>
                </c:pt>
                <c:pt idx="3049">
                  <c:v>67.165710000000004</c:v>
                </c:pt>
                <c:pt idx="3050">
                  <c:v>67.442856000000006</c:v>
                </c:pt>
                <c:pt idx="3051">
                  <c:v>65.664283999999995</c:v>
                </c:pt>
                <c:pt idx="3052">
                  <c:v>63.740001999999997</c:v>
                </c:pt>
                <c:pt idx="3053">
                  <c:v>62.055714000000002</c:v>
                </c:pt>
                <c:pt idx="3054">
                  <c:v>63.065716000000002</c:v>
                </c:pt>
                <c:pt idx="3055">
                  <c:v>63.328570999999997</c:v>
                </c:pt>
                <c:pt idx="3056">
                  <c:v>64.384285000000006</c:v>
                </c:pt>
                <c:pt idx="3057">
                  <c:v>64.867142000000001</c:v>
                </c:pt>
                <c:pt idx="3058">
                  <c:v>63.325713999999998</c:v>
                </c:pt>
                <c:pt idx="3059">
                  <c:v>62.972858000000002</c:v>
                </c:pt>
                <c:pt idx="3060">
                  <c:v>64.527145000000004</c:v>
                </c:pt>
                <c:pt idx="3061">
                  <c:v>63.282856000000002</c:v>
                </c:pt>
                <c:pt idx="3062">
                  <c:v>61.487144000000001</c:v>
                </c:pt>
                <c:pt idx="3063">
                  <c:v>61.352856000000003</c:v>
                </c:pt>
                <c:pt idx="3064">
                  <c:v>60.714286999999999</c:v>
                </c:pt>
                <c:pt idx="3065">
                  <c:v>60.315716000000002</c:v>
                </c:pt>
                <c:pt idx="3066">
                  <c:v>60.458571999999997</c:v>
                </c:pt>
                <c:pt idx="3067">
                  <c:v>60.678570000000001</c:v>
                </c:pt>
                <c:pt idx="3068">
                  <c:v>61.465713999999998</c:v>
                </c:pt>
                <c:pt idx="3069">
                  <c:v>60.251430999999997</c:v>
                </c:pt>
                <c:pt idx="3070">
                  <c:v>61.028571999999997</c:v>
                </c:pt>
                <c:pt idx="3071">
                  <c:v>60.185715000000002</c:v>
                </c:pt>
                <c:pt idx="3072">
                  <c:v>60.142856999999999</c:v>
                </c:pt>
                <c:pt idx="3073">
                  <c:v>62.185715000000002</c:v>
                </c:pt>
                <c:pt idx="3074">
                  <c:v>64.314284999999998</c:v>
                </c:pt>
                <c:pt idx="3075">
                  <c:v>64.174285999999995</c:v>
                </c:pt>
                <c:pt idx="3076">
                  <c:v>64.478568999999993</c:v>
                </c:pt>
                <c:pt idx="3077">
                  <c:v>64.085716000000005</c:v>
                </c:pt>
                <c:pt idx="3078">
                  <c:v>64.601433</c:v>
                </c:pt>
                <c:pt idx="3079">
                  <c:v>64.498572999999993</c:v>
                </c:pt>
                <c:pt idx="3080">
                  <c:v>66.008567999999997</c:v>
                </c:pt>
                <c:pt idx="3081">
                  <c:v>66.727142000000001</c:v>
                </c:pt>
                <c:pt idx="3082">
                  <c:v>66.714286999999999</c:v>
                </c:pt>
                <c:pt idx="3083">
                  <c:v>67.325714000000005</c:v>
                </c:pt>
                <c:pt idx="3084">
                  <c:v>67.277145000000004</c:v>
                </c:pt>
                <c:pt idx="3085">
                  <c:v>68.792854000000005</c:v>
                </c:pt>
                <c:pt idx="3086">
                  <c:v>68.357140000000001</c:v>
                </c:pt>
                <c:pt idx="3087">
                  <c:v>68.485718000000006</c:v>
                </c:pt>
                <c:pt idx="3088">
                  <c:v>67.521431000000007</c:v>
                </c:pt>
                <c:pt idx="3089">
                  <c:v>68.121429000000006</c:v>
                </c:pt>
                <c:pt idx="3090">
                  <c:v>68.357140000000001</c:v>
                </c:pt>
                <c:pt idx="3091">
                  <c:v>68.645713999999998</c:v>
                </c:pt>
                <c:pt idx="3092">
                  <c:v>68.444282999999999</c:v>
                </c:pt>
                <c:pt idx="3093">
                  <c:v>67.604286000000002</c:v>
                </c:pt>
                <c:pt idx="3094">
                  <c:v>67.771431000000007</c:v>
                </c:pt>
                <c:pt idx="3095">
                  <c:v>69.471428000000003</c:v>
                </c:pt>
                <c:pt idx="3096">
                  <c:v>68.599997999999999</c:v>
                </c:pt>
                <c:pt idx="3097">
                  <c:v>68.938568000000004</c:v>
                </c:pt>
                <c:pt idx="3098">
                  <c:v>69.092856999999995</c:v>
                </c:pt>
                <c:pt idx="3099">
                  <c:v>68.220000999999996</c:v>
                </c:pt>
                <c:pt idx="3100">
                  <c:v>64.057143999999994</c:v>
                </c:pt>
                <c:pt idx="3101">
                  <c:v>65.272857999999999</c:v>
                </c:pt>
                <c:pt idx="3102">
                  <c:v>65.352858999999995</c:v>
                </c:pt>
                <c:pt idx="3103">
                  <c:v>65.857140000000001</c:v>
                </c:pt>
                <c:pt idx="3104">
                  <c:v>65.181426999999999</c:v>
                </c:pt>
                <c:pt idx="3105">
                  <c:v>63.032856000000002</c:v>
                </c:pt>
                <c:pt idx="3106">
                  <c:v>63.494286000000002</c:v>
                </c:pt>
                <c:pt idx="3107">
                  <c:v>64.271431000000007</c:v>
                </c:pt>
                <c:pt idx="3108">
                  <c:v>63.571429999999999</c:v>
                </c:pt>
                <c:pt idx="3109">
                  <c:v>63.438572000000001</c:v>
                </c:pt>
                <c:pt idx="3110">
                  <c:v>64.614288000000002</c:v>
                </c:pt>
                <c:pt idx="3111">
                  <c:v>64.098572000000004</c:v>
                </c:pt>
                <c:pt idx="3112">
                  <c:v>62.700001</c:v>
                </c:pt>
                <c:pt idx="3113">
                  <c:v>64.741432000000003</c:v>
                </c:pt>
                <c:pt idx="3114">
                  <c:v>66</c:v>
                </c:pt>
                <c:pt idx="3115">
                  <c:v>65.871429000000006</c:v>
                </c:pt>
                <c:pt idx="3116">
                  <c:v>65.235718000000006</c:v>
                </c:pt>
                <c:pt idx="3117">
                  <c:v>66.661429999999996</c:v>
                </c:pt>
                <c:pt idx="3118">
                  <c:v>65.685715000000002</c:v>
                </c:pt>
                <c:pt idx="3119">
                  <c:v>64.464286999999999</c:v>
                </c:pt>
                <c:pt idx="3120">
                  <c:v>63.644286999999998</c:v>
                </c:pt>
                <c:pt idx="3121">
                  <c:v>63.495711999999997</c:v>
                </c:pt>
                <c:pt idx="3122">
                  <c:v>47.532856000000002</c:v>
                </c:pt>
                <c:pt idx="3123">
                  <c:v>51.401428000000003</c:v>
                </c:pt>
                <c:pt idx="3124">
                  <c:v>50.857143000000001</c:v>
                </c:pt>
                <c:pt idx="3125">
                  <c:v>51.751430999999997</c:v>
                </c:pt>
                <c:pt idx="3126">
                  <c:v>52.712856000000002</c:v>
                </c:pt>
                <c:pt idx="3127">
                  <c:v>54.360000999999997</c:v>
                </c:pt>
                <c:pt idx="3128">
                  <c:v>54.654285000000002</c:v>
                </c:pt>
                <c:pt idx="3129">
                  <c:v>54.842857000000002</c:v>
                </c:pt>
                <c:pt idx="3130">
                  <c:v>54.25</c:v>
                </c:pt>
                <c:pt idx="3131">
                  <c:v>55.174286000000002</c:v>
                </c:pt>
                <c:pt idx="3132">
                  <c:v>53.93</c:v>
                </c:pt>
                <c:pt idx="3133">
                  <c:v>54.914287999999999</c:v>
                </c:pt>
                <c:pt idx="3134">
                  <c:v>56.175713000000002</c:v>
                </c:pt>
                <c:pt idx="3135">
                  <c:v>55.274284000000002</c:v>
                </c:pt>
                <c:pt idx="3136">
                  <c:v>55.087142999999998</c:v>
                </c:pt>
                <c:pt idx="3137">
                  <c:v>54</c:v>
                </c:pt>
                <c:pt idx="3138">
                  <c:v>54.777141999999998</c:v>
                </c:pt>
                <c:pt idx="3139">
                  <c:v>54.714286999999999</c:v>
                </c:pt>
                <c:pt idx="3140">
                  <c:v>55.324286999999998</c:v>
                </c:pt>
                <c:pt idx="3141">
                  <c:v>54.447144000000002</c:v>
                </c:pt>
                <c:pt idx="3142">
                  <c:v>54.922854999999998</c:v>
                </c:pt>
                <c:pt idx="3143">
                  <c:v>54.197144000000002</c:v>
                </c:pt>
                <c:pt idx="3144">
                  <c:v>55.054287000000002</c:v>
                </c:pt>
                <c:pt idx="3145">
                  <c:v>54.428570000000001</c:v>
                </c:pt>
                <c:pt idx="3146">
                  <c:v>54.744286000000002</c:v>
                </c:pt>
                <c:pt idx="3147">
                  <c:v>51.869999</c:v>
                </c:pt>
                <c:pt idx="3148">
                  <c:v>53.21143</c:v>
                </c:pt>
                <c:pt idx="3149">
                  <c:v>51.508572000000001</c:v>
                </c:pt>
                <c:pt idx="3150">
                  <c:v>50.145713999999998</c:v>
                </c:pt>
                <c:pt idx="3151">
                  <c:v>50.154285000000002</c:v>
                </c:pt>
                <c:pt idx="3152">
                  <c:v>50.512855999999999</c:v>
                </c:pt>
                <c:pt idx="3153">
                  <c:v>49.285713000000001</c:v>
                </c:pt>
                <c:pt idx="3154">
                  <c:v>48.757140999999997</c:v>
                </c:pt>
                <c:pt idx="3155">
                  <c:v>50.221428000000003</c:v>
                </c:pt>
                <c:pt idx="3156">
                  <c:v>50.428570000000001</c:v>
                </c:pt>
                <c:pt idx="3157">
                  <c:v>50.147143999999997</c:v>
                </c:pt>
                <c:pt idx="3158">
                  <c:v>49.881428</c:v>
                </c:pt>
                <c:pt idx="3159">
                  <c:v>47.82</c:v>
                </c:pt>
                <c:pt idx="3160">
                  <c:v>49.021427000000003</c:v>
                </c:pt>
                <c:pt idx="3161">
                  <c:v>48.012855999999999</c:v>
                </c:pt>
                <c:pt idx="3162">
                  <c:v>47.417144999999998</c:v>
                </c:pt>
                <c:pt idx="3163">
                  <c:v>48.055714000000002</c:v>
                </c:pt>
                <c:pt idx="3164">
                  <c:v>46.427143000000001</c:v>
                </c:pt>
                <c:pt idx="3165">
                  <c:v>45.375712999999998</c:v>
                </c:pt>
                <c:pt idx="3166">
                  <c:v>48.400002000000001</c:v>
                </c:pt>
                <c:pt idx="3167">
                  <c:v>47.900002000000001</c:v>
                </c:pt>
                <c:pt idx="3168">
                  <c:v>48.542858000000003</c:v>
                </c:pt>
                <c:pt idx="3169">
                  <c:v>48.287143999999998</c:v>
                </c:pt>
                <c:pt idx="3170">
                  <c:v>48.072856999999999</c:v>
                </c:pt>
                <c:pt idx="3171">
                  <c:v>48.844287999999999</c:v>
                </c:pt>
                <c:pt idx="3172">
                  <c:v>47.970001000000003</c:v>
                </c:pt>
                <c:pt idx="3173">
                  <c:v>48.714286999999999</c:v>
                </c:pt>
                <c:pt idx="3174">
                  <c:v>49.032856000000002</c:v>
                </c:pt>
                <c:pt idx="3175">
                  <c:v>49.151428000000003</c:v>
                </c:pt>
                <c:pt idx="3176">
                  <c:v>49.258572000000001</c:v>
                </c:pt>
                <c:pt idx="3177">
                  <c:v>47.347141000000001</c:v>
                </c:pt>
                <c:pt idx="3178">
                  <c:v>47.347141000000001</c:v>
                </c:pt>
                <c:pt idx="3179">
                  <c:v>47.119999</c:v>
                </c:pt>
                <c:pt idx="3180">
                  <c:v>47.631428</c:v>
                </c:pt>
                <c:pt idx="3181">
                  <c:v>47.09</c:v>
                </c:pt>
                <c:pt idx="3182">
                  <c:v>46.021427000000003</c:v>
                </c:pt>
                <c:pt idx="3183">
                  <c:v>47.071429999999999</c:v>
                </c:pt>
                <c:pt idx="3184">
                  <c:v>46.547142000000001</c:v>
                </c:pt>
                <c:pt idx="3185">
                  <c:v>46.857143000000001</c:v>
                </c:pt>
                <c:pt idx="3186">
                  <c:v>48.571429999999999</c:v>
                </c:pt>
                <c:pt idx="3187">
                  <c:v>59.234287000000002</c:v>
                </c:pt>
                <c:pt idx="3188">
                  <c:v>58.571429999999999</c:v>
                </c:pt>
                <c:pt idx="3189">
                  <c:v>60.988571</c:v>
                </c:pt>
                <c:pt idx="3190">
                  <c:v>62.571429999999999</c:v>
                </c:pt>
                <c:pt idx="3191">
                  <c:v>63.087142999999998</c:v>
                </c:pt>
                <c:pt idx="3192">
                  <c:v>64.741432000000003</c:v>
                </c:pt>
                <c:pt idx="3193">
                  <c:v>63.204284999999999</c:v>
                </c:pt>
                <c:pt idx="3194">
                  <c:v>63.132857999999999</c:v>
                </c:pt>
                <c:pt idx="3195">
                  <c:v>62.842857000000002</c:v>
                </c:pt>
                <c:pt idx="3196">
                  <c:v>63.32</c:v>
                </c:pt>
                <c:pt idx="3197">
                  <c:v>65.041427999999996</c:v>
                </c:pt>
                <c:pt idx="3198">
                  <c:v>64.541427999999996</c:v>
                </c:pt>
                <c:pt idx="3199">
                  <c:v>64.25</c:v>
                </c:pt>
                <c:pt idx="3200">
                  <c:v>63.198569999999997</c:v>
                </c:pt>
                <c:pt idx="3201">
                  <c:v>63.459999000000003</c:v>
                </c:pt>
                <c:pt idx="3202">
                  <c:v>64.830001999999993</c:v>
                </c:pt>
                <c:pt idx="3203">
                  <c:v>65.058571000000001</c:v>
                </c:pt>
                <c:pt idx="3204">
                  <c:v>65.428573999999998</c:v>
                </c:pt>
                <c:pt idx="3205">
                  <c:v>66.515716999999995</c:v>
                </c:pt>
                <c:pt idx="3206">
                  <c:v>67.022857999999999</c:v>
                </c:pt>
                <c:pt idx="3207">
                  <c:v>67.857140000000001</c:v>
                </c:pt>
                <c:pt idx="3208">
                  <c:v>67.949996999999996</c:v>
                </c:pt>
                <c:pt idx="3209">
                  <c:v>68.300003000000004</c:v>
                </c:pt>
                <c:pt idx="3210">
                  <c:v>67.372855999999999</c:v>
                </c:pt>
                <c:pt idx="3211">
                  <c:v>67.807143999999994</c:v>
                </c:pt>
                <c:pt idx="3212">
                  <c:v>68.625716999999995</c:v>
                </c:pt>
                <c:pt idx="3213">
                  <c:v>69.081429</c:v>
                </c:pt>
                <c:pt idx="3214">
                  <c:v>67.714286999999999</c:v>
                </c:pt>
                <c:pt idx="3215">
                  <c:v>68.344284000000002</c:v>
                </c:pt>
                <c:pt idx="3216">
                  <c:v>67.529999000000004</c:v>
                </c:pt>
                <c:pt idx="3217">
                  <c:v>67.428573999999998</c:v>
                </c:pt>
                <c:pt idx="3218">
                  <c:v>66.642859999999999</c:v>
                </c:pt>
                <c:pt idx="3219">
                  <c:v>64.989998</c:v>
                </c:pt>
                <c:pt idx="3220">
                  <c:v>63.015712999999998</c:v>
                </c:pt>
                <c:pt idx="3221">
                  <c:v>62.240001999999997</c:v>
                </c:pt>
                <c:pt idx="3222">
                  <c:v>63.347141000000001</c:v>
                </c:pt>
                <c:pt idx="3223">
                  <c:v>63.907142999999998</c:v>
                </c:pt>
                <c:pt idx="3224">
                  <c:v>61.547142000000001</c:v>
                </c:pt>
                <c:pt idx="3225">
                  <c:v>59.712856000000002</c:v>
                </c:pt>
                <c:pt idx="3226">
                  <c:v>59.738571</c:v>
                </c:pt>
                <c:pt idx="3227">
                  <c:v>60.459999000000003</c:v>
                </c:pt>
                <c:pt idx="3228">
                  <c:v>61.337142999999998</c:v>
                </c:pt>
                <c:pt idx="3229">
                  <c:v>60.889999000000003</c:v>
                </c:pt>
                <c:pt idx="3230">
                  <c:v>61.135714999999998</c:v>
                </c:pt>
                <c:pt idx="3231">
                  <c:v>62.684283999999998</c:v>
                </c:pt>
                <c:pt idx="3232">
                  <c:v>59.628571000000001</c:v>
                </c:pt>
                <c:pt idx="3233">
                  <c:v>59.330002</c:v>
                </c:pt>
                <c:pt idx="3234">
                  <c:v>59.715713999999998</c:v>
                </c:pt>
                <c:pt idx="3235">
                  <c:v>60.110000999999997</c:v>
                </c:pt>
                <c:pt idx="3236">
                  <c:v>59.642856999999999</c:v>
                </c:pt>
                <c:pt idx="3237">
                  <c:v>59.071429999999999</c:v>
                </c:pt>
                <c:pt idx="3238">
                  <c:v>58.768569999999997</c:v>
                </c:pt>
                <c:pt idx="3239">
                  <c:v>60.497143000000001</c:v>
                </c:pt>
                <c:pt idx="3240">
                  <c:v>61.201427000000002</c:v>
                </c:pt>
                <c:pt idx="3241">
                  <c:v>63</c:v>
                </c:pt>
                <c:pt idx="3242">
                  <c:v>64.397141000000005</c:v>
                </c:pt>
                <c:pt idx="3243">
                  <c:v>67.239998</c:v>
                </c:pt>
                <c:pt idx="3244">
                  <c:v>68.857140000000001</c:v>
                </c:pt>
                <c:pt idx="3245">
                  <c:v>68.704284999999999</c:v>
                </c:pt>
                <c:pt idx="3246">
                  <c:v>76</c:v>
                </c:pt>
                <c:pt idx="3247">
                  <c:v>79.778571999999997</c:v>
                </c:pt>
                <c:pt idx="3248">
                  <c:v>81.785713000000001</c:v>
                </c:pt>
                <c:pt idx="3249">
                  <c:v>81.234283000000005</c:v>
                </c:pt>
                <c:pt idx="3250">
                  <c:v>80.211426000000003</c:v>
                </c:pt>
                <c:pt idx="3251">
                  <c:v>79.655715999999998</c:v>
                </c:pt>
                <c:pt idx="3252">
                  <c:v>80.172859000000003</c:v>
                </c:pt>
                <c:pt idx="3253">
                  <c:v>80.292854000000005</c:v>
                </c:pt>
                <c:pt idx="3254">
                  <c:v>80.589995999999999</c:v>
                </c:pt>
                <c:pt idx="3255">
                  <c:v>80.069999999999993</c:v>
                </c:pt>
                <c:pt idx="3256">
                  <c:v>80.237144000000001</c:v>
                </c:pt>
                <c:pt idx="3257">
                  <c:v>79.855712999999994</c:v>
                </c:pt>
                <c:pt idx="3258">
                  <c:v>79.571426000000002</c:v>
                </c:pt>
                <c:pt idx="3259">
                  <c:v>81.238570999999993</c:v>
                </c:pt>
                <c:pt idx="3260">
                  <c:v>81.028571999999997</c:v>
                </c:pt>
                <c:pt idx="3261">
                  <c:v>80.114288000000002</c:v>
                </c:pt>
                <c:pt idx="3262">
                  <c:v>81.041427999999996</c:v>
                </c:pt>
                <c:pt idx="3263">
                  <c:v>82.324286999999998</c:v>
                </c:pt>
                <c:pt idx="3264">
                  <c:v>83.808571000000001</c:v>
                </c:pt>
                <c:pt idx="3265">
                  <c:v>83.404289000000006</c:v>
                </c:pt>
                <c:pt idx="3266">
                  <c:v>83.285713000000001</c:v>
                </c:pt>
                <c:pt idx="3267">
                  <c:v>86.364288000000002</c:v>
                </c:pt>
                <c:pt idx="3268">
                  <c:v>87.544289000000006</c:v>
                </c:pt>
                <c:pt idx="3269">
                  <c:v>88.888572999999994</c:v>
                </c:pt>
                <c:pt idx="3270">
                  <c:v>88.214286999999999</c:v>
                </c:pt>
                <c:pt idx="3271">
                  <c:v>89.081429</c:v>
                </c:pt>
                <c:pt idx="3272">
                  <c:v>89.178573999999998</c:v>
                </c:pt>
                <c:pt idx="3273">
                  <c:v>88.874283000000005</c:v>
                </c:pt>
                <c:pt idx="3274">
                  <c:v>88.142859999999999</c:v>
                </c:pt>
                <c:pt idx="3275">
                  <c:v>89.714286999999999</c:v>
                </c:pt>
                <c:pt idx="3276">
                  <c:v>89.472854999999996</c:v>
                </c:pt>
                <c:pt idx="3277">
                  <c:v>88.837142999999998</c:v>
                </c:pt>
                <c:pt idx="3278">
                  <c:v>88.711426000000003</c:v>
                </c:pt>
                <c:pt idx="3279">
                  <c:v>89.242858999999996</c:v>
                </c:pt>
                <c:pt idx="3280">
                  <c:v>88.378570999999994</c:v>
                </c:pt>
                <c:pt idx="3281">
                  <c:v>89.214286999999999</c:v>
                </c:pt>
                <c:pt idx="3282">
                  <c:v>90.714286999999999</c:v>
                </c:pt>
                <c:pt idx="3283">
                  <c:v>89.334289999999996</c:v>
                </c:pt>
                <c:pt idx="3284">
                  <c:v>93.395713999999998</c:v>
                </c:pt>
                <c:pt idx="3285">
                  <c:v>96.889999000000003</c:v>
                </c:pt>
                <c:pt idx="3286">
                  <c:v>94.915710000000004</c:v>
                </c:pt>
                <c:pt idx="3287">
                  <c:v>92.857140000000001</c:v>
                </c:pt>
                <c:pt idx="3288">
                  <c:v>94.242858999999996</c:v>
                </c:pt>
                <c:pt idx="3289">
                  <c:v>95.132857999999999</c:v>
                </c:pt>
                <c:pt idx="3290">
                  <c:v>94.651427999999996</c:v>
                </c:pt>
                <c:pt idx="3291">
                  <c:v>96.242858999999996</c:v>
                </c:pt>
                <c:pt idx="3292">
                  <c:v>95.042854000000005</c:v>
                </c:pt>
                <c:pt idx="3293">
                  <c:v>96.335716000000005</c:v>
                </c:pt>
                <c:pt idx="3294">
                  <c:v>100.01428199999999</c:v>
                </c:pt>
                <c:pt idx="3295">
                  <c:v>95.481430000000003</c:v>
                </c:pt>
                <c:pt idx="3296">
                  <c:v>95.300003000000004</c:v>
                </c:pt>
                <c:pt idx="3297">
                  <c:v>91.505713999999998</c:v>
                </c:pt>
                <c:pt idx="3298">
                  <c:v>93.357140000000001</c:v>
                </c:pt>
                <c:pt idx="3299">
                  <c:v>94.805717000000001</c:v>
                </c:pt>
                <c:pt idx="3300">
                  <c:v>93.998572999999993</c:v>
                </c:pt>
                <c:pt idx="3301">
                  <c:v>93.472854999999996</c:v>
                </c:pt>
                <c:pt idx="3302">
                  <c:v>95.012855999999999</c:v>
                </c:pt>
                <c:pt idx="3303">
                  <c:v>93.471428000000003</c:v>
                </c:pt>
                <c:pt idx="3304">
                  <c:v>94.900002000000001</c:v>
                </c:pt>
                <c:pt idx="3305">
                  <c:v>97.522857999999999</c:v>
                </c:pt>
                <c:pt idx="3306">
                  <c:v>98.098572000000004</c:v>
                </c:pt>
                <c:pt idx="3307">
                  <c:v>101.27143100000001</c:v>
                </c:pt>
                <c:pt idx="3308">
                  <c:v>99.970000999999996</c:v>
                </c:pt>
                <c:pt idx="3309">
                  <c:v>111.019997</c:v>
                </c:pt>
                <c:pt idx="3310">
                  <c:v>117.339996</c:v>
                </c:pt>
                <c:pt idx="3311">
                  <c:v>114.699997</c:v>
                </c:pt>
                <c:pt idx="3312">
                  <c:v>110.209999</c:v>
                </c:pt>
                <c:pt idx="3313">
                  <c:v>112.139999</c:v>
                </c:pt>
                <c:pt idx="3314">
                  <c:v>110.910004</c:v>
                </c:pt>
                <c:pt idx="3315">
                  <c:v>111.550003</c:v>
                </c:pt>
                <c:pt idx="3316">
                  <c:v>107.790001</c:v>
                </c:pt>
                <c:pt idx="3317">
                  <c:v>107.290001</c:v>
                </c:pt>
                <c:pt idx="3318">
                  <c:v>106.83000199999999</c:v>
                </c:pt>
                <c:pt idx="3319">
                  <c:v>106.400002</c:v>
                </c:pt>
                <c:pt idx="3320">
                  <c:v>111.949997</c:v>
                </c:pt>
                <c:pt idx="3321">
                  <c:v>114.599998</c:v>
                </c:pt>
                <c:pt idx="3322">
                  <c:v>113.150002</c:v>
                </c:pt>
                <c:pt idx="3323">
                  <c:v>125.620003</c:v>
                </c:pt>
                <c:pt idx="3324">
                  <c:v>126.290001</c:v>
                </c:pt>
                <c:pt idx="3325">
                  <c:v>126.41999800000001</c:v>
                </c:pt>
                <c:pt idx="3326">
                  <c:v>126.089996</c:v>
                </c:pt>
                <c:pt idx="3327">
                  <c:v>120.010002</c:v>
                </c:pt>
                <c:pt idx="3328">
                  <c:v>121.470001</c:v>
                </c:pt>
                <c:pt idx="3329">
                  <c:v>120.989998</c:v>
                </c:pt>
                <c:pt idx="3330">
                  <c:v>124.959999</c:v>
                </c:pt>
                <c:pt idx="3331">
                  <c:v>123.139999</c:v>
                </c:pt>
                <c:pt idx="3332">
                  <c:v>125.260002</c:v>
                </c:pt>
                <c:pt idx="3333">
                  <c:v>123.5</c:v>
                </c:pt>
                <c:pt idx="3334">
                  <c:v>119.800003</c:v>
                </c:pt>
                <c:pt idx="3335">
                  <c:v>106.199997</c:v>
                </c:pt>
                <c:pt idx="3336">
                  <c:v>88.75</c:v>
                </c:pt>
                <c:pt idx="3337">
                  <c:v>107.75</c:v>
                </c:pt>
                <c:pt idx="3338">
                  <c:v>107.150002</c:v>
                </c:pt>
                <c:pt idx="3339">
                  <c:v>114.94000200000001</c:v>
                </c:pt>
                <c:pt idx="3340">
                  <c:v>116.349998</c:v>
                </c:pt>
                <c:pt idx="3341">
                  <c:v>115.239998</c:v>
                </c:pt>
                <c:pt idx="3342">
                  <c:v>109.349998</c:v>
                </c:pt>
                <c:pt idx="3343">
                  <c:v>109.30999799999999</c:v>
                </c:pt>
                <c:pt idx="3344">
                  <c:v>102.69000200000001</c:v>
                </c:pt>
                <c:pt idx="3345">
                  <c:v>98.050003000000004</c:v>
                </c:pt>
                <c:pt idx="3346">
                  <c:v>102.08000199999999</c:v>
                </c:pt>
                <c:pt idx="3347">
                  <c:v>96.510002</c:v>
                </c:pt>
                <c:pt idx="3348">
                  <c:v>99.419998000000007</c:v>
                </c:pt>
                <c:pt idx="3349">
                  <c:v>98.57</c:v>
                </c:pt>
                <c:pt idx="3350">
                  <c:v>96.839995999999999</c:v>
                </c:pt>
                <c:pt idx="3351">
                  <c:v>95.220000999999996</c:v>
                </c:pt>
                <c:pt idx="3352">
                  <c:v>99.699996999999996</c:v>
                </c:pt>
                <c:pt idx="3353">
                  <c:v>103.66999800000001</c:v>
                </c:pt>
                <c:pt idx="3354">
                  <c:v>102</c:v>
                </c:pt>
                <c:pt idx="3355">
                  <c:v>103.300003</c:v>
                </c:pt>
                <c:pt idx="3356">
                  <c:v>98.290001000000004</c:v>
                </c:pt>
                <c:pt idx="3357">
                  <c:v>98.599997999999999</c:v>
                </c:pt>
                <c:pt idx="3358">
                  <c:v>97.110000999999997</c:v>
                </c:pt>
                <c:pt idx="3359">
                  <c:v>105.300003</c:v>
                </c:pt>
                <c:pt idx="3360">
                  <c:v>101.57</c:v>
                </c:pt>
                <c:pt idx="3361">
                  <c:v>99.629997000000003</c:v>
                </c:pt>
                <c:pt idx="3362">
                  <c:v>99.910004000000001</c:v>
                </c:pt>
                <c:pt idx="3363">
                  <c:v>102.910004</c:v>
                </c:pt>
                <c:pt idx="3364">
                  <c:v>103.010002</c:v>
                </c:pt>
                <c:pt idx="3365">
                  <c:v>107.480003</c:v>
                </c:pt>
                <c:pt idx="3366">
                  <c:v>110.33000199999999</c:v>
                </c:pt>
                <c:pt idx="3367">
                  <c:v>108.839996</c:v>
                </c:pt>
                <c:pt idx="3368">
                  <c:v>107.94000200000001</c:v>
                </c:pt>
                <c:pt idx="3369">
                  <c:v>114.110001</c:v>
                </c:pt>
                <c:pt idx="3370">
                  <c:v>114.449997</c:v>
                </c:pt>
                <c:pt idx="3371">
                  <c:v>112.849998</c:v>
                </c:pt>
                <c:pt idx="3372">
                  <c:v>111.5</c:v>
                </c:pt>
                <c:pt idx="3373">
                  <c:v>103.769997</c:v>
                </c:pt>
                <c:pt idx="3374">
                  <c:v>100.209999</c:v>
                </c:pt>
                <c:pt idx="3375">
                  <c:v>98.07</c:v>
                </c:pt>
                <c:pt idx="3376">
                  <c:v>101.05999799999999</c:v>
                </c:pt>
                <c:pt idx="3377">
                  <c:v>99.669998000000007</c:v>
                </c:pt>
                <c:pt idx="3378">
                  <c:v>98.07</c:v>
                </c:pt>
                <c:pt idx="3379">
                  <c:v>97.610000999999997</c:v>
                </c:pt>
                <c:pt idx="3380">
                  <c:v>100.050003</c:v>
                </c:pt>
                <c:pt idx="3381">
                  <c:v>102.58000199999999</c:v>
                </c:pt>
                <c:pt idx="3382">
                  <c:v>102.900002</c:v>
                </c:pt>
                <c:pt idx="3383">
                  <c:v>105</c:v>
                </c:pt>
                <c:pt idx="3384">
                  <c:v>105.120003</c:v>
                </c:pt>
                <c:pt idx="3385">
                  <c:v>109.199997</c:v>
                </c:pt>
                <c:pt idx="3386">
                  <c:v>107.360001</c:v>
                </c:pt>
                <c:pt idx="3387">
                  <c:v>110.360001</c:v>
                </c:pt>
                <c:pt idx="3388">
                  <c:v>113.75</c:v>
                </c:pt>
                <c:pt idx="3389">
                  <c:v>113.389999</c:v>
                </c:pt>
                <c:pt idx="3390">
                  <c:v>113.360001</c:v>
                </c:pt>
                <c:pt idx="3391">
                  <c:v>108.860001</c:v>
                </c:pt>
                <c:pt idx="3392">
                  <c:v>113.08000199999999</c:v>
                </c:pt>
                <c:pt idx="3393">
                  <c:v>112.519997</c:v>
                </c:pt>
                <c:pt idx="3394">
                  <c:v>108.339996</c:v>
                </c:pt>
                <c:pt idx="3395">
                  <c:v>102.970001</c:v>
                </c:pt>
                <c:pt idx="3396">
                  <c:v>112.110001</c:v>
                </c:pt>
                <c:pt idx="3397">
                  <c:v>117.94000200000001</c:v>
                </c:pt>
                <c:pt idx="3398">
                  <c:v>120.25</c:v>
                </c:pt>
                <c:pt idx="3399">
                  <c:v>120.849998</c:v>
                </c:pt>
                <c:pt idx="3400">
                  <c:v>124.300003</c:v>
                </c:pt>
                <c:pt idx="3401">
                  <c:v>123.66999800000001</c:v>
                </c:pt>
                <c:pt idx="3402">
                  <c:v>124.230003</c:v>
                </c:pt>
                <c:pt idx="3403">
                  <c:v>123.849998</c:v>
                </c:pt>
                <c:pt idx="3404">
                  <c:v>126.029999</c:v>
                </c:pt>
                <c:pt idx="3405">
                  <c:v>124.470001</c:v>
                </c:pt>
                <c:pt idx="3406">
                  <c:v>125.529999</c:v>
                </c:pt>
                <c:pt idx="3407">
                  <c:v>129.61999499999999</c:v>
                </c:pt>
                <c:pt idx="3408">
                  <c:v>127</c:v>
                </c:pt>
                <c:pt idx="3409">
                  <c:v>131.19000199999999</c:v>
                </c:pt>
                <c:pt idx="3410">
                  <c:v>121.510002</c:v>
                </c:pt>
                <c:pt idx="3411">
                  <c:v>127.699997</c:v>
                </c:pt>
                <c:pt idx="3412">
                  <c:v>124.5</c:v>
                </c:pt>
                <c:pt idx="3413">
                  <c:v>121.449997</c:v>
                </c:pt>
                <c:pt idx="3414">
                  <c:v>119.769997</c:v>
                </c:pt>
                <c:pt idx="3415">
                  <c:v>121.93</c:v>
                </c:pt>
                <c:pt idx="3416">
                  <c:v>119.800003</c:v>
                </c:pt>
                <c:pt idx="3417">
                  <c:v>123.970001</c:v>
                </c:pt>
                <c:pt idx="3418">
                  <c:v>120.849998</c:v>
                </c:pt>
                <c:pt idx="3419">
                  <c:v>119.510002</c:v>
                </c:pt>
                <c:pt idx="3420">
                  <c:v>117.300003</c:v>
                </c:pt>
                <c:pt idx="3421">
                  <c:v>116.910004</c:v>
                </c:pt>
                <c:pt idx="3422">
                  <c:v>118.220001</c:v>
                </c:pt>
                <c:pt idx="3423">
                  <c:v>117.260002</c:v>
                </c:pt>
                <c:pt idx="3424">
                  <c:v>118.19000200000001</c:v>
                </c:pt>
                <c:pt idx="3425">
                  <c:v>118.949997</c:v>
                </c:pt>
                <c:pt idx="3426">
                  <c:v>116.209999</c:v>
                </c:pt>
                <c:pt idx="3427">
                  <c:v>109</c:v>
                </c:pt>
                <c:pt idx="3428">
                  <c:v>110.449997</c:v>
                </c:pt>
                <c:pt idx="3429">
                  <c:v>105.290001</c:v>
                </c:pt>
                <c:pt idx="3430">
                  <c:v>116.360001</c:v>
                </c:pt>
                <c:pt idx="3431">
                  <c:v>116.33000199999999</c:v>
                </c:pt>
                <c:pt idx="3432">
                  <c:v>112.129997</c:v>
                </c:pt>
                <c:pt idx="3433">
                  <c:v>116.110001</c:v>
                </c:pt>
                <c:pt idx="3434">
                  <c:v>114.43</c:v>
                </c:pt>
                <c:pt idx="3435">
                  <c:v>105.650002</c:v>
                </c:pt>
                <c:pt idx="3436">
                  <c:v>102.43</c:v>
                </c:pt>
                <c:pt idx="3437">
                  <c:v>106.57</c:v>
                </c:pt>
                <c:pt idx="3438">
                  <c:v>108.910004</c:v>
                </c:pt>
                <c:pt idx="3439">
                  <c:v>108.32</c:v>
                </c:pt>
                <c:pt idx="3440">
                  <c:v>104.720001</c:v>
                </c:pt>
                <c:pt idx="3441">
                  <c:v>99.779999000000004</c:v>
                </c:pt>
                <c:pt idx="3442">
                  <c:v>99.739998</c:v>
                </c:pt>
                <c:pt idx="3443">
                  <c:v>96.610000999999997</c:v>
                </c:pt>
                <c:pt idx="3444">
                  <c:v>93.839995999999999</c:v>
                </c:pt>
                <c:pt idx="3445">
                  <c:v>92</c:v>
                </c:pt>
                <c:pt idx="3446">
                  <c:v>91.790001000000004</c:v>
                </c:pt>
                <c:pt idx="3447">
                  <c:v>95.540001000000004</c:v>
                </c:pt>
                <c:pt idx="3448">
                  <c:v>92.410004000000001</c:v>
                </c:pt>
                <c:pt idx="3449">
                  <c:v>89.5</c:v>
                </c:pt>
                <c:pt idx="3450">
                  <c:v>88.230002999999996</c:v>
                </c:pt>
                <c:pt idx="3451">
                  <c:v>80.569999999999993</c:v>
                </c:pt>
                <c:pt idx="3452">
                  <c:v>81.75</c:v>
                </c:pt>
                <c:pt idx="3453">
                  <c:v>89</c:v>
                </c:pt>
                <c:pt idx="3454">
                  <c:v>87.419998000000007</c:v>
                </c:pt>
                <c:pt idx="3455">
                  <c:v>86.639999000000003</c:v>
                </c:pt>
                <c:pt idx="3456">
                  <c:v>89</c:v>
                </c:pt>
                <c:pt idx="3457">
                  <c:v>90.129997000000003</c:v>
                </c:pt>
                <c:pt idx="3458">
                  <c:v>94.800003000000004</c:v>
                </c:pt>
                <c:pt idx="3459">
                  <c:v>89.980002999999996</c:v>
                </c:pt>
                <c:pt idx="3460">
                  <c:v>90.75</c:v>
                </c:pt>
                <c:pt idx="3461">
                  <c:v>91.400002000000001</c:v>
                </c:pt>
                <c:pt idx="3462">
                  <c:v>88.5</c:v>
                </c:pt>
                <c:pt idx="3463">
                  <c:v>91.080001999999993</c:v>
                </c:pt>
                <c:pt idx="3464">
                  <c:v>95.300003000000004</c:v>
                </c:pt>
                <c:pt idx="3465">
                  <c:v>94.809997999999993</c:v>
                </c:pt>
                <c:pt idx="3466">
                  <c:v>94.580001999999993</c:v>
                </c:pt>
                <c:pt idx="3467">
                  <c:v>98.010002</c:v>
                </c:pt>
                <c:pt idx="3468">
                  <c:v>97.830001999999993</c:v>
                </c:pt>
                <c:pt idx="3469">
                  <c:v>98.760002</c:v>
                </c:pt>
                <c:pt idx="3470">
                  <c:v>101</c:v>
                </c:pt>
                <c:pt idx="3471">
                  <c:v>95</c:v>
                </c:pt>
                <c:pt idx="3472">
                  <c:v>96.82</c:v>
                </c:pt>
                <c:pt idx="3473">
                  <c:v>98.18</c:v>
                </c:pt>
                <c:pt idx="3474">
                  <c:v>99.510002</c:v>
                </c:pt>
                <c:pt idx="3475">
                  <c:v>97.199996999999996</c:v>
                </c:pt>
                <c:pt idx="3476">
                  <c:v>97.870002999999997</c:v>
                </c:pt>
                <c:pt idx="3477">
                  <c:v>97.529999000000004</c:v>
                </c:pt>
                <c:pt idx="3478">
                  <c:v>99.050003000000004</c:v>
                </c:pt>
                <c:pt idx="3479">
                  <c:v>100.5</c:v>
                </c:pt>
                <c:pt idx="3480">
                  <c:v>101.150002</c:v>
                </c:pt>
                <c:pt idx="3481">
                  <c:v>100.480003</c:v>
                </c:pt>
                <c:pt idx="3482">
                  <c:v>99.75</c:v>
                </c:pt>
                <c:pt idx="3483">
                  <c:v>98.639999000000003</c:v>
                </c:pt>
                <c:pt idx="3484">
                  <c:v>98.339995999999999</c:v>
                </c:pt>
                <c:pt idx="3485">
                  <c:v>101.08000199999999</c:v>
                </c:pt>
                <c:pt idx="3486">
                  <c:v>104.650002</c:v>
                </c:pt>
                <c:pt idx="3487">
                  <c:v>102.43</c:v>
                </c:pt>
                <c:pt idx="3488">
                  <c:v>102.93</c:v>
                </c:pt>
                <c:pt idx="3489">
                  <c:v>105.900002</c:v>
                </c:pt>
                <c:pt idx="3490">
                  <c:v>103.470001</c:v>
                </c:pt>
                <c:pt idx="3491">
                  <c:v>105.300003</c:v>
                </c:pt>
                <c:pt idx="3492">
                  <c:v>104.30999799999999</c:v>
                </c:pt>
                <c:pt idx="3493">
                  <c:v>105.120003</c:v>
                </c:pt>
                <c:pt idx="3494">
                  <c:v>104.040001</c:v>
                </c:pt>
                <c:pt idx="3495">
                  <c:v>103.150002</c:v>
                </c:pt>
                <c:pt idx="3496">
                  <c:v>108</c:v>
                </c:pt>
                <c:pt idx="3497">
                  <c:v>110.010002</c:v>
                </c:pt>
                <c:pt idx="3498">
                  <c:v>110.639999</c:v>
                </c:pt>
                <c:pt idx="3499">
                  <c:v>109.900002</c:v>
                </c:pt>
                <c:pt idx="3500">
                  <c:v>99.489998</c:v>
                </c:pt>
                <c:pt idx="3501">
                  <c:v>94.339995999999999</c:v>
                </c:pt>
                <c:pt idx="3502">
                  <c:v>97.309997999999993</c:v>
                </c:pt>
                <c:pt idx="3503">
                  <c:v>94.849997999999999</c:v>
                </c:pt>
                <c:pt idx="3504">
                  <c:v>95.699996999999996</c:v>
                </c:pt>
                <c:pt idx="3505">
                  <c:v>93.5</c:v>
                </c:pt>
                <c:pt idx="3506">
                  <c:v>92.18</c:v>
                </c:pt>
                <c:pt idx="3507">
                  <c:v>91.5</c:v>
                </c:pt>
                <c:pt idx="3508">
                  <c:v>90.5</c:v>
                </c:pt>
                <c:pt idx="3509">
                  <c:v>90.410004000000001</c:v>
                </c:pt>
                <c:pt idx="3510">
                  <c:v>92.080001999999993</c:v>
                </c:pt>
                <c:pt idx="3511">
                  <c:v>91</c:v>
                </c:pt>
                <c:pt idx="3512">
                  <c:v>90.910004000000001</c:v>
                </c:pt>
                <c:pt idx="3513">
                  <c:v>88.830001999999993</c:v>
                </c:pt>
                <c:pt idx="3514">
                  <c:v>90.730002999999996</c:v>
                </c:pt>
                <c:pt idx="3515">
                  <c:v>91.139999000000003</c:v>
                </c:pt>
                <c:pt idx="3516">
                  <c:v>92.400002000000001</c:v>
                </c:pt>
                <c:pt idx="3517">
                  <c:v>90.32</c:v>
                </c:pt>
                <c:pt idx="3518">
                  <c:v>87.389999000000003</c:v>
                </c:pt>
                <c:pt idx="3519">
                  <c:v>87.559997999999993</c:v>
                </c:pt>
                <c:pt idx="3520">
                  <c:v>89</c:v>
                </c:pt>
                <c:pt idx="3521">
                  <c:v>88.25</c:v>
                </c:pt>
                <c:pt idx="3522">
                  <c:v>90.160004000000001</c:v>
                </c:pt>
                <c:pt idx="3523">
                  <c:v>90.080001999999993</c:v>
                </c:pt>
                <c:pt idx="3524">
                  <c:v>92.980002999999996</c:v>
                </c:pt>
                <c:pt idx="3525">
                  <c:v>95.980002999999996</c:v>
                </c:pt>
                <c:pt idx="3526">
                  <c:v>99</c:v>
                </c:pt>
                <c:pt idx="3527">
                  <c:v>103.209999</c:v>
                </c:pt>
                <c:pt idx="3528">
                  <c:v>102.44000200000001</c:v>
                </c:pt>
                <c:pt idx="3529">
                  <c:v>102.949997</c:v>
                </c:pt>
                <c:pt idx="3530">
                  <c:v>101.5</c:v>
                </c:pt>
                <c:pt idx="3531">
                  <c:v>101.389999</c:v>
                </c:pt>
                <c:pt idx="3532">
                  <c:v>100.989998</c:v>
                </c:pt>
                <c:pt idx="3533">
                  <c:v>100.290001</c:v>
                </c:pt>
                <c:pt idx="3534">
                  <c:v>101.199997</c:v>
                </c:pt>
                <c:pt idx="3535">
                  <c:v>100.019997</c:v>
                </c:pt>
                <c:pt idx="3536">
                  <c:v>97.220000999999996</c:v>
                </c:pt>
                <c:pt idx="3537">
                  <c:v>94.879997000000003</c:v>
                </c:pt>
                <c:pt idx="3538">
                  <c:v>95.019997000000004</c:v>
                </c:pt>
                <c:pt idx="3539">
                  <c:v>94.160004000000001</c:v>
                </c:pt>
                <c:pt idx="3540">
                  <c:v>94.610000999999997</c:v>
                </c:pt>
                <c:pt idx="3541">
                  <c:v>94.18</c:v>
                </c:pt>
                <c:pt idx="3542">
                  <c:v>95.75</c:v>
                </c:pt>
                <c:pt idx="3543">
                  <c:v>95.220000999999996</c:v>
                </c:pt>
                <c:pt idx="3544">
                  <c:v>93.870002999999997</c:v>
                </c:pt>
                <c:pt idx="3545">
                  <c:v>90.779999000000004</c:v>
                </c:pt>
                <c:pt idx="3546">
                  <c:v>90.620002999999997</c:v>
                </c:pt>
                <c:pt idx="3547">
                  <c:v>87.529999000000004</c:v>
                </c:pt>
                <c:pt idx="3548">
                  <c:v>87.879997000000003</c:v>
                </c:pt>
                <c:pt idx="3549">
                  <c:v>87.410004000000001</c:v>
                </c:pt>
                <c:pt idx="3550">
                  <c:v>89.669998000000007</c:v>
                </c:pt>
                <c:pt idx="3551">
                  <c:v>90.910004000000001</c:v>
                </c:pt>
                <c:pt idx="3552">
                  <c:v>95</c:v>
                </c:pt>
                <c:pt idx="3553">
                  <c:v>95.199996999999996</c:v>
                </c:pt>
                <c:pt idx="3554">
                  <c:v>95.029999000000004</c:v>
                </c:pt>
                <c:pt idx="3555">
                  <c:v>94.699996999999996</c:v>
                </c:pt>
                <c:pt idx="3556">
                  <c:v>96</c:v>
                </c:pt>
                <c:pt idx="3557">
                  <c:v>96.190002000000007</c:v>
                </c:pt>
                <c:pt idx="3558">
                  <c:v>95.07</c:v>
                </c:pt>
                <c:pt idx="3559">
                  <c:v>96.260002</c:v>
                </c:pt>
                <c:pt idx="3560">
                  <c:v>97</c:v>
                </c:pt>
                <c:pt idx="3561">
                  <c:v>98.519997000000004</c:v>
                </c:pt>
                <c:pt idx="3562">
                  <c:v>98.43</c:v>
                </c:pt>
                <c:pt idx="3563">
                  <c:v>85.43</c:v>
                </c:pt>
                <c:pt idx="3564">
                  <c:v>86.669998000000007</c:v>
                </c:pt>
                <c:pt idx="3565">
                  <c:v>88.300003000000004</c:v>
                </c:pt>
                <c:pt idx="3566">
                  <c:v>86.480002999999996</c:v>
                </c:pt>
                <c:pt idx="3567">
                  <c:v>85.730002999999996</c:v>
                </c:pt>
                <c:pt idx="3568">
                  <c:v>91.029999000000004</c:v>
                </c:pt>
                <c:pt idx="3569">
                  <c:v>91.5</c:v>
                </c:pt>
                <c:pt idx="3570">
                  <c:v>91.919998000000007</c:v>
                </c:pt>
                <c:pt idx="3571">
                  <c:v>91.190002000000007</c:v>
                </c:pt>
                <c:pt idx="3572">
                  <c:v>91.230002999999996</c:v>
                </c:pt>
                <c:pt idx="3573">
                  <c:v>94</c:v>
                </c:pt>
                <c:pt idx="3574">
                  <c:v>93.279999000000004</c:v>
                </c:pt>
                <c:pt idx="3575">
                  <c:v>93.199996999999996</c:v>
                </c:pt>
                <c:pt idx="3576">
                  <c:v>93.769997000000004</c:v>
                </c:pt>
                <c:pt idx="3577">
                  <c:v>95.910004000000001</c:v>
                </c:pt>
                <c:pt idx="3578">
                  <c:v>95.120002999999997</c:v>
                </c:pt>
                <c:pt idx="3579">
                  <c:v>94.400002000000001</c:v>
                </c:pt>
                <c:pt idx="3580">
                  <c:v>94.599997999999999</c:v>
                </c:pt>
                <c:pt idx="3581">
                  <c:v>95.529999000000004</c:v>
                </c:pt>
                <c:pt idx="3582">
                  <c:v>96.830001999999993</c:v>
                </c:pt>
                <c:pt idx="3583">
                  <c:v>95.190002000000007</c:v>
                </c:pt>
                <c:pt idx="3584">
                  <c:v>94.940002000000007</c:v>
                </c:pt>
                <c:pt idx="3585">
                  <c:v>95.980002999999996</c:v>
                </c:pt>
                <c:pt idx="3586">
                  <c:v>96.050003000000004</c:v>
                </c:pt>
                <c:pt idx="3587">
                  <c:v>95.669998000000007</c:v>
                </c:pt>
                <c:pt idx="3588">
                  <c:v>95.68</c:v>
                </c:pt>
                <c:pt idx="3589">
                  <c:v>96.129997000000003</c:v>
                </c:pt>
                <c:pt idx="3590">
                  <c:v>96.379997000000003</c:v>
                </c:pt>
                <c:pt idx="3591">
                  <c:v>97.330001999999993</c:v>
                </c:pt>
                <c:pt idx="3592">
                  <c:v>96.970000999999996</c:v>
                </c:pt>
                <c:pt idx="3593">
                  <c:v>97.839995999999999</c:v>
                </c:pt>
                <c:pt idx="3594">
                  <c:v>97.480002999999996</c:v>
                </c:pt>
                <c:pt idx="3595">
                  <c:v>97.809997999999993</c:v>
                </c:pt>
                <c:pt idx="3596">
                  <c:v>97.900002000000001</c:v>
                </c:pt>
                <c:pt idx="3597">
                  <c:v>97.760002</c:v>
                </c:pt>
                <c:pt idx="3598">
                  <c:v>100.110001</c:v>
                </c:pt>
                <c:pt idx="3599">
                  <c:v>99.230002999999996</c:v>
                </c:pt>
                <c:pt idx="3600">
                  <c:v>99.059997999999993</c:v>
                </c:pt>
                <c:pt idx="3601">
                  <c:v>95.910004000000001</c:v>
                </c:pt>
                <c:pt idx="3602">
                  <c:v>97.169998000000007</c:v>
                </c:pt>
                <c:pt idx="3603">
                  <c:v>97.349997999999999</c:v>
                </c:pt>
                <c:pt idx="3604">
                  <c:v>97.230002999999996</c:v>
                </c:pt>
                <c:pt idx="3605">
                  <c:v>97.099997999999999</c:v>
                </c:pt>
                <c:pt idx="3606">
                  <c:v>99.900002000000001</c:v>
                </c:pt>
                <c:pt idx="3607">
                  <c:v>98.779999000000004</c:v>
                </c:pt>
                <c:pt idx="3608">
                  <c:v>96.900002000000001</c:v>
                </c:pt>
                <c:pt idx="3609">
                  <c:v>95.540001000000004</c:v>
                </c:pt>
                <c:pt idx="3610">
                  <c:v>95.75</c:v>
                </c:pt>
                <c:pt idx="3611">
                  <c:v>95.379997000000003</c:v>
                </c:pt>
                <c:pt idx="3612">
                  <c:v>95.040001000000004</c:v>
                </c:pt>
                <c:pt idx="3613">
                  <c:v>97.099997999999999</c:v>
                </c:pt>
                <c:pt idx="3614">
                  <c:v>97.309997999999993</c:v>
                </c:pt>
                <c:pt idx="3615">
                  <c:v>96.900002000000001</c:v>
                </c:pt>
                <c:pt idx="3616">
                  <c:v>98</c:v>
                </c:pt>
                <c:pt idx="3617">
                  <c:v>103.19000200000001</c:v>
                </c:pt>
                <c:pt idx="3618">
                  <c:v>103.5</c:v>
                </c:pt>
                <c:pt idx="3619">
                  <c:v>104.970001</c:v>
                </c:pt>
                <c:pt idx="3620">
                  <c:v>103.980003</c:v>
                </c:pt>
                <c:pt idx="3621">
                  <c:v>103.18</c:v>
                </c:pt>
                <c:pt idx="3622">
                  <c:v>102.30999799999999</c:v>
                </c:pt>
                <c:pt idx="3623">
                  <c:v>100.879997</c:v>
                </c:pt>
                <c:pt idx="3624">
                  <c:v>98.010002</c:v>
                </c:pt>
                <c:pt idx="3625">
                  <c:v>101.589996</c:v>
                </c:pt>
                <c:pt idx="3626">
                  <c:v>100.5</c:v>
                </c:pt>
                <c:pt idx="3627">
                  <c:v>116.629997</c:v>
                </c:pt>
                <c:pt idx="3628">
                  <c:v>118.25</c:v>
                </c:pt>
                <c:pt idx="3629">
                  <c:v>121.970001</c:v>
                </c:pt>
                <c:pt idx="3630">
                  <c:v>122.5</c:v>
                </c:pt>
                <c:pt idx="3631">
                  <c:v>127.41999800000001</c:v>
                </c:pt>
                <c:pt idx="3632">
                  <c:v>126.519997</c:v>
                </c:pt>
                <c:pt idx="3633">
                  <c:v>126.290001</c:v>
                </c:pt>
                <c:pt idx="3634">
                  <c:v>127.43</c:v>
                </c:pt>
                <c:pt idx="3635">
                  <c:v>126.08000199999999</c:v>
                </c:pt>
                <c:pt idx="3636">
                  <c:v>126.849998</c:v>
                </c:pt>
                <c:pt idx="3637">
                  <c:v>124.980003</c:v>
                </c:pt>
                <c:pt idx="3638">
                  <c:v>122.83000199999999</c:v>
                </c:pt>
                <c:pt idx="3639">
                  <c:v>122.30999799999999</c:v>
                </c:pt>
                <c:pt idx="3640">
                  <c:v>122</c:v>
                </c:pt>
                <c:pt idx="3641">
                  <c:v>124.260002</c:v>
                </c:pt>
                <c:pt idx="3642">
                  <c:v>124.120003</c:v>
                </c:pt>
                <c:pt idx="3643">
                  <c:v>121.839996</c:v>
                </c:pt>
                <c:pt idx="3644">
                  <c:v>122.760002</c:v>
                </c:pt>
                <c:pt idx="3645">
                  <c:v>114.900002</c:v>
                </c:pt>
                <c:pt idx="3646">
                  <c:v>114.75</c:v>
                </c:pt>
                <c:pt idx="3647">
                  <c:v>114.550003</c:v>
                </c:pt>
                <c:pt idx="3648">
                  <c:v>112.959999</c:v>
                </c:pt>
                <c:pt idx="3649">
                  <c:v>115.129997</c:v>
                </c:pt>
                <c:pt idx="3650">
                  <c:v>115.730003</c:v>
                </c:pt>
                <c:pt idx="3651">
                  <c:v>116.199997</c:v>
                </c:pt>
                <c:pt idx="3652">
                  <c:v>118.32</c:v>
                </c:pt>
                <c:pt idx="3653">
                  <c:v>117.760002</c:v>
                </c:pt>
                <c:pt idx="3654">
                  <c:v>117.639999</c:v>
                </c:pt>
                <c:pt idx="3655">
                  <c:v>117.050003</c:v>
                </c:pt>
                <c:pt idx="3656">
                  <c:v>117.300003</c:v>
                </c:pt>
                <c:pt idx="3657">
                  <c:v>119</c:v>
                </c:pt>
                <c:pt idx="3658">
                  <c:v>117.519997</c:v>
                </c:pt>
                <c:pt idx="3659">
                  <c:v>116.75</c:v>
                </c:pt>
                <c:pt idx="3660">
                  <c:v>120.730003</c:v>
                </c:pt>
                <c:pt idx="3661">
                  <c:v>120.099998</c:v>
                </c:pt>
                <c:pt idx="3662">
                  <c:v>124.480003</c:v>
                </c:pt>
                <c:pt idx="3663">
                  <c:v>125.400002</c:v>
                </c:pt>
                <c:pt idx="3664">
                  <c:v>123.779999</c:v>
                </c:pt>
                <c:pt idx="3665">
                  <c:v>122.839996</c:v>
                </c:pt>
                <c:pt idx="3666">
                  <c:v>123.510002</c:v>
                </c:pt>
                <c:pt idx="3667">
                  <c:v>123.43</c:v>
                </c:pt>
                <c:pt idx="3668">
                  <c:v>123.44000200000001</c:v>
                </c:pt>
                <c:pt idx="3669">
                  <c:v>126.389999</c:v>
                </c:pt>
                <c:pt idx="3670">
                  <c:v>124.300003</c:v>
                </c:pt>
                <c:pt idx="3671">
                  <c:v>125.459999</c:v>
                </c:pt>
                <c:pt idx="3672">
                  <c:v>125.529999</c:v>
                </c:pt>
                <c:pt idx="3673">
                  <c:v>126.839996</c:v>
                </c:pt>
                <c:pt idx="3674">
                  <c:v>125.610001</c:v>
                </c:pt>
                <c:pt idx="3675">
                  <c:v>126.239998</c:v>
                </c:pt>
                <c:pt idx="3676">
                  <c:v>129.070007</c:v>
                </c:pt>
                <c:pt idx="3677">
                  <c:v>125.949997</c:v>
                </c:pt>
                <c:pt idx="3678">
                  <c:v>126.239998</c:v>
                </c:pt>
                <c:pt idx="3679">
                  <c:v>124.959999</c:v>
                </c:pt>
                <c:pt idx="3680">
                  <c:v>127.489998</c:v>
                </c:pt>
                <c:pt idx="3681">
                  <c:v>129.220001</c:v>
                </c:pt>
                <c:pt idx="3682">
                  <c:v>132.08000200000001</c:v>
                </c:pt>
                <c:pt idx="3683">
                  <c:v>131.479996</c:v>
                </c:pt>
                <c:pt idx="3684">
                  <c:v>131.270004</c:v>
                </c:pt>
                <c:pt idx="3685">
                  <c:v>130.91000399999999</c:v>
                </c:pt>
                <c:pt idx="3686">
                  <c:v>130.63000500000001</c:v>
                </c:pt>
                <c:pt idx="3687">
                  <c:v>131.14999399999999</c:v>
                </c:pt>
                <c:pt idx="3688">
                  <c:v>135.03999300000001</c:v>
                </c:pt>
                <c:pt idx="3689">
                  <c:v>133.21000699999999</c:v>
                </c:pt>
                <c:pt idx="3690">
                  <c:v>142.009995</c:v>
                </c:pt>
                <c:pt idx="3691">
                  <c:v>139.36000100000001</c:v>
                </c:pt>
                <c:pt idx="3692">
                  <c:v>138.64999399999999</c:v>
                </c:pt>
                <c:pt idx="3693">
                  <c:v>138.11000100000001</c:v>
                </c:pt>
                <c:pt idx="3694">
                  <c:v>140.800003</c:v>
                </c:pt>
                <c:pt idx="3695">
                  <c:v>140.449997</c:v>
                </c:pt>
                <c:pt idx="3696">
                  <c:v>139.46000699999999</c:v>
                </c:pt>
                <c:pt idx="3697">
                  <c:v>141.770004</c:v>
                </c:pt>
                <c:pt idx="3698">
                  <c:v>140.550003</c:v>
                </c:pt>
                <c:pt idx="3699">
                  <c:v>141.199997</c:v>
                </c:pt>
                <c:pt idx="3700">
                  <c:v>140.61000100000001</c:v>
                </c:pt>
                <c:pt idx="3701">
                  <c:v>139.509995</c:v>
                </c:pt>
                <c:pt idx="3702">
                  <c:v>140</c:v>
                </c:pt>
                <c:pt idx="3703">
                  <c:v>141.490005</c:v>
                </c:pt>
                <c:pt idx="3704">
                  <c:v>143.570007</c:v>
                </c:pt>
                <c:pt idx="3705">
                  <c:v>144.979996</c:v>
                </c:pt>
                <c:pt idx="3706">
                  <c:v>144.679993</c:v>
                </c:pt>
                <c:pt idx="3707">
                  <c:v>145.19000199999999</c:v>
                </c:pt>
                <c:pt idx="3708">
                  <c:v>143.199997</c:v>
                </c:pt>
                <c:pt idx="3709">
                  <c:v>140.720001</c:v>
                </c:pt>
                <c:pt idx="3710">
                  <c:v>142.41999799999999</c:v>
                </c:pt>
                <c:pt idx="3711">
                  <c:v>141.75</c:v>
                </c:pt>
                <c:pt idx="3712">
                  <c:v>142.990005</c:v>
                </c:pt>
                <c:pt idx="3713">
                  <c:v>142.91999799999999</c:v>
                </c:pt>
                <c:pt idx="3714">
                  <c:v>144.449997</c:v>
                </c:pt>
                <c:pt idx="3715">
                  <c:v>141.88000500000001</c:v>
                </c:pt>
                <c:pt idx="3716">
                  <c:v>143.11999499999999</c:v>
                </c:pt>
                <c:pt idx="3717">
                  <c:v>143.300003</c:v>
                </c:pt>
                <c:pt idx="3718">
                  <c:v>142.83999600000001</c:v>
                </c:pt>
                <c:pt idx="3719">
                  <c:v>142.14999399999999</c:v>
                </c:pt>
                <c:pt idx="3720">
                  <c:v>139.69000199999999</c:v>
                </c:pt>
                <c:pt idx="3721">
                  <c:v>141</c:v>
                </c:pt>
                <c:pt idx="3722">
                  <c:v>141.990005</c:v>
                </c:pt>
                <c:pt idx="3723">
                  <c:v>141.470001</c:v>
                </c:pt>
                <c:pt idx="3724">
                  <c:v>140.03999300000001</c:v>
                </c:pt>
                <c:pt idx="3725">
                  <c:v>141.38999899999999</c:v>
                </c:pt>
                <c:pt idx="3726">
                  <c:v>140.89999399999999</c:v>
                </c:pt>
                <c:pt idx="3727">
                  <c:v>142.949997</c:v>
                </c:pt>
                <c:pt idx="3728">
                  <c:v>144.199997</c:v>
                </c:pt>
                <c:pt idx="3729">
                  <c:v>145.5</c:v>
                </c:pt>
                <c:pt idx="3730">
                  <c:v>144.050003</c:v>
                </c:pt>
                <c:pt idx="3731">
                  <c:v>145.449997</c:v>
                </c:pt>
                <c:pt idx="3732">
                  <c:v>146.75</c:v>
                </c:pt>
                <c:pt idx="3733">
                  <c:v>142.53999300000001</c:v>
                </c:pt>
                <c:pt idx="3734">
                  <c:v>142.13999899999999</c:v>
                </c:pt>
                <c:pt idx="3735">
                  <c:v>142.36000100000001</c:v>
                </c:pt>
                <c:pt idx="3736">
                  <c:v>140.83000200000001</c:v>
                </c:pt>
                <c:pt idx="3737">
                  <c:v>144.10000600000001</c:v>
                </c:pt>
                <c:pt idx="3738">
                  <c:v>145.5</c:v>
                </c:pt>
                <c:pt idx="3739">
                  <c:v>146.80999800000001</c:v>
                </c:pt>
                <c:pt idx="3740">
                  <c:v>148</c:v>
                </c:pt>
                <c:pt idx="3741">
                  <c:v>146.699997</c:v>
                </c:pt>
                <c:pt idx="3742">
                  <c:v>146.83999600000001</c:v>
                </c:pt>
                <c:pt idx="3743">
                  <c:v>146.19000199999999</c:v>
                </c:pt>
                <c:pt idx="3744">
                  <c:v>144</c:v>
                </c:pt>
                <c:pt idx="3745">
                  <c:v>143.78999300000001</c:v>
                </c:pt>
                <c:pt idx="3746">
                  <c:v>143.03999300000001</c:v>
                </c:pt>
                <c:pt idx="3747">
                  <c:v>144.279999</c:v>
                </c:pt>
                <c:pt idx="3748">
                  <c:v>144.85000600000001</c:v>
                </c:pt>
                <c:pt idx="3749">
                  <c:v>144.25</c:v>
                </c:pt>
                <c:pt idx="3750">
                  <c:v>144.429993</c:v>
                </c:pt>
                <c:pt idx="3751">
                  <c:v>147.33999600000001</c:v>
                </c:pt>
                <c:pt idx="3752">
                  <c:v>143.36999499999999</c:v>
                </c:pt>
                <c:pt idx="3753">
                  <c:v>140.300003</c:v>
                </c:pt>
                <c:pt idx="3754">
                  <c:v>141.38999899999999</c:v>
                </c:pt>
                <c:pt idx="3755">
                  <c:v>143.61000100000001</c:v>
                </c:pt>
                <c:pt idx="3756">
                  <c:v>147.46000699999999</c:v>
                </c:pt>
                <c:pt idx="3757">
                  <c:v>151.529999</c:v>
                </c:pt>
                <c:pt idx="3758">
                  <c:v>150.60000600000001</c:v>
                </c:pt>
                <c:pt idx="3759">
                  <c:v>152.71000699999999</c:v>
                </c:pt>
                <c:pt idx="3760">
                  <c:v>151.91000399999999</c:v>
                </c:pt>
                <c:pt idx="3761">
                  <c:v>155.759995</c:v>
                </c:pt>
                <c:pt idx="3762">
                  <c:v>156.28999300000001</c:v>
                </c:pt>
                <c:pt idx="3763">
                  <c:v>155.58999600000001</c:v>
                </c:pt>
                <c:pt idx="3764">
                  <c:v>158.550003</c:v>
                </c:pt>
                <c:pt idx="3765">
                  <c:v>156.550003</c:v>
                </c:pt>
                <c:pt idx="3766">
                  <c:v>156.10000600000001</c:v>
                </c:pt>
                <c:pt idx="3767">
                  <c:v>157.820007</c:v>
                </c:pt>
                <c:pt idx="3768">
                  <c:v>160.33000200000001</c:v>
                </c:pt>
                <c:pt idx="3769">
                  <c:v>159.11000100000001</c:v>
                </c:pt>
                <c:pt idx="3770">
                  <c:v>160.25</c:v>
                </c:pt>
                <c:pt idx="3771">
                  <c:v>160.5</c:v>
                </c:pt>
                <c:pt idx="3772">
                  <c:v>158.08999600000001</c:v>
                </c:pt>
                <c:pt idx="3773">
                  <c:v>153.61000100000001</c:v>
                </c:pt>
                <c:pt idx="3774">
                  <c:v>156.14999399999999</c:v>
                </c:pt>
                <c:pt idx="3775">
                  <c:v>157.86000100000001</c:v>
                </c:pt>
                <c:pt idx="3776">
                  <c:v>157.75</c:v>
                </c:pt>
                <c:pt idx="3777">
                  <c:v>158.35000600000001</c:v>
                </c:pt>
                <c:pt idx="3778">
                  <c:v>161</c:v>
                </c:pt>
                <c:pt idx="3779">
                  <c:v>162.83999600000001</c:v>
                </c:pt>
                <c:pt idx="3780">
                  <c:v>163.60000600000001</c:v>
                </c:pt>
                <c:pt idx="3781">
                  <c:v>163.61000100000001</c:v>
                </c:pt>
                <c:pt idx="3782">
                  <c:v>163.520004</c:v>
                </c:pt>
                <c:pt idx="3783">
                  <c:v>163.41999799999999</c:v>
                </c:pt>
                <c:pt idx="3784">
                  <c:v>165.490005</c:v>
                </c:pt>
                <c:pt idx="3785">
                  <c:v>164.949997</c:v>
                </c:pt>
                <c:pt idx="3786">
                  <c:v>165.60000600000001</c:v>
                </c:pt>
                <c:pt idx="3787">
                  <c:v>166.11999499999999</c:v>
                </c:pt>
                <c:pt idx="3788">
                  <c:v>166.270004</c:v>
                </c:pt>
                <c:pt idx="3789">
                  <c:v>155.300003</c:v>
                </c:pt>
                <c:pt idx="3790">
                  <c:v>154.38000500000001</c:v>
                </c:pt>
                <c:pt idx="3791">
                  <c:v>154.33999600000001</c:v>
                </c:pt>
                <c:pt idx="3792">
                  <c:v>149.44000199999999</c:v>
                </c:pt>
                <c:pt idx="3793">
                  <c:v>151.449997</c:v>
                </c:pt>
                <c:pt idx="3794">
                  <c:v>154.28999300000001</c:v>
                </c:pt>
                <c:pt idx="3795">
                  <c:v>153.679993</c:v>
                </c:pt>
                <c:pt idx="3796">
                  <c:v>152.5</c:v>
                </c:pt>
                <c:pt idx="3797">
                  <c:v>155.13000500000001</c:v>
                </c:pt>
                <c:pt idx="3798">
                  <c:v>155.009995</c:v>
                </c:pt>
                <c:pt idx="3799">
                  <c:v>158.779999</c:v>
                </c:pt>
                <c:pt idx="3800">
                  <c:v>156.61999499999999</c:v>
                </c:pt>
                <c:pt idx="3801">
                  <c:v>151.63999899999999</c:v>
                </c:pt>
                <c:pt idx="3802">
                  <c:v>152.820007</c:v>
                </c:pt>
                <c:pt idx="3803">
                  <c:v>149.759995</c:v>
                </c:pt>
                <c:pt idx="3804">
                  <c:v>149.800003</c:v>
                </c:pt>
                <c:pt idx="3805">
                  <c:v>146.58000200000001</c:v>
                </c:pt>
                <c:pt idx="3806">
                  <c:v>146.13000500000001</c:v>
                </c:pt>
                <c:pt idx="3807">
                  <c:v>146.64999399999999</c:v>
                </c:pt>
                <c:pt idx="3808">
                  <c:v>150.33999600000001</c:v>
                </c:pt>
                <c:pt idx="3809">
                  <c:v>152.36999499999999</c:v>
                </c:pt>
                <c:pt idx="3810">
                  <c:v>155.770004</c:v>
                </c:pt>
                <c:pt idx="3811">
                  <c:v>158.509995</c:v>
                </c:pt>
                <c:pt idx="3812">
                  <c:v>159.300003</c:v>
                </c:pt>
                <c:pt idx="3813">
                  <c:v>162.91000399999999</c:v>
                </c:pt>
                <c:pt idx="3814">
                  <c:v>176.11999499999999</c:v>
                </c:pt>
                <c:pt idx="3815">
                  <c:v>182.970001</c:v>
                </c:pt>
                <c:pt idx="3816">
                  <c:v>183.83999600000001</c:v>
                </c:pt>
                <c:pt idx="3817">
                  <c:v>182.720001</c:v>
                </c:pt>
                <c:pt idx="3818">
                  <c:v>188.69000199999999</c:v>
                </c:pt>
                <c:pt idx="3819">
                  <c:v>187.78999300000001</c:v>
                </c:pt>
                <c:pt idx="3820">
                  <c:v>187.699997</c:v>
                </c:pt>
                <c:pt idx="3821">
                  <c:v>189.88999899999999</c:v>
                </c:pt>
                <c:pt idx="3822">
                  <c:v>182</c:v>
                </c:pt>
                <c:pt idx="3823">
                  <c:v>184.259995</c:v>
                </c:pt>
                <c:pt idx="3824">
                  <c:v>182.490005</c:v>
                </c:pt>
                <c:pt idx="3825">
                  <c:v>182.220001</c:v>
                </c:pt>
                <c:pt idx="3826">
                  <c:v>180.529999</c:v>
                </c:pt>
                <c:pt idx="3827">
                  <c:v>179.60000600000001</c:v>
                </c:pt>
                <c:pt idx="3828">
                  <c:v>181</c:v>
                </c:pt>
                <c:pt idx="3829">
                  <c:v>181.36999499999999</c:v>
                </c:pt>
                <c:pt idx="3830">
                  <c:v>171.429993</c:v>
                </c:pt>
                <c:pt idx="3831">
                  <c:v>174.029999</c:v>
                </c:pt>
                <c:pt idx="3832">
                  <c:v>169.86000100000001</c:v>
                </c:pt>
                <c:pt idx="3833">
                  <c:v>169.800003</c:v>
                </c:pt>
                <c:pt idx="3834">
                  <c:v>171.529999</c:v>
                </c:pt>
                <c:pt idx="3835">
                  <c:v>167.5</c:v>
                </c:pt>
                <c:pt idx="3836">
                  <c:v>169.229996</c:v>
                </c:pt>
                <c:pt idx="3837">
                  <c:v>165.949997</c:v>
                </c:pt>
                <c:pt idx="3838">
                  <c:v>166.91000399999999</c:v>
                </c:pt>
                <c:pt idx="3839">
                  <c:v>167.759995</c:v>
                </c:pt>
                <c:pt idx="3840">
                  <c:v>168.35000600000001</c:v>
                </c:pt>
                <c:pt idx="3841">
                  <c:v>169.86000100000001</c:v>
                </c:pt>
                <c:pt idx="3842">
                  <c:v>168.58000200000001</c:v>
                </c:pt>
                <c:pt idx="3843">
                  <c:v>166.429993</c:v>
                </c:pt>
                <c:pt idx="3844">
                  <c:v>165</c:v>
                </c:pt>
                <c:pt idx="3845">
                  <c:v>169.5</c:v>
                </c:pt>
                <c:pt idx="3846">
                  <c:v>175.449997</c:v>
                </c:pt>
                <c:pt idx="3847">
                  <c:v>175.550003</c:v>
                </c:pt>
                <c:pt idx="3848">
                  <c:v>173.39999399999999</c:v>
                </c:pt>
                <c:pt idx="3849">
                  <c:v>175.25</c:v>
                </c:pt>
                <c:pt idx="3850">
                  <c:v>178.800003</c:v>
                </c:pt>
                <c:pt idx="3851">
                  <c:v>178.449997</c:v>
                </c:pt>
                <c:pt idx="3852">
                  <c:v>178.10000600000001</c:v>
                </c:pt>
                <c:pt idx="3853">
                  <c:v>182.550003</c:v>
                </c:pt>
                <c:pt idx="3854">
                  <c:v>184.070007</c:v>
                </c:pt>
                <c:pt idx="3855">
                  <c:v>183.25</c:v>
                </c:pt>
                <c:pt idx="3856">
                  <c:v>182.729996</c:v>
                </c:pt>
                <c:pt idx="3857">
                  <c:v>183.61000100000001</c:v>
                </c:pt>
                <c:pt idx="3858">
                  <c:v>184.979996</c:v>
                </c:pt>
                <c:pt idx="3859">
                  <c:v>186.10000600000001</c:v>
                </c:pt>
                <c:pt idx="3860">
                  <c:v>185.820007</c:v>
                </c:pt>
                <c:pt idx="3861">
                  <c:v>188.39999399999999</c:v>
                </c:pt>
                <c:pt idx="3862">
                  <c:v>186.46000699999999</c:v>
                </c:pt>
                <c:pt idx="3863">
                  <c:v>180.699997</c:v>
                </c:pt>
                <c:pt idx="3864">
                  <c:v>181.009995</c:v>
                </c:pt>
                <c:pt idx="3865">
                  <c:v>181.25</c:v>
                </c:pt>
                <c:pt idx="3866">
                  <c:v>180.729996</c:v>
                </c:pt>
                <c:pt idx="3867">
                  <c:v>182.11000100000001</c:v>
                </c:pt>
                <c:pt idx="3868">
                  <c:v>177.64999399999999</c:v>
                </c:pt>
                <c:pt idx="3869">
                  <c:v>181.41000399999999</c:v>
                </c:pt>
                <c:pt idx="3870">
                  <c:v>185.64999399999999</c:v>
                </c:pt>
                <c:pt idx="3871">
                  <c:v>194.300003</c:v>
                </c:pt>
                <c:pt idx="3872">
                  <c:v>199.10000600000001</c:v>
                </c:pt>
                <c:pt idx="3873">
                  <c:v>197.85000600000001</c:v>
                </c:pt>
                <c:pt idx="3874">
                  <c:v>195.570007</c:v>
                </c:pt>
                <c:pt idx="3875">
                  <c:v>196.75</c:v>
                </c:pt>
                <c:pt idx="3876">
                  <c:v>199.699997</c:v>
                </c:pt>
                <c:pt idx="3877">
                  <c:v>201.949997</c:v>
                </c:pt>
                <c:pt idx="3878">
                  <c:v>200.11000100000001</c:v>
                </c:pt>
                <c:pt idx="3879">
                  <c:v>199.990005</c:v>
                </c:pt>
                <c:pt idx="3880">
                  <c:v>193.009995</c:v>
                </c:pt>
                <c:pt idx="3881">
                  <c:v>195.89999399999999</c:v>
                </c:pt>
                <c:pt idx="3882">
                  <c:v>194.16999799999999</c:v>
                </c:pt>
                <c:pt idx="3883">
                  <c:v>192.75</c:v>
                </c:pt>
                <c:pt idx="3884">
                  <c:v>195.38000500000001</c:v>
                </c:pt>
                <c:pt idx="3885">
                  <c:v>194.66000399999999</c:v>
                </c:pt>
                <c:pt idx="3886">
                  <c:v>197.199997</c:v>
                </c:pt>
                <c:pt idx="3887">
                  <c:v>199.61999499999999</c:v>
                </c:pt>
                <c:pt idx="3888">
                  <c:v>198.21000699999999</c:v>
                </c:pt>
                <c:pt idx="3889">
                  <c:v>197.240005</c:v>
                </c:pt>
                <c:pt idx="3890">
                  <c:v>197.449997</c:v>
                </c:pt>
                <c:pt idx="3891">
                  <c:v>199.800003</c:v>
                </c:pt>
                <c:pt idx="3892">
                  <c:v>200</c:v>
                </c:pt>
                <c:pt idx="3893">
                  <c:v>200</c:v>
                </c:pt>
                <c:pt idx="3894">
                  <c:v>196</c:v>
                </c:pt>
                <c:pt idx="3895">
                  <c:v>194.46000699999999</c:v>
                </c:pt>
                <c:pt idx="3896">
                  <c:v>191.61000100000001</c:v>
                </c:pt>
                <c:pt idx="3897">
                  <c:v>191.11999499999999</c:v>
                </c:pt>
                <c:pt idx="3898">
                  <c:v>193.63999899999999</c:v>
                </c:pt>
                <c:pt idx="3899">
                  <c:v>194.53999300000001</c:v>
                </c:pt>
                <c:pt idx="3900">
                  <c:v>194.33000200000001</c:v>
                </c:pt>
                <c:pt idx="3901">
                  <c:v>195.740005</c:v>
                </c:pt>
                <c:pt idx="3902">
                  <c:v>193.300003</c:v>
                </c:pt>
                <c:pt idx="3903">
                  <c:v>195.03999300000001</c:v>
                </c:pt>
                <c:pt idx="3904">
                  <c:v>196.58000200000001</c:v>
                </c:pt>
                <c:pt idx="3905">
                  <c:v>196.64999399999999</c:v>
                </c:pt>
                <c:pt idx="3906">
                  <c:v>195.55999800000001</c:v>
                </c:pt>
                <c:pt idx="3907">
                  <c:v>195.33999600000001</c:v>
                </c:pt>
                <c:pt idx="3908">
                  <c:v>198.91000399999999</c:v>
                </c:pt>
                <c:pt idx="3909">
                  <c:v>190.30999800000001</c:v>
                </c:pt>
                <c:pt idx="3910">
                  <c:v>186.990005</c:v>
                </c:pt>
                <c:pt idx="3911">
                  <c:v>189.36000100000001</c:v>
                </c:pt>
                <c:pt idx="3912">
                  <c:v>183.5</c:v>
                </c:pt>
                <c:pt idx="3913">
                  <c:v>183.38000500000001</c:v>
                </c:pt>
                <c:pt idx="3914">
                  <c:v>185.71000699999999</c:v>
                </c:pt>
                <c:pt idx="3915">
                  <c:v>186.5</c:v>
                </c:pt>
                <c:pt idx="3916">
                  <c:v>187.85000600000001</c:v>
                </c:pt>
                <c:pt idx="3917">
                  <c:v>186.009995</c:v>
                </c:pt>
                <c:pt idx="3918">
                  <c:v>186.10000600000001</c:v>
                </c:pt>
                <c:pt idx="3919">
                  <c:v>187.979996</c:v>
                </c:pt>
                <c:pt idx="3920">
                  <c:v>189.61000100000001</c:v>
                </c:pt>
                <c:pt idx="3921">
                  <c:v>191.199997</c:v>
                </c:pt>
                <c:pt idx="3922">
                  <c:v>190.179993</c:v>
                </c:pt>
                <c:pt idx="3923">
                  <c:v>187.94000199999999</c:v>
                </c:pt>
                <c:pt idx="3924">
                  <c:v>189.44000199999999</c:v>
                </c:pt>
                <c:pt idx="3925">
                  <c:v>188.33000200000001</c:v>
                </c:pt>
                <c:pt idx="3926">
                  <c:v>189.779999</c:v>
                </c:pt>
                <c:pt idx="3927">
                  <c:v>187.800003</c:v>
                </c:pt>
                <c:pt idx="3928">
                  <c:v>187.179993</c:v>
                </c:pt>
                <c:pt idx="3929">
                  <c:v>192.509995</c:v>
                </c:pt>
                <c:pt idx="3930">
                  <c:v>196.10000600000001</c:v>
                </c:pt>
                <c:pt idx="3931">
                  <c:v>202.050003</c:v>
                </c:pt>
                <c:pt idx="3932">
                  <c:v>206.199997</c:v>
                </c:pt>
                <c:pt idx="3933">
                  <c:v>207.25</c:v>
                </c:pt>
                <c:pt idx="3934">
                  <c:v>210.020004</c:v>
                </c:pt>
                <c:pt idx="3935">
                  <c:v>212.11000100000001</c:v>
                </c:pt>
                <c:pt idx="3936">
                  <c:v>207.570007</c:v>
                </c:pt>
                <c:pt idx="3937">
                  <c:v>214.28999300000001</c:v>
                </c:pt>
                <c:pt idx="3938">
                  <c:v>217.179993</c:v>
                </c:pt>
                <c:pt idx="3939">
                  <c:v>224.240005</c:v>
                </c:pt>
                <c:pt idx="3940">
                  <c:v>221</c:v>
                </c:pt>
                <c:pt idx="3941">
                  <c:v>220.33999600000001</c:v>
                </c:pt>
                <c:pt idx="3942">
                  <c:v>222.75</c:v>
                </c:pt>
                <c:pt idx="3943">
                  <c:v>222</c:v>
                </c:pt>
                <c:pt idx="3944">
                  <c:v>255.050003</c:v>
                </c:pt>
                <c:pt idx="3945">
                  <c:v>250.88000500000001</c:v>
                </c:pt>
                <c:pt idx="3946">
                  <c:v>263</c:v>
                </c:pt>
                <c:pt idx="3947">
                  <c:v>271.48998999999998</c:v>
                </c:pt>
                <c:pt idx="3948">
                  <c:v>274.20001200000002</c:v>
                </c:pt>
                <c:pt idx="3949">
                  <c:v>277</c:v>
                </c:pt>
                <c:pt idx="3950">
                  <c:v>281.94000199999999</c:v>
                </c:pt>
                <c:pt idx="3951">
                  <c:v>266.41000400000001</c:v>
                </c:pt>
                <c:pt idx="3952">
                  <c:v>263</c:v>
                </c:pt>
                <c:pt idx="3953">
                  <c:v>262</c:v>
                </c:pt>
                <c:pt idx="3954">
                  <c:v>247.699997</c:v>
                </c:pt>
                <c:pt idx="3955">
                  <c:v>266.57998700000002</c:v>
                </c:pt>
                <c:pt idx="3956">
                  <c:v>267.07998700000002</c:v>
                </c:pt>
                <c:pt idx="3957">
                  <c:v>253.85000600000001</c:v>
                </c:pt>
                <c:pt idx="3958">
                  <c:v>252.13999899999999</c:v>
                </c:pt>
                <c:pt idx="3959">
                  <c:v>257.290009</c:v>
                </c:pt>
                <c:pt idx="3960">
                  <c:v>260.47000100000002</c:v>
                </c:pt>
                <c:pt idx="3961">
                  <c:v>270.02999899999998</c:v>
                </c:pt>
                <c:pt idx="3962">
                  <c:v>278.73001099999999</c:v>
                </c:pt>
                <c:pt idx="3963">
                  <c:v>277.73998999999998</c:v>
                </c:pt>
                <c:pt idx="3964">
                  <c:v>282.07000699999998</c:v>
                </c:pt>
                <c:pt idx="3965">
                  <c:v>283.88000499999998</c:v>
                </c:pt>
                <c:pt idx="3966">
                  <c:v>281</c:v>
                </c:pt>
                <c:pt idx="3967">
                  <c:v>288.75</c:v>
                </c:pt>
                <c:pt idx="3968">
                  <c:v>294.76998900000001</c:v>
                </c:pt>
                <c:pt idx="3969">
                  <c:v>293.10000600000001</c:v>
                </c:pt>
                <c:pt idx="3970">
                  <c:v>292.75</c:v>
                </c:pt>
                <c:pt idx="3971">
                  <c:v>284.64999399999999</c:v>
                </c:pt>
                <c:pt idx="3972">
                  <c:v>302.85000600000001</c:v>
                </c:pt>
                <c:pt idx="3973">
                  <c:v>319.88000499999998</c:v>
                </c:pt>
                <c:pt idx="3974">
                  <c:v>320</c:v>
                </c:pt>
                <c:pt idx="3975">
                  <c:v>322.20001200000002</c:v>
                </c:pt>
                <c:pt idx="3976">
                  <c:v>321.32998700000002</c:v>
                </c:pt>
                <c:pt idx="3977">
                  <c:v>333.55999800000001</c:v>
                </c:pt>
                <c:pt idx="3978">
                  <c:v>323.86999500000002</c:v>
                </c:pt>
                <c:pt idx="3979">
                  <c:v>318.16000400000001</c:v>
                </c:pt>
                <c:pt idx="3980">
                  <c:v>323.17001299999998</c:v>
                </c:pt>
                <c:pt idx="3981">
                  <c:v>321.42001299999998</c:v>
                </c:pt>
                <c:pt idx="3982">
                  <c:v>315.79998799999998</c:v>
                </c:pt>
                <c:pt idx="3983">
                  <c:v>313.26001000000002</c:v>
                </c:pt>
                <c:pt idx="3984">
                  <c:v>316.35000600000001</c:v>
                </c:pt>
                <c:pt idx="3985">
                  <c:v>313.07000699999998</c:v>
                </c:pt>
                <c:pt idx="3986">
                  <c:v>307.41000400000001</c:v>
                </c:pt>
                <c:pt idx="3987">
                  <c:v>309.35998499999999</c:v>
                </c:pt>
                <c:pt idx="3988">
                  <c:v>322.48998999999998</c:v>
                </c:pt>
                <c:pt idx="3989">
                  <c:v>298.39001500000001</c:v>
                </c:pt>
                <c:pt idx="3990">
                  <c:v>287</c:v>
                </c:pt>
                <c:pt idx="3991">
                  <c:v>291.94000199999999</c:v>
                </c:pt>
                <c:pt idx="3992">
                  <c:v>285.45001200000002</c:v>
                </c:pt>
                <c:pt idx="3993">
                  <c:v>273.63000499999998</c:v>
                </c:pt>
                <c:pt idx="3994">
                  <c:v>293.14999399999999</c:v>
                </c:pt>
                <c:pt idx="3995">
                  <c:v>289.10000600000001</c:v>
                </c:pt>
                <c:pt idx="3996">
                  <c:v>291.76998900000001</c:v>
                </c:pt>
                <c:pt idx="3997">
                  <c:v>297.67999300000002</c:v>
                </c:pt>
                <c:pt idx="3998">
                  <c:v>302.88000499999998</c:v>
                </c:pt>
                <c:pt idx="3999">
                  <c:v>309.72000100000002</c:v>
                </c:pt>
                <c:pt idx="4000">
                  <c:v>317.290009</c:v>
                </c:pt>
                <c:pt idx="4001">
                  <c:v>315.98998999999998</c:v>
                </c:pt>
                <c:pt idx="4002">
                  <c:v>329.66000400000001</c:v>
                </c:pt>
                <c:pt idx="4003">
                  <c:v>336.29998799999998</c:v>
                </c:pt>
                <c:pt idx="4004">
                  <c:v>332.88000499999998</c:v>
                </c:pt>
                <c:pt idx="4005">
                  <c:v>332.22000100000002</c:v>
                </c:pt>
                <c:pt idx="4006">
                  <c:v>329.14999399999999</c:v>
                </c:pt>
                <c:pt idx="4007">
                  <c:v>319.22000100000002</c:v>
                </c:pt>
                <c:pt idx="4008">
                  <c:v>306.36999500000002</c:v>
                </c:pt>
                <c:pt idx="4009">
                  <c:v>310</c:v>
                </c:pt>
                <c:pt idx="4010">
                  <c:v>316.25</c:v>
                </c:pt>
                <c:pt idx="4011">
                  <c:v>311.07000699999998</c:v>
                </c:pt>
                <c:pt idx="4012">
                  <c:v>310.35998499999999</c:v>
                </c:pt>
                <c:pt idx="4013">
                  <c:v>311.64999399999999</c:v>
                </c:pt>
                <c:pt idx="4014">
                  <c:v>312.58999599999999</c:v>
                </c:pt>
                <c:pt idx="4015">
                  <c:v>308.709991</c:v>
                </c:pt>
                <c:pt idx="4016">
                  <c:v>321.98998999999998</c:v>
                </c:pt>
                <c:pt idx="4017">
                  <c:v>325.89999399999999</c:v>
                </c:pt>
                <c:pt idx="4018">
                  <c:v>328.790009</c:v>
                </c:pt>
                <c:pt idx="4019">
                  <c:v>331.5</c:v>
                </c:pt>
                <c:pt idx="4020">
                  <c:v>329.64999399999999</c:v>
                </c:pt>
                <c:pt idx="4021">
                  <c:v>327.25</c:v>
                </c:pt>
                <c:pt idx="4022">
                  <c:v>325.94000199999999</c:v>
                </c:pt>
                <c:pt idx="4023">
                  <c:v>326.27999899999998</c:v>
                </c:pt>
                <c:pt idx="4024">
                  <c:v>327.52999899999998</c:v>
                </c:pt>
                <c:pt idx="4025">
                  <c:v>324.89999399999999</c:v>
                </c:pt>
                <c:pt idx="4026">
                  <c:v>327.10998499999999</c:v>
                </c:pt>
                <c:pt idx="4027">
                  <c:v>334.04998799999998</c:v>
                </c:pt>
                <c:pt idx="4028">
                  <c:v>329.040009</c:v>
                </c:pt>
                <c:pt idx="4029">
                  <c:v>344.33999599999999</c:v>
                </c:pt>
                <c:pt idx="4030">
                  <c:v>349.89999399999999</c:v>
                </c:pt>
                <c:pt idx="4031">
                  <c:v>351.5</c:v>
                </c:pt>
                <c:pt idx="4032">
                  <c:v>352.36999500000002</c:v>
                </c:pt>
                <c:pt idx="4033">
                  <c:v>353.79998799999998</c:v>
                </c:pt>
                <c:pt idx="4034">
                  <c:v>353.88000499999998</c:v>
                </c:pt>
                <c:pt idx="4035">
                  <c:v>362.67999300000002</c:v>
                </c:pt>
                <c:pt idx="4036">
                  <c:v>363.32000699999998</c:v>
                </c:pt>
                <c:pt idx="4037">
                  <c:v>367.77999899999998</c:v>
                </c:pt>
                <c:pt idx="4038">
                  <c:v>368.540009</c:v>
                </c:pt>
                <c:pt idx="4039">
                  <c:v>358.05999800000001</c:v>
                </c:pt>
                <c:pt idx="4040">
                  <c:v>361.88000499999998</c:v>
                </c:pt>
                <c:pt idx="4041">
                  <c:v>363.60000600000001</c:v>
                </c:pt>
                <c:pt idx="4042">
                  <c:v>367.52999899999998</c:v>
                </c:pt>
                <c:pt idx="4043">
                  <c:v>384.26998900000001</c:v>
                </c:pt>
                <c:pt idx="4044">
                  <c:v>390.709991</c:v>
                </c:pt>
                <c:pt idx="4045">
                  <c:v>387.72000100000002</c:v>
                </c:pt>
                <c:pt idx="4046">
                  <c:v>389.5</c:v>
                </c:pt>
                <c:pt idx="4047">
                  <c:v>415.14999399999999</c:v>
                </c:pt>
                <c:pt idx="4048">
                  <c:v>421.38000499999998</c:v>
                </c:pt>
                <c:pt idx="4049">
                  <c:v>419.98001099999999</c:v>
                </c:pt>
                <c:pt idx="4050">
                  <c:v>404.69000199999999</c:v>
                </c:pt>
                <c:pt idx="4051">
                  <c:v>393.27999899999998</c:v>
                </c:pt>
                <c:pt idx="4052">
                  <c:v>407.55999800000001</c:v>
                </c:pt>
                <c:pt idx="4053">
                  <c:v>395</c:v>
                </c:pt>
                <c:pt idx="4054">
                  <c:v>399.19000199999999</c:v>
                </c:pt>
                <c:pt idx="4055">
                  <c:v>385.45001200000002</c:v>
                </c:pt>
                <c:pt idx="4056">
                  <c:v>399.48998999999998</c:v>
                </c:pt>
                <c:pt idx="4057">
                  <c:v>393.79998799999998</c:v>
                </c:pt>
                <c:pt idx="4058">
                  <c:v>397.45001200000002</c:v>
                </c:pt>
                <c:pt idx="4059">
                  <c:v>415.95001200000002</c:v>
                </c:pt>
                <c:pt idx="4060">
                  <c:v>417.23998999999998</c:v>
                </c:pt>
                <c:pt idx="4061">
                  <c:v>411.33999599999999</c:v>
                </c:pt>
                <c:pt idx="4062">
                  <c:v>415.16000400000001</c:v>
                </c:pt>
                <c:pt idx="4063">
                  <c:v>409.19000199999999</c:v>
                </c:pt>
                <c:pt idx="4064">
                  <c:v>398.98001099999999</c:v>
                </c:pt>
                <c:pt idx="4065">
                  <c:v>346.95001200000002</c:v>
                </c:pt>
                <c:pt idx="4066">
                  <c:v>381.23998999999998</c:v>
                </c:pt>
                <c:pt idx="4067">
                  <c:v>371.05999800000001</c:v>
                </c:pt>
                <c:pt idx="4068">
                  <c:v>364.92001299999998</c:v>
                </c:pt>
                <c:pt idx="4069">
                  <c:v>359.14999399999999</c:v>
                </c:pt>
                <c:pt idx="4070">
                  <c:v>366.94000199999999</c:v>
                </c:pt>
                <c:pt idx="4071">
                  <c:v>357.57000699999998</c:v>
                </c:pt>
                <c:pt idx="4072">
                  <c:v>358.19000199999999</c:v>
                </c:pt>
                <c:pt idx="4073">
                  <c:v>366.85000600000001</c:v>
                </c:pt>
                <c:pt idx="4074">
                  <c:v>351.92999300000002</c:v>
                </c:pt>
                <c:pt idx="4075">
                  <c:v>331.51001000000002</c:v>
                </c:pt>
                <c:pt idx="4076">
                  <c:v>335.86999500000002</c:v>
                </c:pt>
                <c:pt idx="4077">
                  <c:v>337.23001099999999</c:v>
                </c:pt>
                <c:pt idx="4078">
                  <c:v>347.75</c:v>
                </c:pt>
                <c:pt idx="4079">
                  <c:v>342.86999500000002</c:v>
                </c:pt>
                <c:pt idx="4080">
                  <c:v>353.23001099999999</c:v>
                </c:pt>
                <c:pt idx="4081">
                  <c:v>352.209991</c:v>
                </c:pt>
                <c:pt idx="4082">
                  <c:v>347.959991</c:v>
                </c:pt>
                <c:pt idx="4083">
                  <c:v>346.91000400000001</c:v>
                </c:pt>
                <c:pt idx="4084">
                  <c:v>339.89001500000001</c:v>
                </c:pt>
                <c:pt idx="4085">
                  <c:v>342.08999599999999</c:v>
                </c:pt>
                <c:pt idx="4086">
                  <c:v>334.02999899999998</c:v>
                </c:pt>
                <c:pt idx="4087">
                  <c:v>329.89999399999999</c:v>
                </c:pt>
                <c:pt idx="4088">
                  <c:v>319.01001000000002</c:v>
                </c:pt>
                <c:pt idx="4089">
                  <c:v>314.64001500000001</c:v>
                </c:pt>
                <c:pt idx="4090">
                  <c:v>331</c:v>
                </c:pt>
                <c:pt idx="4091">
                  <c:v>338.48998999999998</c:v>
                </c:pt>
                <c:pt idx="4092">
                  <c:v>348.10998499999999</c:v>
                </c:pt>
                <c:pt idx="4093">
                  <c:v>346</c:v>
                </c:pt>
                <c:pt idx="4094">
                  <c:v>367.14999399999999</c:v>
                </c:pt>
                <c:pt idx="4095">
                  <c:v>367.23001099999999</c:v>
                </c:pt>
                <c:pt idx="4096">
                  <c:v>367.20001200000002</c:v>
                </c:pt>
                <c:pt idx="4097">
                  <c:v>365</c:v>
                </c:pt>
                <c:pt idx="4098">
                  <c:v>370.66000400000001</c:v>
                </c:pt>
                <c:pt idx="4099">
                  <c:v>366.47000100000002</c:v>
                </c:pt>
                <c:pt idx="4100">
                  <c:v>360</c:v>
                </c:pt>
                <c:pt idx="4101">
                  <c:v>347.44000199999999</c:v>
                </c:pt>
                <c:pt idx="4102">
                  <c:v>342.20001200000002</c:v>
                </c:pt>
                <c:pt idx="4103">
                  <c:v>352.26998900000001</c:v>
                </c:pt>
                <c:pt idx="4104">
                  <c:v>344.67001299999998</c:v>
                </c:pt>
                <c:pt idx="4105">
                  <c:v>359.07998700000002</c:v>
                </c:pt>
                <c:pt idx="4106">
                  <c:v>371.91000400000001</c:v>
                </c:pt>
                <c:pt idx="4107">
                  <c:v>368.54998799999998</c:v>
                </c:pt>
                <c:pt idx="4108">
                  <c:v>364.22000100000002</c:v>
                </c:pt>
                <c:pt idx="4109">
                  <c:v>353.67001299999998</c:v>
                </c:pt>
                <c:pt idx="4110">
                  <c:v>373.95001200000002</c:v>
                </c:pt>
                <c:pt idx="4111">
                  <c:v>370.26001000000002</c:v>
                </c:pt>
                <c:pt idx="4112">
                  <c:v>366.58999599999999</c:v>
                </c:pt>
                <c:pt idx="4113">
                  <c:v>359</c:v>
                </c:pt>
                <c:pt idx="4114">
                  <c:v>370.23001099999999</c:v>
                </c:pt>
                <c:pt idx="4115">
                  <c:v>373.58999599999999</c:v>
                </c:pt>
                <c:pt idx="4116">
                  <c:v>379.86999500000002</c:v>
                </c:pt>
                <c:pt idx="4117">
                  <c:v>379.23998999999998</c:v>
                </c:pt>
                <c:pt idx="4118">
                  <c:v>375.85000600000001</c:v>
                </c:pt>
                <c:pt idx="4119">
                  <c:v>384.38000499999998</c:v>
                </c:pt>
                <c:pt idx="4120">
                  <c:v>378.52999899999998</c:v>
                </c:pt>
                <c:pt idx="4121">
                  <c:v>375.88000499999998</c:v>
                </c:pt>
                <c:pt idx="4122">
                  <c:v>359.76998900000001</c:v>
                </c:pt>
                <c:pt idx="4123">
                  <c:v>345.17999300000002</c:v>
                </c:pt>
                <c:pt idx="4124">
                  <c:v>348.48001099999999</c:v>
                </c:pt>
                <c:pt idx="4125">
                  <c:v>353.51998900000001</c:v>
                </c:pt>
                <c:pt idx="4126">
                  <c:v>324.94000199999999</c:v>
                </c:pt>
                <c:pt idx="4127">
                  <c:v>339.57000699999998</c:v>
                </c:pt>
                <c:pt idx="4128">
                  <c:v>337.63000499999998</c:v>
                </c:pt>
                <c:pt idx="4129">
                  <c:v>337.23998999999998</c:v>
                </c:pt>
                <c:pt idx="4130">
                  <c:v>378.32998700000002</c:v>
                </c:pt>
                <c:pt idx="4131">
                  <c:v>360.67001299999998</c:v>
                </c:pt>
                <c:pt idx="4132">
                  <c:v>351</c:v>
                </c:pt>
                <c:pt idx="4133">
                  <c:v>333.10000600000001</c:v>
                </c:pt>
                <c:pt idx="4134">
                  <c:v>318</c:v>
                </c:pt>
                <c:pt idx="4135">
                  <c:v>332.27999899999998</c:v>
                </c:pt>
                <c:pt idx="4136">
                  <c:v>307.11999500000002</c:v>
                </c:pt>
                <c:pt idx="4137">
                  <c:v>300.51001000000002</c:v>
                </c:pt>
                <c:pt idx="4138">
                  <c:v>305.26001000000002</c:v>
                </c:pt>
                <c:pt idx="4139">
                  <c:v>275.57000699999998</c:v>
                </c:pt>
                <c:pt idx="4140">
                  <c:v>297.76998900000001</c:v>
                </c:pt>
                <c:pt idx="4141">
                  <c:v>304.58999599999999</c:v>
                </c:pt>
                <c:pt idx="4142">
                  <c:v>318</c:v>
                </c:pt>
                <c:pt idx="4143">
                  <c:v>311.10000600000001</c:v>
                </c:pt>
                <c:pt idx="4144">
                  <c:v>314.76001000000002</c:v>
                </c:pt>
                <c:pt idx="4145">
                  <c:v>312.89999399999999</c:v>
                </c:pt>
                <c:pt idx="4146">
                  <c:v>328</c:v>
                </c:pt>
                <c:pt idx="4147">
                  <c:v>311.07000699999998</c:v>
                </c:pt>
                <c:pt idx="4148">
                  <c:v>300</c:v>
                </c:pt>
                <c:pt idx="4149">
                  <c:v>295</c:v>
                </c:pt>
                <c:pt idx="4150">
                  <c:v>300.39999399999999</c:v>
                </c:pt>
                <c:pt idx="4151">
                  <c:v>285.51001000000002</c:v>
                </c:pt>
                <c:pt idx="4152">
                  <c:v>287.14001500000001</c:v>
                </c:pt>
                <c:pt idx="4153">
                  <c:v>283.790009</c:v>
                </c:pt>
                <c:pt idx="4154">
                  <c:v>254.63000500000001</c:v>
                </c:pt>
                <c:pt idx="4155">
                  <c:v>274.42001299999998</c:v>
                </c:pt>
                <c:pt idx="4156">
                  <c:v>260.10998499999999</c:v>
                </c:pt>
                <c:pt idx="4157">
                  <c:v>260.54998799999998</c:v>
                </c:pt>
                <c:pt idx="4158">
                  <c:v>259.23998999999998</c:v>
                </c:pt>
                <c:pt idx="4159">
                  <c:v>271.98001099999999</c:v>
                </c:pt>
                <c:pt idx="4160">
                  <c:v>282.32000699999998</c:v>
                </c:pt>
                <c:pt idx="4161">
                  <c:v>288</c:v>
                </c:pt>
                <c:pt idx="4162">
                  <c:v>293.19000199999999</c:v>
                </c:pt>
                <c:pt idx="4163">
                  <c:v>288.13000499999998</c:v>
                </c:pt>
                <c:pt idx="4164">
                  <c:v>268.32998700000002</c:v>
                </c:pt>
                <c:pt idx="4165">
                  <c:v>282.48001099999999</c:v>
                </c:pt>
                <c:pt idx="4166">
                  <c:v>264.19000199999999</c:v>
                </c:pt>
                <c:pt idx="4167">
                  <c:v>274.07998700000002</c:v>
                </c:pt>
                <c:pt idx="4168">
                  <c:v>267.66000400000001</c:v>
                </c:pt>
                <c:pt idx="4169">
                  <c:v>277.64001500000001</c:v>
                </c:pt>
                <c:pt idx="4170">
                  <c:v>271.80999800000001</c:v>
                </c:pt>
                <c:pt idx="4171">
                  <c:v>266.51001000000002</c:v>
                </c:pt>
                <c:pt idx="4172">
                  <c:v>263.29998799999998</c:v>
                </c:pt>
                <c:pt idx="4173">
                  <c:v>269.959991</c:v>
                </c:pt>
                <c:pt idx="4174">
                  <c:v>264.64001500000001</c:v>
                </c:pt>
                <c:pt idx="4175">
                  <c:v>263.82998700000002</c:v>
                </c:pt>
                <c:pt idx="4176">
                  <c:v>242</c:v>
                </c:pt>
                <c:pt idx="4177">
                  <c:v>233.91999799999999</c:v>
                </c:pt>
                <c:pt idx="4178">
                  <c:v>250.11000100000001</c:v>
                </c:pt>
                <c:pt idx="4179">
                  <c:v>257.94000199999999</c:v>
                </c:pt>
                <c:pt idx="4180">
                  <c:v>260.16000400000001</c:v>
                </c:pt>
                <c:pt idx="4181">
                  <c:v>259.27999899999998</c:v>
                </c:pt>
                <c:pt idx="4182">
                  <c:v>270.20001200000002</c:v>
                </c:pt>
                <c:pt idx="4183">
                  <c:v>281.88000499999998</c:v>
                </c:pt>
                <c:pt idx="4184">
                  <c:v>302.10000600000001</c:v>
                </c:pt>
                <c:pt idx="4185">
                  <c:v>319.98001099999999</c:v>
                </c:pt>
                <c:pt idx="4186">
                  <c:v>317.709991</c:v>
                </c:pt>
                <c:pt idx="4187">
                  <c:v>314.57000699999998</c:v>
                </c:pt>
                <c:pt idx="4188">
                  <c:v>330.959991</c:v>
                </c:pt>
                <c:pt idx="4189">
                  <c:v>334.23998999999998</c:v>
                </c:pt>
                <c:pt idx="4190">
                  <c:v>349.60000600000001</c:v>
                </c:pt>
                <c:pt idx="4191">
                  <c:v>354</c:v>
                </c:pt>
                <c:pt idx="4192">
                  <c:v>349.5</c:v>
                </c:pt>
                <c:pt idx="4193">
                  <c:v>351.97000100000002</c:v>
                </c:pt>
                <c:pt idx="4194">
                  <c:v>334.89001500000001</c:v>
                </c:pt>
                <c:pt idx="4195">
                  <c:v>328.25</c:v>
                </c:pt>
                <c:pt idx="4196">
                  <c:v>320.60000600000001</c:v>
                </c:pt>
                <c:pt idx="4197">
                  <c:v>328.72000100000002</c:v>
                </c:pt>
                <c:pt idx="4198">
                  <c:v>334.70001200000002</c:v>
                </c:pt>
                <c:pt idx="4199">
                  <c:v>335.86999500000002</c:v>
                </c:pt>
                <c:pt idx="4200">
                  <c:v>332.75</c:v>
                </c:pt>
                <c:pt idx="4201">
                  <c:v>339.67999300000002</c:v>
                </c:pt>
                <c:pt idx="4202">
                  <c:v>337.17999300000002</c:v>
                </c:pt>
                <c:pt idx="4203">
                  <c:v>342.60000600000001</c:v>
                </c:pt>
                <c:pt idx="4204">
                  <c:v>353.20001200000002</c:v>
                </c:pt>
                <c:pt idx="4205">
                  <c:v>357</c:v>
                </c:pt>
                <c:pt idx="4206">
                  <c:v>347.89999399999999</c:v>
                </c:pt>
                <c:pt idx="4207">
                  <c:v>338</c:v>
                </c:pt>
                <c:pt idx="4208">
                  <c:v>350</c:v>
                </c:pt>
                <c:pt idx="4209">
                  <c:v>348.08999599999999</c:v>
                </c:pt>
                <c:pt idx="4210">
                  <c:v>357.29998799999998</c:v>
                </c:pt>
                <c:pt idx="4211">
                  <c:v>351.75</c:v>
                </c:pt>
                <c:pt idx="4212">
                  <c:v>358.47000100000002</c:v>
                </c:pt>
                <c:pt idx="4213">
                  <c:v>355.79998799999998</c:v>
                </c:pt>
                <c:pt idx="4214">
                  <c:v>364.85000600000001</c:v>
                </c:pt>
                <c:pt idx="4215">
                  <c:v>360.02999899999998</c:v>
                </c:pt>
                <c:pt idx="4216">
                  <c:v>360.33999599999999</c:v>
                </c:pt>
                <c:pt idx="4217">
                  <c:v>367.01001000000002</c:v>
                </c:pt>
                <c:pt idx="4218">
                  <c:v>362.98001099999999</c:v>
                </c:pt>
                <c:pt idx="4219">
                  <c:v>363.5</c:v>
                </c:pt>
                <c:pt idx="4220">
                  <c:v>362.47000100000002</c:v>
                </c:pt>
                <c:pt idx="4221">
                  <c:v>362.26001000000002</c:v>
                </c:pt>
                <c:pt idx="4222">
                  <c:v>359.72000100000002</c:v>
                </c:pt>
                <c:pt idx="4223">
                  <c:v>351.459991</c:v>
                </c:pt>
                <c:pt idx="4224">
                  <c:v>353.60000600000001</c:v>
                </c:pt>
                <c:pt idx="4225">
                  <c:v>360.16000400000001</c:v>
                </c:pt>
                <c:pt idx="4226">
                  <c:v>345.75</c:v>
                </c:pt>
                <c:pt idx="4227">
                  <c:v>352</c:v>
                </c:pt>
                <c:pt idx="4228">
                  <c:v>359.36999500000002</c:v>
                </c:pt>
                <c:pt idx="4229">
                  <c:v>355.80999800000001</c:v>
                </c:pt>
                <c:pt idx="4230">
                  <c:v>360.5</c:v>
                </c:pt>
                <c:pt idx="4231">
                  <c:v>361.01998900000001</c:v>
                </c:pt>
                <c:pt idx="4232">
                  <c:v>362.47000100000002</c:v>
                </c:pt>
                <c:pt idx="4233">
                  <c:v>366.39999399999999</c:v>
                </c:pt>
                <c:pt idx="4234">
                  <c:v>358.91000400000001</c:v>
                </c:pt>
                <c:pt idx="4235">
                  <c:v>374</c:v>
                </c:pt>
                <c:pt idx="4236">
                  <c:v>375.95001200000002</c:v>
                </c:pt>
                <c:pt idx="4237">
                  <c:v>359</c:v>
                </c:pt>
                <c:pt idx="4238">
                  <c:v>367.86999500000002</c:v>
                </c:pt>
                <c:pt idx="4239">
                  <c:v>361</c:v>
                </c:pt>
                <c:pt idx="4240">
                  <c:v>354.48998999999998</c:v>
                </c:pt>
                <c:pt idx="4241">
                  <c:v>357.16000400000001</c:v>
                </c:pt>
                <c:pt idx="4242">
                  <c:v>359</c:v>
                </c:pt>
                <c:pt idx="4243">
                  <c:v>366.25</c:v>
                </c:pt>
                <c:pt idx="4244">
                  <c:v>369.26001000000002</c:v>
                </c:pt>
                <c:pt idx="4245">
                  <c:v>370.07000699999998</c:v>
                </c:pt>
                <c:pt idx="4246">
                  <c:v>369</c:v>
                </c:pt>
                <c:pt idx="4247">
                  <c:v>365.10998499999999</c:v>
                </c:pt>
                <c:pt idx="4248">
                  <c:v>360.540009</c:v>
                </c:pt>
                <c:pt idx="4249">
                  <c:v>365.790009</c:v>
                </c:pt>
                <c:pt idx="4250">
                  <c:v>365</c:v>
                </c:pt>
                <c:pt idx="4251">
                  <c:v>360.69000199999999</c:v>
                </c:pt>
                <c:pt idx="4252">
                  <c:v>350.709991</c:v>
                </c:pt>
                <c:pt idx="4253">
                  <c:v>355</c:v>
                </c:pt>
                <c:pt idx="4254">
                  <c:v>365.04998799999998</c:v>
                </c:pt>
                <c:pt idx="4255">
                  <c:v>355</c:v>
                </c:pt>
                <c:pt idx="4256">
                  <c:v>359.70001200000002</c:v>
                </c:pt>
                <c:pt idx="4257">
                  <c:v>375.45001200000002</c:v>
                </c:pt>
                <c:pt idx="4258">
                  <c:v>381.07000699999998</c:v>
                </c:pt>
                <c:pt idx="4259">
                  <c:v>374.48998999999998</c:v>
                </c:pt>
                <c:pt idx="4260">
                  <c:v>368.35000600000001</c:v>
                </c:pt>
                <c:pt idx="4261">
                  <c:v>373.67999300000002</c:v>
                </c:pt>
                <c:pt idx="4262">
                  <c:v>369.55999800000001</c:v>
                </c:pt>
                <c:pt idx="4263">
                  <c:v>374</c:v>
                </c:pt>
                <c:pt idx="4264">
                  <c:v>378</c:v>
                </c:pt>
                <c:pt idx="4265">
                  <c:v>381.52999899999998</c:v>
                </c:pt>
                <c:pt idx="4266">
                  <c:v>377.69000199999999</c:v>
                </c:pt>
                <c:pt idx="4267">
                  <c:v>377</c:v>
                </c:pt>
                <c:pt idx="4268">
                  <c:v>367.92001299999998</c:v>
                </c:pt>
                <c:pt idx="4269">
                  <c:v>360.89999399999999</c:v>
                </c:pt>
                <c:pt idx="4270">
                  <c:v>361.61999500000002</c:v>
                </c:pt>
                <c:pt idx="4271">
                  <c:v>352.290009</c:v>
                </c:pt>
                <c:pt idx="4272">
                  <c:v>348.709991</c:v>
                </c:pt>
                <c:pt idx="4273">
                  <c:v>343.33999599999999</c:v>
                </c:pt>
                <c:pt idx="4274">
                  <c:v>356.36999500000002</c:v>
                </c:pt>
                <c:pt idx="4275">
                  <c:v>356.39001500000001</c:v>
                </c:pt>
                <c:pt idx="4276">
                  <c:v>351.23001099999999</c:v>
                </c:pt>
                <c:pt idx="4277">
                  <c:v>350.95001200000002</c:v>
                </c:pt>
                <c:pt idx="4278">
                  <c:v>358.01001000000002</c:v>
                </c:pt>
                <c:pt idx="4279">
                  <c:v>355.5</c:v>
                </c:pt>
                <c:pt idx="4280">
                  <c:v>355.41000400000001</c:v>
                </c:pt>
                <c:pt idx="4281">
                  <c:v>354.39001500000001</c:v>
                </c:pt>
                <c:pt idx="4282">
                  <c:v>353.60000600000001</c:v>
                </c:pt>
                <c:pt idx="4283">
                  <c:v>350.54998799999998</c:v>
                </c:pt>
                <c:pt idx="4284">
                  <c:v>347.22000100000002</c:v>
                </c:pt>
                <c:pt idx="4285">
                  <c:v>343.55999800000001</c:v>
                </c:pt>
                <c:pt idx="4286">
                  <c:v>345</c:v>
                </c:pt>
                <c:pt idx="4287">
                  <c:v>354.38000499999998</c:v>
                </c:pt>
                <c:pt idx="4288">
                  <c:v>354.83999599999999</c:v>
                </c:pt>
                <c:pt idx="4289">
                  <c:v>357.39001500000001</c:v>
                </c:pt>
                <c:pt idx="4290">
                  <c:v>363.64999399999999</c:v>
                </c:pt>
                <c:pt idx="4291">
                  <c:v>355</c:v>
                </c:pt>
                <c:pt idx="4292">
                  <c:v>351.82000699999998</c:v>
                </c:pt>
                <c:pt idx="4293">
                  <c:v>347.23001099999999</c:v>
                </c:pt>
                <c:pt idx="4294">
                  <c:v>341.63000499999998</c:v>
                </c:pt>
                <c:pt idx="4295">
                  <c:v>342.69000199999999</c:v>
                </c:pt>
                <c:pt idx="4296">
                  <c:v>355.57000699999998</c:v>
                </c:pt>
                <c:pt idx="4297">
                  <c:v>361.72000100000002</c:v>
                </c:pt>
                <c:pt idx="4298">
                  <c:v>365.91000400000001</c:v>
                </c:pt>
                <c:pt idx="4299">
                  <c:v>365</c:v>
                </c:pt>
                <c:pt idx="4300">
                  <c:v>370.26998900000001</c:v>
                </c:pt>
                <c:pt idx="4301">
                  <c:v>370.75</c:v>
                </c:pt>
                <c:pt idx="4302">
                  <c:v>361.60000600000001</c:v>
                </c:pt>
                <c:pt idx="4303">
                  <c:v>363.20001200000002</c:v>
                </c:pt>
                <c:pt idx="4304">
                  <c:v>370.26001000000002</c:v>
                </c:pt>
                <c:pt idx="4305">
                  <c:v>373.5</c:v>
                </c:pt>
                <c:pt idx="4306">
                  <c:v>374.89001500000001</c:v>
                </c:pt>
                <c:pt idx="4307">
                  <c:v>376.69000199999999</c:v>
                </c:pt>
                <c:pt idx="4308">
                  <c:v>378.290009</c:v>
                </c:pt>
                <c:pt idx="4309">
                  <c:v>378.19000199999999</c:v>
                </c:pt>
                <c:pt idx="4310">
                  <c:v>379.05999800000001</c:v>
                </c:pt>
                <c:pt idx="4311">
                  <c:v>382.76998900000001</c:v>
                </c:pt>
                <c:pt idx="4312">
                  <c:v>381.10000600000001</c:v>
                </c:pt>
                <c:pt idx="4313">
                  <c:v>378.67999300000002</c:v>
                </c:pt>
                <c:pt idx="4314">
                  <c:v>372.94000199999999</c:v>
                </c:pt>
                <c:pt idx="4315">
                  <c:v>370.08999599999999</c:v>
                </c:pt>
                <c:pt idx="4316">
                  <c:v>366.25</c:v>
                </c:pt>
                <c:pt idx="4317">
                  <c:v>323.76001000000002</c:v>
                </c:pt>
                <c:pt idx="4318">
                  <c:v>323.39999399999999</c:v>
                </c:pt>
                <c:pt idx="4319">
                  <c:v>312</c:v>
                </c:pt>
                <c:pt idx="4320">
                  <c:v>311.44000199999999</c:v>
                </c:pt>
                <c:pt idx="4321">
                  <c:v>310.51001000000002</c:v>
                </c:pt>
                <c:pt idx="4322">
                  <c:v>318.85998499999999</c:v>
                </c:pt>
                <c:pt idx="4323">
                  <c:v>328.790009</c:v>
                </c:pt>
                <c:pt idx="4324">
                  <c:v>335.98001099999999</c:v>
                </c:pt>
                <c:pt idx="4325">
                  <c:v>329.20001200000002</c:v>
                </c:pt>
                <c:pt idx="4326">
                  <c:v>325.16000400000001</c:v>
                </c:pt>
                <c:pt idx="4327">
                  <c:v>324.25</c:v>
                </c:pt>
                <c:pt idx="4328">
                  <c:v>317.48998999999998</c:v>
                </c:pt>
                <c:pt idx="4329">
                  <c:v>310.959991</c:v>
                </c:pt>
                <c:pt idx="4330">
                  <c:v>310.57998700000002</c:v>
                </c:pt>
                <c:pt idx="4331">
                  <c:v>302.55999800000001</c:v>
                </c:pt>
                <c:pt idx="4332">
                  <c:v>311.02999899999998</c:v>
                </c:pt>
                <c:pt idx="4333">
                  <c:v>313.73998999999998</c:v>
                </c:pt>
                <c:pt idx="4334">
                  <c:v>305.459991</c:v>
                </c:pt>
                <c:pt idx="4335">
                  <c:v>309.76998900000001</c:v>
                </c:pt>
                <c:pt idx="4336">
                  <c:v>308.01001000000002</c:v>
                </c:pt>
                <c:pt idx="4337">
                  <c:v>299.5</c:v>
                </c:pt>
                <c:pt idx="4338">
                  <c:v>298.85998499999999</c:v>
                </c:pt>
                <c:pt idx="4339">
                  <c:v>306.25</c:v>
                </c:pt>
                <c:pt idx="4340">
                  <c:v>304.57000699999998</c:v>
                </c:pt>
                <c:pt idx="4341">
                  <c:v>301.60998499999999</c:v>
                </c:pt>
                <c:pt idx="4342">
                  <c:v>298.64999399999999</c:v>
                </c:pt>
                <c:pt idx="4343">
                  <c:v>295</c:v>
                </c:pt>
                <c:pt idx="4344">
                  <c:v>295.23998999999998</c:v>
                </c:pt>
                <c:pt idx="4345">
                  <c:v>294.540009</c:v>
                </c:pt>
                <c:pt idx="4346">
                  <c:v>289.47000100000002</c:v>
                </c:pt>
                <c:pt idx="4347">
                  <c:v>295</c:v>
                </c:pt>
                <c:pt idx="4348">
                  <c:v>298.77999899999998</c:v>
                </c:pt>
                <c:pt idx="4349">
                  <c:v>290.82000699999998</c:v>
                </c:pt>
                <c:pt idx="4350">
                  <c:v>291.25</c:v>
                </c:pt>
                <c:pt idx="4351">
                  <c:v>285.32000699999998</c:v>
                </c:pt>
                <c:pt idx="4352">
                  <c:v>293.35000600000001</c:v>
                </c:pt>
                <c:pt idx="4353">
                  <c:v>294.80999800000001</c:v>
                </c:pt>
                <c:pt idx="4354">
                  <c:v>291.16000400000001</c:v>
                </c:pt>
                <c:pt idx="4355">
                  <c:v>285.70001200000002</c:v>
                </c:pt>
                <c:pt idx="4356">
                  <c:v>288.10000600000001</c:v>
                </c:pt>
                <c:pt idx="4357">
                  <c:v>290.60998499999999</c:v>
                </c:pt>
                <c:pt idx="4358">
                  <c:v>294.23001099999999</c:v>
                </c:pt>
                <c:pt idx="4359">
                  <c:v>294.5</c:v>
                </c:pt>
                <c:pt idx="4360">
                  <c:v>294.98998999999998</c:v>
                </c:pt>
                <c:pt idx="4361">
                  <c:v>291.55999800000001</c:v>
                </c:pt>
                <c:pt idx="4362">
                  <c:v>280.26001000000002</c:v>
                </c:pt>
                <c:pt idx="4363">
                  <c:v>268.35000600000001</c:v>
                </c:pt>
                <c:pt idx="4364">
                  <c:v>262.5</c:v>
                </c:pt>
                <c:pt idx="4365">
                  <c:v>255.71000699999999</c:v>
                </c:pt>
                <c:pt idx="4366">
                  <c:v>266.42001299999998</c:v>
                </c:pt>
                <c:pt idx="4367">
                  <c:v>266.17999300000002</c:v>
                </c:pt>
                <c:pt idx="4368">
                  <c:v>264</c:v>
                </c:pt>
                <c:pt idx="4369">
                  <c:v>267.35000600000001</c:v>
                </c:pt>
                <c:pt idx="4370">
                  <c:v>263.60998499999999</c:v>
                </c:pt>
                <c:pt idx="4371">
                  <c:v>267.77999899999998</c:v>
                </c:pt>
                <c:pt idx="4372">
                  <c:v>268.20001200000002</c:v>
                </c:pt>
                <c:pt idx="4373">
                  <c:v>271.98998999999998</c:v>
                </c:pt>
                <c:pt idx="4374">
                  <c:v>273.02999899999998</c:v>
                </c:pt>
                <c:pt idx="4375">
                  <c:v>270.01998900000001</c:v>
                </c:pt>
                <c:pt idx="4376">
                  <c:v>265.97000100000002</c:v>
                </c:pt>
                <c:pt idx="4377">
                  <c:v>284.79998799999998</c:v>
                </c:pt>
                <c:pt idx="4378">
                  <c:v>283.92999300000002</c:v>
                </c:pt>
                <c:pt idx="4379">
                  <c:v>283.82000699999998</c:v>
                </c:pt>
                <c:pt idx="4380">
                  <c:v>283.11999500000002</c:v>
                </c:pt>
                <c:pt idx="4381">
                  <c:v>304.48998999999998</c:v>
                </c:pt>
                <c:pt idx="4382">
                  <c:v>289.35998499999999</c:v>
                </c:pt>
                <c:pt idx="4383">
                  <c:v>272.89001500000001</c:v>
                </c:pt>
                <c:pt idx="4384">
                  <c:v>271.16000400000001</c:v>
                </c:pt>
                <c:pt idx="4385">
                  <c:v>268.05999800000001</c:v>
                </c:pt>
                <c:pt idx="4386">
                  <c:v>271.80999800000001</c:v>
                </c:pt>
                <c:pt idx="4387">
                  <c:v>270.67999300000002</c:v>
                </c:pt>
                <c:pt idx="4388">
                  <c:v>278.04998799999998</c:v>
                </c:pt>
                <c:pt idx="4389">
                  <c:v>281.86999500000002</c:v>
                </c:pt>
                <c:pt idx="4390">
                  <c:v>284.33999599999999</c:v>
                </c:pt>
                <c:pt idx="4391">
                  <c:v>291</c:v>
                </c:pt>
                <c:pt idx="4392">
                  <c:v>288.70001200000002</c:v>
                </c:pt>
                <c:pt idx="4393">
                  <c:v>288</c:v>
                </c:pt>
                <c:pt idx="4394">
                  <c:v>289.98998999999998</c:v>
                </c:pt>
                <c:pt idx="4395">
                  <c:v>288.19000199999999</c:v>
                </c:pt>
                <c:pt idx="4396">
                  <c:v>290.70001200000002</c:v>
                </c:pt>
                <c:pt idx="4397">
                  <c:v>288.73001099999999</c:v>
                </c:pt>
                <c:pt idx="4398">
                  <c:v>289.16000400000001</c:v>
                </c:pt>
                <c:pt idx="4399">
                  <c:v>295.32000699999998</c:v>
                </c:pt>
                <c:pt idx="4400">
                  <c:v>291.02999899999998</c:v>
                </c:pt>
                <c:pt idx="4401">
                  <c:v>283.25</c:v>
                </c:pt>
                <c:pt idx="4402">
                  <c:v>290.58999599999999</c:v>
                </c:pt>
                <c:pt idx="4403">
                  <c:v>296</c:v>
                </c:pt>
                <c:pt idx="4404">
                  <c:v>304.01001000000002</c:v>
                </c:pt>
                <c:pt idx="4405">
                  <c:v>301.01001000000002</c:v>
                </c:pt>
                <c:pt idx="4406">
                  <c:v>306</c:v>
                </c:pt>
                <c:pt idx="4407">
                  <c:v>309.10000600000001</c:v>
                </c:pt>
                <c:pt idx="4408">
                  <c:v>308.82998700000002</c:v>
                </c:pt>
                <c:pt idx="4409">
                  <c:v>315</c:v>
                </c:pt>
                <c:pt idx="4410">
                  <c:v>313.92999300000002</c:v>
                </c:pt>
                <c:pt idx="4411">
                  <c:v>315.77999899999998</c:v>
                </c:pt>
                <c:pt idx="4412">
                  <c:v>314.39001500000001</c:v>
                </c:pt>
                <c:pt idx="4413">
                  <c:v>302.22000100000002</c:v>
                </c:pt>
                <c:pt idx="4414">
                  <c:v>308.42999300000002</c:v>
                </c:pt>
                <c:pt idx="4415">
                  <c:v>305.26998900000001</c:v>
                </c:pt>
                <c:pt idx="4416">
                  <c:v>304.70001200000002</c:v>
                </c:pt>
                <c:pt idx="4417">
                  <c:v>307.35000600000001</c:v>
                </c:pt>
                <c:pt idx="4418">
                  <c:v>296.11999500000002</c:v>
                </c:pt>
                <c:pt idx="4419">
                  <c:v>294.48998999999998</c:v>
                </c:pt>
                <c:pt idx="4420">
                  <c:v>295.67001299999998</c:v>
                </c:pt>
                <c:pt idx="4421">
                  <c:v>298.5</c:v>
                </c:pt>
                <c:pt idx="4422">
                  <c:v>300.85000600000001</c:v>
                </c:pt>
                <c:pt idx="4423">
                  <c:v>307.35998499999999</c:v>
                </c:pt>
                <c:pt idx="4424">
                  <c:v>316.26001000000002</c:v>
                </c:pt>
                <c:pt idx="4425">
                  <c:v>324.5</c:v>
                </c:pt>
                <c:pt idx="4426">
                  <c:v>335</c:v>
                </c:pt>
                <c:pt idx="4427">
                  <c:v>337.76001000000002</c:v>
                </c:pt>
                <c:pt idx="4428">
                  <c:v>334.01001000000002</c:v>
                </c:pt>
                <c:pt idx="4429">
                  <c:v>334.60000600000001</c:v>
                </c:pt>
                <c:pt idx="4430">
                  <c:v>332.959991</c:v>
                </c:pt>
                <c:pt idx="4431">
                  <c:v>329.07998700000002</c:v>
                </c:pt>
                <c:pt idx="4432">
                  <c:v>322</c:v>
                </c:pt>
                <c:pt idx="4433">
                  <c:v>326.10000600000001</c:v>
                </c:pt>
                <c:pt idx="4434">
                  <c:v>326.77999899999998</c:v>
                </c:pt>
                <c:pt idx="4435">
                  <c:v>323.11999500000002</c:v>
                </c:pt>
                <c:pt idx="4436">
                  <c:v>336.47000100000002</c:v>
                </c:pt>
                <c:pt idx="4437">
                  <c:v>331.48998999999998</c:v>
                </c:pt>
                <c:pt idx="4438">
                  <c:v>342</c:v>
                </c:pt>
                <c:pt idx="4439">
                  <c:v>337.13000499999998</c:v>
                </c:pt>
                <c:pt idx="4440">
                  <c:v>331.79998799999998</c:v>
                </c:pt>
                <c:pt idx="4441">
                  <c:v>344.39999399999999</c:v>
                </c:pt>
                <c:pt idx="4442">
                  <c:v>338.67999300000002</c:v>
                </c:pt>
                <c:pt idx="4443">
                  <c:v>343.5</c:v>
                </c:pt>
                <c:pt idx="4444">
                  <c:v>341</c:v>
                </c:pt>
                <c:pt idx="4445">
                  <c:v>340</c:v>
                </c:pt>
                <c:pt idx="4446">
                  <c:v>332.54998799999998</c:v>
                </c:pt>
                <c:pt idx="4447">
                  <c:v>326.040009</c:v>
                </c:pt>
                <c:pt idx="4448">
                  <c:v>348.459991</c:v>
                </c:pt>
                <c:pt idx="4449">
                  <c:v>345.95001200000002</c:v>
                </c:pt>
                <c:pt idx="4450">
                  <c:v>345.88000499999998</c:v>
                </c:pt>
                <c:pt idx="4451">
                  <c:v>349</c:v>
                </c:pt>
                <c:pt idx="4452">
                  <c:v>341.10000600000001</c:v>
                </c:pt>
                <c:pt idx="4453">
                  <c:v>347.39001500000001</c:v>
                </c:pt>
                <c:pt idx="4454">
                  <c:v>347.23998999999998</c:v>
                </c:pt>
                <c:pt idx="4455">
                  <c:v>361</c:v>
                </c:pt>
                <c:pt idx="4456">
                  <c:v>375.13000499999998</c:v>
                </c:pt>
                <c:pt idx="4457">
                  <c:v>369.60000600000001</c:v>
                </c:pt>
                <c:pt idx="4458">
                  <c:v>365.040009</c:v>
                </c:pt>
                <c:pt idx="4459">
                  <c:v>365</c:v>
                </c:pt>
                <c:pt idx="4460">
                  <c:v>373.75</c:v>
                </c:pt>
                <c:pt idx="4461">
                  <c:v>377.17999300000002</c:v>
                </c:pt>
                <c:pt idx="4462">
                  <c:v>376.959991</c:v>
                </c:pt>
                <c:pt idx="4463">
                  <c:v>381.47000100000002</c:v>
                </c:pt>
                <c:pt idx="4464">
                  <c:v>379.29998799999998</c:v>
                </c:pt>
                <c:pt idx="4465">
                  <c:v>388.11999500000002</c:v>
                </c:pt>
                <c:pt idx="4466">
                  <c:v>386.55999800000001</c:v>
                </c:pt>
                <c:pt idx="4467">
                  <c:v>385.32998700000002</c:v>
                </c:pt>
                <c:pt idx="4468">
                  <c:v>364.76001000000002</c:v>
                </c:pt>
                <c:pt idx="4469">
                  <c:v>372</c:v>
                </c:pt>
                <c:pt idx="4470">
                  <c:v>366.30999800000001</c:v>
                </c:pt>
                <c:pt idx="4471">
                  <c:v>371.459991</c:v>
                </c:pt>
                <c:pt idx="4472">
                  <c:v>364.209991</c:v>
                </c:pt>
                <c:pt idx="4473">
                  <c:v>373.10998499999999</c:v>
                </c:pt>
                <c:pt idx="4474">
                  <c:v>381.02999899999998</c:v>
                </c:pt>
                <c:pt idx="4475">
                  <c:v>377.76998900000001</c:v>
                </c:pt>
                <c:pt idx="4476">
                  <c:v>381</c:v>
                </c:pt>
                <c:pt idx="4477">
                  <c:v>367.70001200000002</c:v>
                </c:pt>
                <c:pt idx="4478">
                  <c:v>343.85998499999999</c:v>
                </c:pt>
                <c:pt idx="4479">
                  <c:v>356.42999300000002</c:v>
                </c:pt>
                <c:pt idx="4480">
                  <c:v>358.92001299999998</c:v>
                </c:pt>
                <c:pt idx="4481">
                  <c:v>326.5</c:v>
                </c:pt>
                <c:pt idx="4482">
                  <c:v>330.51001000000002</c:v>
                </c:pt>
                <c:pt idx="4483">
                  <c:v>306.63000499999998</c:v>
                </c:pt>
                <c:pt idx="4484">
                  <c:v>306.19000199999999</c:v>
                </c:pt>
                <c:pt idx="4485">
                  <c:v>302.39999399999999</c:v>
                </c:pt>
                <c:pt idx="4486">
                  <c:v>324.32998700000002</c:v>
                </c:pt>
                <c:pt idx="4487">
                  <c:v>342.30999800000001</c:v>
                </c:pt>
                <c:pt idx="4488">
                  <c:v>347.89001500000001</c:v>
                </c:pt>
                <c:pt idx="4489">
                  <c:v>369.98998999999998</c:v>
                </c:pt>
                <c:pt idx="4490">
                  <c:v>361.01998900000001</c:v>
                </c:pt>
                <c:pt idx="4491">
                  <c:v>344</c:v>
                </c:pt>
                <c:pt idx="4492">
                  <c:v>359.08999599999999</c:v>
                </c:pt>
                <c:pt idx="4493">
                  <c:v>363</c:v>
                </c:pt>
                <c:pt idx="4494">
                  <c:v>367.92999300000002</c:v>
                </c:pt>
                <c:pt idx="4495">
                  <c:v>376.04998799999998</c:v>
                </c:pt>
                <c:pt idx="4496">
                  <c:v>364.07998700000002</c:v>
                </c:pt>
                <c:pt idx="4497">
                  <c:v>367.47000100000002</c:v>
                </c:pt>
                <c:pt idx="4498">
                  <c:v>365.22000100000002</c:v>
                </c:pt>
                <c:pt idx="4499">
                  <c:v>380</c:v>
                </c:pt>
                <c:pt idx="4500">
                  <c:v>374.01001000000002</c:v>
                </c:pt>
                <c:pt idx="4501">
                  <c:v>371.05999800000001</c:v>
                </c:pt>
                <c:pt idx="4502">
                  <c:v>371.30999800000001</c:v>
                </c:pt>
                <c:pt idx="4503">
                  <c:v>397.5</c:v>
                </c:pt>
                <c:pt idx="4504">
                  <c:v>413</c:v>
                </c:pt>
                <c:pt idx="4505">
                  <c:v>437</c:v>
                </c:pt>
                <c:pt idx="4506">
                  <c:v>431</c:v>
                </c:pt>
                <c:pt idx="4507">
                  <c:v>435.17001299999998</c:v>
                </c:pt>
                <c:pt idx="4508">
                  <c:v>444.76998900000001</c:v>
                </c:pt>
                <c:pt idx="4509">
                  <c:v>429.73001099999999</c:v>
                </c:pt>
                <c:pt idx="4510">
                  <c:v>419.26001000000002</c:v>
                </c:pt>
                <c:pt idx="4511">
                  <c:v>425</c:v>
                </c:pt>
                <c:pt idx="4512">
                  <c:v>425</c:v>
                </c:pt>
                <c:pt idx="4513">
                  <c:v>419.98998999999998</c:v>
                </c:pt>
                <c:pt idx="4514">
                  <c:v>399.52999899999998</c:v>
                </c:pt>
                <c:pt idx="4515">
                  <c:v>410.30999800000001</c:v>
                </c:pt>
                <c:pt idx="4516">
                  <c:v>415.10000600000001</c:v>
                </c:pt>
                <c:pt idx="4517">
                  <c:v>417.77999899999998</c:v>
                </c:pt>
                <c:pt idx="4518">
                  <c:v>427.55999800000001</c:v>
                </c:pt>
                <c:pt idx="4519">
                  <c:v>429.29998799999998</c:v>
                </c:pt>
                <c:pt idx="4520">
                  <c:v>436.89001500000001</c:v>
                </c:pt>
                <c:pt idx="4521">
                  <c:v>434.14001500000001</c:v>
                </c:pt>
                <c:pt idx="4522">
                  <c:v>436.32998700000002</c:v>
                </c:pt>
                <c:pt idx="4523">
                  <c:v>442</c:v>
                </c:pt>
                <c:pt idx="4524">
                  <c:v>435.69000199999999</c:v>
                </c:pt>
                <c:pt idx="4525">
                  <c:v>444.89999399999999</c:v>
                </c:pt>
                <c:pt idx="4526">
                  <c:v>440.70001200000002</c:v>
                </c:pt>
                <c:pt idx="4527">
                  <c:v>451.16000400000001</c:v>
                </c:pt>
                <c:pt idx="4528">
                  <c:v>453.39999399999999</c:v>
                </c:pt>
                <c:pt idx="4529">
                  <c:v>454.25</c:v>
                </c:pt>
                <c:pt idx="4530">
                  <c:v>448.55999800000001</c:v>
                </c:pt>
                <c:pt idx="4531">
                  <c:v>437</c:v>
                </c:pt>
                <c:pt idx="4532">
                  <c:v>427.76998900000001</c:v>
                </c:pt>
                <c:pt idx="4533">
                  <c:v>410.38000499999998</c:v>
                </c:pt>
                <c:pt idx="4534">
                  <c:v>417.23998999999998</c:v>
                </c:pt>
                <c:pt idx="4535">
                  <c:v>417.459991</c:v>
                </c:pt>
                <c:pt idx="4536">
                  <c:v>418.82998700000002</c:v>
                </c:pt>
                <c:pt idx="4537">
                  <c:v>425.86999500000002</c:v>
                </c:pt>
                <c:pt idx="4538">
                  <c:v>426.95001200000002</c:v>
                </c:pt>
                <c:pt idx="4539">
                  <c:v>422.39001500000001</c:v>
                </c:pt>
                <c:pt idx="4540">
                  <c:v>407.290009</c:v>
                </c:pt>
                <c:pt idx="4541">
                  <c:v>416</c:v>
                </c:pt>
                <c:pt idx="4542">
                  <c:v>421.64999399999999</c:v>
                </c:pt>
                <c:pt idx="4543">
                  <c:v>436</c:v>
                </c:pt>
                <c:pt idx="4544">
                  <c:v>428.20001200000002</c:v>
                </c:pt>
                <c:pt idx="4545">
                  <c:v>429</c:v>
                </c:pt>
                <c:pt idx="4546">
                  <c:v>421.39999399999999</c:v>
                </c:pt>
                <c:pt idx="4547">
                  <c:v>425.76001000000002</c:v>
                </c:pt>
                <c:pt idx="4548">
                  <c:v>441.82000699999998</c:v>
                </c:pt>
                <c:pt idx="4549">
                  <c:v>448.73001099999999</c:v>
                </c:pt>
                <c:pt idx="4550">
                  <c:v>449.11999500000002</c:v>
                </c:pt>
                <c:pt idx="4551">
                  <c:v>455.01001000000002</c:v>
                </c:pt>
                <c:pt idx="4552">
                  <c:v>466.5</c:v>
                </c:pt>
                <c:pt idx="4553">
                  <c:v>468.540009</c:v>
                </c:pt>
                <c:pt idx="4554">
                  <c:v>458.85998499999999</c:v>
                </c:pt>
                <c:pt idx="4555">
                  <c:v>466.39001500000001</c:v>
                </c:pt>
                <c:pt idx="4556">
                  <c:v>445.23001099999999</c:v>
                </c:pt>
                <c:pt idx="4557">
                  <c:v>450.01998900000001</c:v>
                </c:pt>
                <c:pt idx="4558">
                  <c:v>454</c:v>
                </c:pt>
                <c:pt idx="4559">
                  <c:v>485.64001500000001</c:v>
                </c:pt>
                <c:pt idx="4560">
                  <c:v>480.76998900000001</c:v>
                </c:pt>
                <c:pt idx="4561">
                  <c:v>497.30999800000001</c:v>
                </c:pt>
                <c:pt idx="4562">
                  <c:v>498.57998700000002</c:v>
                </c:pt>
                <c:pt idx="4563">
                  <c:v>508.39999399999999</c:v>
                </c:pt>
                <c:pt idx="4564">
                  <c:v>519.72997999999995</c:v>
                </c:pt>
                <c:pt idx="4565">
                  <c:v>567.97997999999995</c:v>
                </c:pt>
                <c:pt idx="4566">
                  <c:v>517.080017</c:v>
                </c:pt>
                <c:pt idx="4567">
                  <c:v>516.29998799999998</c:v>
                </c:pt>
                <c:pt idx="4568">
                  <c:v>526.47997999999995</c:v>
                </c:pt>
                <c:pt idx="4569">
                  <c:v>494.86999500000002</c:v>
                </c:pt>
                <c:pt idx="4570">
                  <c:v>489.14001500000001</c:v>
                </c:pt>
                <c:pt idx="4571">
                  <c:v>506</c:v>
                </c:pt>
                <c:pt idx="4572">
                  <c:v>492.19000199999999</c:v>
                </c:pt>
                <c:pt idx="4573">
                  <c:v>491.13000499999998</c:v>
                </c:pt>
                <c:pt idx="4574">
                  <c:v>468.76998900000001</c:v>
                </c:pt>
                <c:pt idx="4575">
                  <c:v>484.51001000000002</c:v>
                </c:pt>
                <c:pt idx="4576">
                  <c:v>496.01998900000001</c:v>
                </c:pt>
                <c:pt idx="4577">
                  <c:v>492.25</c:v>
                </c:pt>
                <c:pt idx="4578">
                  <c:v>480.709991</c:v>
                </c:pt>
                <c:pt idx="4579">
                  <c:v>488.290009</c:v>
                </c:pt>
                <c:pt idx="4580">
                  <c:v>490.85998499999999</c:v>
                </c:pt>
                <c:pt idx="4581">
                  <c:v>498.64999399999999</c:v>
                </c:pt>
                <c:pt idx="4582">
                  <c:v>508.67999300000002</c:v>
                </c:pt>
                <c:pt idx="4583">
                  <c:v>504.10998499999999</c:v>
                </c:pt>
                <c:pt idx="4584">
                  <c:v>505.45001200000002</c:v>
                </c:pt>
                <c:pt idx="4585">
                  <c:v>493.35000600000001</c:v>
                </c:pt>
                <c:pt idx="4586">
                  <c:v>479.75</c:v>
                </c:pt>
                <c:pt idx="4587">
                  <c:v>471.33999599999999</c:v>
                </c:pt>
                <c:pt idx="4588">
                  <c:v>478.39999399999999</c:v>
                </c:pt>
                <c:pt idx="4589">
                  <c:v>482.82000699999998</c:v>
                </c:pt>
                <c:pt idx="4590">
                  <c:v>484.19000199999999</c:v>
                </c:pt>
                <c:pt idx="4591">
                  <c:v>484.35000600000001</c:v>
                </c:pt>
                <c:pt idx="4592">
                  <c:v>493.92999300000002</c:v>
                </c:pt>
                <c:pt idx="4593">
                  <c:v>484.69000199999999</c:v>
                </c:pt>
                <c:pt idx="4594">
                  <c:v>496.459991</c:v>
                </c:pt>
                <c:pt idx="4595">
                  <c:v>495.44000199999999</c:v>
                </c:pt>
                <c:pt idx="4596">
                  <c:v>488.19000199999999</c:v>
                </c:pt>
                <c:pt idx="4597">
                  <c:v>492.5</c:v>
                </c:pt>
                <c:pt idx="4598">
                  <c:v>537.78002900000001</c:v>
                </c:pt>
                <c:pt idx="4599">
                  <c:v>532</c:v>
                </c:pt>
                <c:pt idx="4600">
                  <c:v>521.15997300000004</c:v>
                </c:pt>
                <c:pt idx="4601">
                  <c:v>532.59997599999997</c:v>
                </c:pt>
                <c:pt idx="4602">
                  <c:v>553.78002900000001</c:v>
                </c:pt>
                <c:pt idx="4603">
                  <c:v>545</c:v>
                </c:pt>
                <c:pt idx="4604">
                  <c:v>520.17999299999997</c:v>
                </c:pt>
                <c:pt idx="4605">
                  <c:v>498.39999399999999</c:v>
                </c:pt>
                <c:pt idx="4606">
                  <c:v>519.21002199999998</c:v>
                </c:pt>
                <c:pt idx="4607">
                  <c:v>503.35000600000001</c:v>
                </c:pt>
                <c:pt idx="4608">
                  <c:v>486.48998999999998</c:v>
                </c:pt>
                <c:pt idx="4609">
                  <c:v>480.61999500000002</c:v>
                </c:pt>
                <c:pt idx="4610">
                  <c:v>484</c:v>
                </c:pt>
                <c:pt idx="4611">
                  <c:v>499.98998999999998</c:v>
                </c:pt>
                <c:pt idx="4612">
                  <c:v>475.16000400000001</c:v>
                </c:pt>
                <c:pt idx="4613">
                  <c:v>472.51001000000002</c:v>
                </c:pt>
                <c:pt idx="4614">
                  <c:v>467.69000199999999</c:v>
                </c:pt>
                <c:pt idx="4615">
                  <c:v>489.01001000000002</c:v>
                </c:pt>
                <c:pt idx="4616">
                  <c:v>491.040009</c:v>
                </c:pt>
                <c:pt idx="4617">
                  <c:v>470.52999899999998</c:v>
                </c:pt>
                <c:pt idx="4618">
                  <c:v>474.39001500000001</c:v>
                </c:pt>
                <c:pt idx="4619">
                  <c:v>489.10998499999999</c:v>
                </c:pt>
                <c:pt idx="4620">
                  <c:v>489.5</c:v>
                </c:pt>
                <c:pt idx="4621">
                  <c:v>492.57000699999998</c:v>
                </c:pt>
                <c:pt idx="4622">
                  <c:v>506.02999899999998</c:v>
                </c:pt>
                <c:pt idx="4623">
                  <c:v>516.42999299999997</c:v>
                </c:pt>
                <c:pt idx="4624">
                  <c:v>506.79998799999998</c:v>
                </c:pt>
                <c:pt idx="4625">
                  <c:v>518.71997099999999</c:v>
                </c:pt>
                <c:pt idx="4626">
                  <c:v>518</c:v>
                </c:pt>
                <c:pt idx="4627">
                  <c:v>533.47997999999995</c:v>
                </c:pt>
                <c:pt idx="4628">
                  <c:v>537.830017</c:v>
                </c:pt>
                <c:pt idx="4629">
                  <c:v>548.80999799999995</c:v>
                </c:pt>
                <c:pt idx="4630">
                  <c:v>540.55999799999995</c:v>
                </c:pt>
                <c:pt idx="4631">
                  <c:v>562.60998500000005</c:v>
                </c:pt>
                <c:pt idx="4632">
                  <c:v>545.52002000000005</c:v>
                </c:pt>
                <c:pt idx="4633">
                  <c:v>549.5</c:v>
                </c:pt>
                <c:pt idx="4634">
                  <c:v>537.07000700000003</c:v>
                </c:pt>
                <c:pt idx="4635">
                  <c:v>528.14001499999995</c:v>
                </c:pt>
                <c:pt idx="4636">
                  <c:v>501.02999899999998</c:v>
                </c:pt>
                <c:pt idx="4637">
                  <c:v>494.69000199999999</c:v>
                </c:pt>
                <c:pt idx="4638">
                  <c:v>488.10998499999999</c:v>
                </c:pt>
                <c:pt idx="4639">
                  <c:v>487.02999899999998</c:v>
                </c:pt>
                <c:pt idx="4640">
                  <c:v>490.01001000000002</c:v>
                </c:pt>
                <c:pt idx="4641">
                  <c:v>486.35998499999999</c:v>
                </c:pt>
                <c:pt idx="4642">
                  <c:v>488.5</c:v>
                </c:pt>
                <c:pt idx="4643">
                  <c:v>502.01001000000002</c:v>
                </c:pt>
                <c:pt idx="4644">
                  <c:v>478.86999500000002</c:v>
                </c:pt>
                <c:pt idx="4645">
                  <c:v>484.92999300000002</c:v>
                </c:pt>
                <c:pt idx="4646">
                  <c:v>495.35998499999999</c:v>
                </c:pt>
                <c:pt idx="4647">
                  <c:v>506.55999800000001</c:v>
                </c:pt>
                <c:pt idx="4648">
                  <c:v>515</c:v>
                </c:pt>
                <c:pt idx="4649">
                  <c:v>485.540009</c:v>
                </c:pt>
                <c:pt idx="4650">
                  <c:v>470.95001200000002</c:v>
                </c:pt>
                <c:pt idx="4651">
                  <c:v>483</c:v>
                </c:pt>
                <c:pt idx="4652">
                  <c:v>491</c:v>
                </c:pt>
                <c:pt idx="4653">
                  <c:v>486.76998900000001</c:v>
                </c:pt>
                <c:pt idx="4654">
                  <c:v>480</c:v>
                </c:pt>
                <c:pt idx="4655">
                  <c:v>480.11999500000002</c:v>
                </c:pt>
                <c:pt idx="4656">
                  <c:v>481.95001200000002</c:v>
                </c:pt>
                <c:pt idx="4657">
                  <c:v>482</c:v>
                </c:pt>
                <c:pt idx="4658">
                  <c:v>485.22000100000002</c:v>
                </c:pt>
                <c:pt idx="4659">
                  <c:v>490.459991</c:v>
                </c:pt>
                <c:pt idx="4660">
                  <c:v>478.83999599999999</c:v>
                </c:pt>
                <c:pt idx="4661">
                  <c:v>485.13000499999998</c:v>
                </c:pt>
                <c:pt idx="4662">
                  <c:v>486.57998700000002</c:v>
                </c:pt>
                <c:pt idx="4663">
                  <c:v>490.07998700000002</c:v>
                </c:pt>
                <c:pt idx="4664">
                  <c:v>492.33999599999999</c:v>
                </c:pt>
                <c:pt idx="4665">
                  <c:v>501.61999500000002</c:v>
                </c:pt>
                <c:pt idx="4666">
                  <c:v>502.98998999999998</c:v>
                </c:pt>
                <c:pt idx="4667">
                  <c:v>497.5</c:v>
                </c:pt>
                <c:pt idx="4668">
                  <c:v>500.01001000000002</c:v>
                </c:pt>
                <c:pt idx="4669">
                  <c:v>517.90002400000003</c:v>
                </c:pt>
                <c:pt idx="4670">
                  <c:v>510.52999899999998</c:v>
                </c:pt>
                <c:pt idx="4671">
                  <c:v>494.55999800000001</c:v>
                </c:pt>
                <c:pt idx="4672">
                  <c:v>495</c:v>
                </c:pt>
                <c:pt idx="4673">
                  <c:v>505.44000199999999</c:v>
                </c:pt>
                <c:pt idx="4674">
                  <c:v>518.5</c:v>
                </c:pt>
                <c:pt idx="4675">
                  <c:v>520.10998500000005</c:v>
                </c:pt>
                <c:pt idx="4676">
                  <c:v>529</c:v>
                </c:pt>
                <c:pt idx="4677">
                  <c:v>533.20001200000002</c:v>
                </c:pt>
                <c:pt idx="4678">
                  <c:v>530.04998799999998</c:v>
                </c:pt>
                <c:pt idx="4679">
                  <c:v>527.69000200000005</c:v>
                </c:pt>
                <c:pt idx="4680">
                  <c:v>524.76000999999997</c:v>
                </c:pt>
                <c:pt idx="4681">
                  <c:v>515.11999500000002</c:v>
                </c:pt>
                <c:pt idx="4682">
                  <c:v>516.42999299999997</c:v>
                </c:pt>
                <c:pt idx="4683">
                  <c:v>519.90002400000003</c:v>
                </c:pt>
                <c:pt idx="4684">
                  <c:v>530.13000499999998</c:v>
                </c:pt>
                <c:pt idx="4685">
                  <c:v>525.53002900000001</c:v>
                </c:pt>
                <c:pt idx="4686">
                  <c:v>539</c:v>
                </c:pt>
                <c:pt idx="4687">
                  <c:v>521.54998799999998</c:v>
                </c:pt>
                <c:pt idx="4688">
                  <c:v>511.97000100000002</c:v>
                </c:pt>
                <c:pt idx="4689">
                  <c:v>508.27999899999998</c:v>
                </c:pt>
                <c:pt idx="4690">
                  <c:v>511.30999800000001</c:v>
                </c:pt>
                <c:pt idx="4691">
                  <c:v>507.83999599999999</c:v>
                </c:pt>
                <c:pt idx="4692">
                  <c:v>500</c:v>
                </c:pt>
                <c:pt idx="4693">
                  <c:v>495.5</c:v>
                </c:pt>
                <c:pt idx="4694">
                  <c:v>507.35000600000001</c:v>
                </c:pt>
                <c:pt idx="4695">
                  <c:v>500</c:v>
                </c:pt>
                <c:pt idx="4696">
                  <c:v>501</c:v>
                </c:pt>
                <c:pt idx="4697">
                  <c:v>565.419983</c:v>
                </c:pt>
                <c:pt idx="4698">
                  <c:v>582.45001200000002</c:v>
                </c:pt>
                <c:pt idx="4699">
                  <c:v>582.09997599999997</c:v>
                </c:pt>
                <c:pt idx="4700">
                  <c:v>567</c:v>
                </c:pt>
                <c:pt idx="4701">
                  <c:v>554.72997999999995</c:v>
                </c:pt>
                <c:pt idx="4702">
                  <c:v>550.71002199999998</c:v>
                </c:pt>
                <c:pt idx="4703">
                  <c:v>535.88000499999998</c:v>
                </c:pt>
                <c:pt idx="4704">
                  <c:v>538</c:v>
                </c:pt>
                <c:pt idx="4705">
                  <c:v>536.78997800000002</c:v>
                </c:pt>
                <c:pt idx="4706">
                  <c:v>542.01000999999997</c:v>
                </c:pt>
                <c:pt idx="4707">
                  <c:v>550.169983</c:v>
                </c:pt>
                <c:pt idx="4708">
                  <c:v>539.80999799999995</c:v>
                </c:pt>
                <c:pt idx="4709">
                  <c:v>552.26000999999997</c:v>
                </c:pt>
                <c:pt idx="4710">
                  <c:v>555</c:v>
                </c:pt>
                <c:pt idx="4711">
                  <c:v>546</c:v>
                </c:pt>
                <c:pt idx="4712">
                  <c:v>562.5</c:v>
                </c:pt>
                <c:pt idx="4713">
                  <c:v>564.44000200000005</c:v>
                </c:pt>
                <c:pt idx="4714">
                  <c:v>556.94000200000005</c:v>
                </c:pt>
                <c:pt idx="4715">
                  <c:v>557.28997800000002</c:v>
                </c:pt>
                <c:pt idx="4716">
                  <c:v>550.98999000000003</c:v>
                </c:pt>
                <c:pt idx="4717">
                  <c:v>549</c:v>
                </c:pt>
                <c:pt idx="4718">
                  <c:v>548</c:v>
                </c:pt>
                <c:pt idx="4719">
                  <c:v>534.98999000000003</c:v>
                </c:pt>
                <c:pt idx="4720">
                  <c:v>525</c:v>
                </c:pt>
                <c:pt idx="4721">
                  <c:v>539.79998799999998</c:v>
                </c:pt>
                <c:pt idx="4722">
                  <c:v>550.27002000000005</c:v>
                </c:pt>
                <c:pt idx="4723">
                  <c:v>546.51000999999997</c:v>
                </c:pt>
                <c:pt idx="4724">
                  <c:v>545.57000700000003</c:v>
                </c:pt>
                <c:pt idx="4725">
                  <c:v>553.34002699999996</c:v>
                </c:pt>
                <c:pt idx="4726">
                  <c:v>545.92999299999997</c:v>
                </c:pt>
                <c:pt idx="4727">
                  <c:v>521.5</c:v>
                </c:pt>
                <c:pt idx="4728">
                  <c:v>511.98001099999999</c:v>
                </c:pt>
                <c:pt idx="4729">
                  <c:v>514.46002199999998</c:v>
                </c:pt>
                <c:pt idx="4730">
                  <c:v>507.30999800000001</c:v>
                </c:pt>
                <c:pt idx="4731">
                  <c:v>513.5</c:v>
                </c:pt>
                <c:pt idx="4732">
                  <c:v>512.20001200000002</c:v>
                </c:pt>
                <c:pt idx="4733">
                  <c:v>512.5</c:v>
                </c:pt>
                <c:pt idx="4734">
                  <c:v>516.32000700000003</c:v>
                </c:pt>
                <c:pt idx="4735">
                  <c:v>524.46997099999999</c:v>
                </c:pt>
                <c:pt idx="4736">
                  <c:v>522</c:v>
                </c:pt>
                <c:pt idx="4737">
                  <c:v>516.40002400000003</c:v>
                </c:pt>
                <c:pt idx="4738">
                  <c:v>504.959991</c:v>
                </c:pt>
                <c:pt idx="4739">
                  <c:v>509.13000499999998</c:v>
                </c:pt>
                <c:pt idx="4740">
                  <c:v>529.86999500000002</c:v>
                </c:pt>
                <c:pt idx="4741">
                  <c:v>533.78002900000001</c:v>
                </c:pt>
                <c:pt idx="4742">
                  <c:v>516.98999000000003</c:v>
                </c:pt>
                <c:pt idx="4743">
                  <c:v>502.82000699999998</c:v>
                </c:pt>
                <c:pt idx="4744">
                  <c:v>505.66000400000001</c:v>
                </c:pt>
                <c:pt idx="4745">
                  <c:v>510.51001000000002</c:v>
                </c:pt>
                <c:pt idx="4746">
                  <c:v>515.669983</c:v>
                </c:pt>
                <c:pt idx="4747">
                  <c:v>529.92999299999997</c:v>
                </c:pt>
                <c:pt idx="4748">
                  <c:v>540.01000999999997</c:v>
                </c:pt>
                <c:pt idx="4749">
                  <c:v>544.80999799999995</c:v>
                </c:pt>
                <c:pt idx="4750">
                  <c:v>543.5</c:v>
                </c:pt>
                <c:pt idx="4751">
                  <c:v>551.13000499999998</c:v>
                </c:pt>
                <c:pt idx="4752">
                  <c:v>552.69000200000005</c:v>
                </c:pt>
                <c:pt idx="4753">
                  <c:v>551.04998799999998</c:v>
                </c:pt>
                <c:pt idx="4754">
                  <c:v>557</c:v>
                </c:pt>
                <c:pt idx="4755">
                  <c:v>554.86999500000002</c:v>
                </c:pt>
                <c:pt idx="4756">
                  <c:v>544.169983</c:v>
                </c:pt>
                <c:pt idx="4757">
                  <c:v>550.53997800000002</c:v>
                </c:pt>
                <c:pt idx="4758">
                  <c:v>546.90002400000003</c:v>
                </c:pt>
                <c:pt idx="4759">
                  <c:v>554.419983</c:v>
                </c:pt>
                <c:pt idx="4760">
                  <c:v>508</c:v>
                </c:pt>
                <c:pt idx="4761">
                  <c:v>513.82000700000003</c:v>
                </c:pt>
                <c:pt idx="4762">
                  <c:v>509.01001000000002</c:v>
                </c:pt>
                <c:pt idx="4763">
                  <c:v>506.76001000000002</c:v>
                </c:pt>
                <c:pt idx="4764">
                  <c:v>512.61999500000002</c:v>
                </c:pt>
                <c:pt idx="4765">
                  <c:v>505.20001200000002</c:v>
                </c:pt>
                <c:pt idx="4766">
                  <c:v>507.60000600000001</c:v>
                </c:pt>
                <c:pt idx="4767">
                  <c:v>505</c:v>
                </c:pt>
                <c:pt idx="4768">
                  <c:v>512.65002400000003</c:v>
                </c:pt>
                <c:pt idx="4769">
                  <c:v>510.77999899999998</c:v>
                </c:pt>
                <c:pt idx="4770">
                  <c:v>504.98998999999998</c:v>
                </c:pt>
                <c:pt idx="4771">
                  <c:v>495.98998999999998</c:v>
                </c:pt>
                <c:pt idx="4772">
                  <c:v>504.61999500000002</c:v>
                </c:pt>
                <c:pt idx="4773">
                  <c:v>502</c:v>
                </c:pt>
                <c:pt idx="4774">
                  <c:v>479.75</c:v>
                </c:pt>
                <c:pt idx="4775">
                  <c:v>486.82998700000002</c:v>
                </c:pt>
                <c:pt idx="4776">
                  <c:v>489.13000499999998</c:v>
                </c:pt>
                <c:pt idx="4777">
                  <c:v>487.85998499999999</c:v>
                </c:pt>
                <c:pt idx="4778">
                  <c:v>485.58999599999999</c:v>
                </c:pt>
                <c:pt idx="4779">
                  <c:v>488.39999399999999</c:v>
                </c:pt>
                <c:pt idx="4780">
                  <c:v>481.63000499999998</c:v>
                </c:pt>
                <c:pt idx="4781">
                  <c:v>489.54998799999998</c:v>
                </c:pt>
                <c:pt idx="4782">
                  <c:v>503.11999500000002</c:v>
                </c:pt>
                <c:pt idx="4783">
                  <c:v>501.04998799999998</c:v>
                </c:pt>
                <c:pt idx="4784">
                  <c:v>506</c:v>
                </c:pt>
                <c:pt idx="4785">
                  <c:v>502.33999599999999</c:v>
                </c:pt>
                <c:pt idx="4786">
                  <c:v>501.79998799999998</c:v>
                </c:pt>
                <c:pt idx="4787">
                  <c:v>504.39999399999999</c:v>
                </c:pt>
                <c:pt idx="4788">
                  <c:v>504.01001000000002</c:v>
                </c:pt>
                <c:pt idx="4789">
                  <c:v>499.82000699999998</c:v>
                </c:pt>
                <c:pt idx="4790">
                  <c:v>495.19000199999999</c:v>
                </c:pt>
                <c:pt idx="4791">
                  <c:v>492</c:v>
                </c:pt>
                <c:pt idx="4792">
                  <c:v>492.92001299999998</c:v>
                </c:pt>
                <c:pt idx="4793">
                  <c:v>497</c:v>
                </c:pt>
                <c:pt idx="4794">
                  <c:v>494.5</c:v>
                </c:pt>
                <c:pt idx="4795">
                  <c:v>487.17001299999998</c:v>
                </c:pt>
                <c:pt idx="4796">
                  <c:v>490</c:v>
                </c:pt>
                <c:pt idx="4797">
                  <c:v>489.67999300000002</c:v>
                </c:pt>
                <c:pt idx="4798">
                  <c:v>501.23001099999999</c:v>
                </c:pt>
                <c:pt idx="4799">
                  <c:v>495</c:v>
                </c:pt>
                <c:pt idx="4800">
                  <c:v>490.25</c:v>
                </c:pt>
                <c:pt idx="4801">
                  <c:v>496.39999399999999</c:v>
                </c:pt>
                <c:pt idx="4802">
                  <c:v>501.64001500000001</c:v>
                </c:pt>
                <c:pt idx="4803">
                  <c:v>498.540009</c:v>
                </c:pt>
                <c:pt idx="4804">
                  <c:v>508.48001099999999</c:v>
                </c:pt>
                <c:pt idx="4805">
                  <c:v>517.96002199999998</c:v>
                </c:pt>
                <c:pt idx="4806">
                  <c:v>528.84002699999996</c:v>
                </c:pt>
                <c:pt idx="4807">
                  <c:v>528.11999500000002</c:v>
                </c:pt>
                <c:pt idx="4808">
                  <c:v>533.54998799999998</c:v>
                </c:pt>
                <c:pt idx="4809">
                  <c:v>534.05999799999995</c:v>
                </c:pt>
                <c:pt idx="4810">
                  <c:v>525.71997099999999</c:v>
                </c:pt>
                <c:pt idx="4811">
                  <c:v>535.5</c:v>
                </c:pt>
                <c:pt idx="4812">
                  <c:v>533</c:v>
                </c:pt>
                <c:pt idx="4813">
                  <c:v>544.23999000000003</c:v>
                </c:pt>
                <c:pt idx="4814">
                  <c:v>530.92999299999997</c:v>
                </c:pt>
                <c:pt idx="4815">
                  <c:v>531</c:v>
                </c:pt>
                <c:pt idx="4816">
                  <c:v>540.29998799999998</c:v>
                </c:pt>
                <c:pt idx="4817">
                  <c:v>535.76000999999997</c:v>
                </c:pt>
                <c:pt idx="4818">
                  <c:v>541.01000999999997</c:v>
                </c:pt>
                <c:pt idx="4819">
                  <c:v>553.96997099999999</c:v>
                </c:pt>
                <c:pt idx="4820">
                  <c:v>541.80999799999995</c:v>
                </c:pt>
                <c:pt idx="4821">
                  <c:v>526.04998799999998</c:v>
                </c:pt>
                <c:pt idx="4822">
                  <c:v>526.07000700000003</c:v>
                </c:pt>
                <c:pt idx="4823">
                  <c:v>526.13000499999998</c:v>
                </c:pt>
                <c:pt idx="4824">
                  <c:v>510.209991</c:v>
                </c:pt>
                <c:pt idx="4825">
                  <c:v>512.15997300000004</c:v>
                </c:pt>
                <c:pt idx="4826">
                  <c:v>514.38000499999998</c:v>
                </c:pt>
                <c:pt idx="4827">
                  <c:v>518.080017</c:v>
                </c:pt>
                <c:pt idx="4828">
                  <c:v>521.82000700000003</c:v>
                </c:pt>
                <c:pt idx="4829">
                  <c:v>519.96002199999998</c:v>
                </c:pt>
                <c:pt idx="4830">
                  <c:v>512.69000200000005</c:v>
                </c:pt>
                <c:pt idx="4831">
                  <c:v>519</c:v>
                </c:pt>
                <c:pt idx="4832">
                  <c:v>514.39001499999995</c:v>
                </c:pt>
                <c:pt idx="4833">
                  <c:v>513</c:v>
                </c:pt>
                <c:pt idx="4834">
                  <c:v>517.13000499999998</c:v>
                </c:pt>
                <c:pt idx="4835">
                  <c:v>524</c:v>
                </c:pt>
                <c:pt idx="4836">
                  <c:v>521.15002400000003</c:v>
                </c:pt>
                <c:pt idx="4837">
                  <c:v>520</c:v>
                </c:pt>
                <c:pt idx="4838">
                  <c:v>517</c:v>
                </c:pt>
                <c:pt idx="4839">
                  <c:v>511.85998499999999</c:v>
                </c:pt>
                <c:pt idx="4840">
                  <c:v>512.64001499999995</c:v>
                </c:pt>
                <c:pt idx="4841">
                  <c:v>515.23999000000003</c:v>
                </c:pt>
                <c:pt idx="4842">
                  <c:v>515.46997099999999</c:v>
                </c:pt>
                <c:pt idx="4843">
                  <c:v>520</c:v>
                </c:pt>
                <c:pt idx="4844">
                  <c:v>522.73999000000003</c:v>
                </c:pt>
                <c:pt idx="4845">
                  <c:v>545.09002699999996</c:v>
                </c:pt>
                <c:pt idx="4846">
                  <c:v>545.97997999999995</c:v>
                </c:pt>
                <c:pt idx="4847">
                  <c:v>551.47997999999995</c:v>
                </c:pt>
                <c:pt idx="4848">
                  <c:v>550.15997300000004</c:v>
                </c:pt>
                <c:pt idx="4849">
                  <c:v>546.15997300000004</c:v>
                </c:pt>
                <c:pt idx="4850">
                  <c:v>551.59997599999997</c:v>
                </c:pt>
                <c:pt idx="4851">
                  <c:v>557.25</c:v>
                </c:pt>
                <c:pt idx="4852">
                  <c:v>566.11999500000002</c:v>
                </c:pt>
                <c:pt idx="4853">
                  <c:v>569</c:v>
                </c:pt>
                <c:pt idx="4854">
                  <c:v>583.67999299999997</c:v>
                </c:pt>
                <c:pt idx="4855">
                  <c:v>585.79998799999998</c:v>
                </c:pt>
                <c:pt idx="4856">
                  <c:v>594.69000200000005</c:v>
                </c:pt>
                <c:pt idx="4857">
                  <c:v>603.84002699999996</c:v>
                </c:pt>
                <c:pt idx="4858">
                  <c:v>606.46997099999999</c:v>
                </c:pt>
                <c:pt idx="4859">
                  <c:v>598.15997300000004</c:v>
                </c:pt>
                <c:pt idx="4860">
                  <c:v>598.57000700000003</c:v>
                </c:pt>
                <c:pt idx="4861">
                  <c:v>584.89001499999995</c:v>
                </c:pt>
                <c:pt idx="4862">
                  <c:v>578.169983</c:v>
                </c:pt>
                <c:pt idx="4863">
                  <c:v>584.29998799999998</c:v>
                </c:pt>
                <c:pt idx="4864">
                  <c:v>587.84997599999997</c:v>
                </c:pt>
                <c:pt idx="4865">
                  <c:v>586.78997800000002</c:v>
                </c:pt>
                <c:pt idx="4866">
                  <c:v>578.30999799999995</c:v>
                </c:pt>
                <c:pt idx="4867">
                  <c:v>579.69000200000005</c:v>
                </c:pt>
                <c:pt idx="4868">
                  <c:v>590.78997800000002</c:v>
                </c:pt>
                <c:pt idx="4869">
                  <c:v>592.5</c:v>
                </c:pt>
                <c:pt idx="4870">
                  <c:v>587.95001200000002</c:v>
                </c:pt>
                <c:pt idx="4871">
                  <c:v>589</c:v>
                </c:pt>
                <c:pt idx="4872">
                  <c:v>589.01000999999997</c:v>
                </c:pt>
                <c:pt idx="4873">
                  <c:v>608.04998799999998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48E-4B15-87E3-1DF221250FDA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solidFill>
                <a:schemeClr val="accent1">
                  <a:tint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Sheet1!$A$2:$A$4875</c:f>
              <c:numCache>
                <c:formatCode>m/d/yyyy</c:formatCode>
                <c:ptCount val="4874"/>
                <c:pt idx="0">
                  <c:v>37399</c:v>
                </c:pt>
                <c:pt idx="1">
                  <c:v>37400</c:v>
                </c:pt>
                <c:pt idx="2">
                  <c:v>37404</c:v>
                </c:pt>
                <c:pt idx="3">
                  <c:v>37405</c:v>
                </c:pt>
                <c:pt idx="4">
                  <c:v>37406</c:v>
                </c:pt>
                <c:pt idx="5">
                  <c:v>37407</c:v>
                </c:pt>
                <c:pt idx="6">
                  <c:v>37410</c:v>
                </c:pt>
                <c:pt idx="7">
                  <c:v>37411</c:v>
                </c:pt>
                <c:pt idx="8">
                  <c:v>37412</c:v>
                </c:pt>
                <c:pt idx="9">
                  <c:v>37413</c:v>
                </c:pt>
                <c:pt idx="10">
                  <c:v>37414</c:v>
                </c:pt>
                <c:pt idx="11">
                  <c:v>37417</c:v>
                </c:pt>
                <c:pt idx="12">
                  <c:v>37418</c:v>
                </c:pt>
                <c:pt idx="13">
                  <c:v>37419</c:v>
                </c:pt>
                <c:pt idx="14">
                  <c:v>37420</c:v>
                </c:pt>
                <c:pt idx="15">
                  <c:v>37421</c:v>
                </c:pt>
                <c:pt idx="16">
                  <c:v>37424</c:v>
                </c:pt>
                <c:pt idx="17">
                  <c:v>37425</c:v>
                </c:pt>
                <c:pt idx="18">
                  <c:v>37426</c:v>
                </c:pt>
                <c:pt idx="19">
                  <c:v>37427</c:v>
                </c:pt>
                <c:pt idx="20">
                  <c:v>37428</c:v>
                </c:pt>
                <c:pt idx="21">
                  <c:v>37431</c:v>
                </c:pt>
                <c:pt idx="22">
                  <c:v>37432</c:v>
                </c:pt>
                <c:pt idx="23">
                  <c:v>37433</c:v>
                </c:pt>
                <c:pt idx="24">
                  <c:v>37434</c:v>
                </c:pt>
                <c:pt idx="25">
                  <c:v>37435</c:v>
                </c:pt>
                <c:pt idx="26">
                  <c:v>37438</c:v>
                </c:pt>
                <c:pt idx="27">
                  <c:v>37439</c:v>
                </c:pt>
                <c:pt idx="28">
                  <c:v>37440</c:v>
                </c:pt>
                <c:pt idx="29">
                  <c:v>37442</c:v>
                </c:pt>
                <c:pt idx="30">
                  <c:v>37445</c:v>
                </c:pt>
                <c:pt idx="31">
                  <c:v>37446</c:v>
                </c:pt>
                <c:pt idx="32">
                  <c:v>37447</c:v>
                </c:pt>
                <c:pt idx="33">
                  <c:v>37448</c:v>
                </c:pt>
                <c:pt idx="34">
                  <c:v>37449</c:v>
                </c:pt>
                <c:pt idx="35">
                  <c:v>37452</c:v>
                </c:pt>
                <c:pt idx="36">
                  <c:v>37453</c:v>
                </c:pt>
                <c:pt idx="37">
                  <c:v>37454</c:v>
                </c:pt>
                <c:pt idx="38">
                  <c:v>37455</c:v>
                </c:pt>
                <c:pt idx="39">
                  <c:v>37456</c:v>
                </c:pt>
                <c:pt idx="40">
                  <c:v>37459</c:v>
                </c:pt>
                <c:pt idx="41">
                  <c:v>37460</c:v>
                </c:pt>
                <c:pt idx="42">
                  <c:v>37461</c:v>
                </c:pt>
                <c:pt idx="43">
                  <c:v>37462</c:v>
                </c:pt>
                <c:pt idx="44">
                  <c:v>37463</c:v>
                </c:pt>
                <c:pt idx="45">
                  <c:v>37466</c:v>
                </c:pt>
                <c:pt idx="46">
                  <c:v>37467</c:v>
                </c:pt>
                <c:pt idx="47">
                  <c:v>37468</c:v>
                </c:pt>
                <c:pt idx="48">
                  <c:v>37469</c:v>
                </c:pt>
                <c:pt idx="49">
                  <c:v>37470</c:v>
                </c:pt>
                <c:pt idx="50">
                  <c:v>37473</c:v>
                </c:pt>
                <c:pt idx="51">
                  <c:v>37474</c:v>
                </c:pt>
                <c:pt idx="52">
                  <c:v>37475</c:v>
                </c:pt>
                <c:pt idx="53">
                  <c:v>37476</c:v>
                </c:pt>
                <c:pt idx="54">
                  <c:v>37477</c:v>
                </c:pt>
                <c:pt idx="55">
                  <c:v>37480</c:v>
                </c:pt>
                <c:pt idx="56">
                  <c:v>37481</c:v>
                </c:pt>
                <c:pt idx="57">
                  <c:v>37482</c:v>
                </c:pt>
                <c:pt idx="58">
                  <c:v>37483</c:v>
                </c:pt>
                <c:pt idx="59">
                  <c:v>37484</c:v>
                </c:pt>
                <c:pt idx="60">
                  <c:v>37487</c:v>
                </c:pt>
                <c:pt idx="61">
                  <c:v>37488</c:v>
                </c:pt>
                <c:pt idx="62">
                  <c:v>37489</c:v>
                </c:pt>
                <c:pt idx="63">
                  <c:v>37490</c:v>
                </c:pt>
                <c:pt idx="64">
                  <c:v>37491</c:v>
                </c:pt>
                <c:pt idx="65">
                  <c:v>37494</c:v>
                </c:pt>
                <c:pt idx="66">
                  <c:v>37495</c:v>
                </c:pt>
                <c:pt idx="67">
                  <c:v>37496</c:v>
                </c:pt>
                <c:pt idx="68">
                  <c:v>37497</c:v>
                </c:pt>
                <c:pt idx="69">
                  <c:v>37498</c:v>
                </c:pt>
                <c:pt idx="70">
                  <c:v>37502</c:v>
                </c:pt>
                <c:pt idx="71">
                  <c:v>37503</c:v>
                </c:pt>
                <c:pt idx="72">
                  <c:v>37504</c:v>
                </c:pt>
                <c:pt idx="73">
                  <c:v>37505</c:v>
                </c:pt>
                <c:pt idx="74">
                  <c:v>37508</c:v>
                </c:pt>
                <c:pt idx="75">
                  <c:v>37509</c:v>
                </c:pt>
                <c:pt idx="76">
                  <c:v>37510</c:v>
                </c:pt>
                <c:pt idx="77">
                  <c:v>37511</c:v>
                </c:pt>
                <c:pt idx="78">
                  <c:v>37512</c:v>
                </c:pt>
                <c:pt idx="79">
                  <c:v>37515</c:v>
                </c:pt>
                <c:pt idx="80">
                  <c:v>37516</c:v>
                </c:pt>
                <c:pt idx="81">
                  <c:v>37517</c:v>
                </c:pt>
                <c:pt idx="82">
                  <c:v>37518</c:v>
                </c:pt>
                <c:pt idx="83">
                  <c:v>37519</c:v>
                </c:pt>
                <c:pt idx="84">
                  <c:v>37522</c:v>
                </c:pt>
                <c:pt idx="85">
                  <c:v>37523</c:v>
                </c:pt>
                <c:pt idx="86">
                  <c:v>37524</c:v>
                </c:pt>
                <c:pt idx="87">
                  <c:v>37525</c:v>
                </c:pt>
                <c:pt idx="88">
                  <c:v>37526</c:v>
                </c:pt>
                <c:pt idx="89">
                  <c:v>37529</c:v>
                </c:pt>
                <c:pt idx="90">
                  <c:v>37530</c:v>
                </c:pt>
                <c:pt idx="91">
                  <c:v>37531</c:v>
                </c:pt>
                <c:pt idx="92">
                  <c:v>37532</c:v>
                </c:pt>
                <c:pt idx="93">
                  <c:v>37533</c:v>
                </c:pt>
                <c:pt idx="94">
                  <c:v>37536</c:v>
                </c:pt>
                <c:pt idx="95">
                  <c:v>37537</c:v>
                </c:pt>
                <c:pt idx="96">
                  <c:v>37538</c:v>
                </c:pt>
                <c:pt idx="97">
                  <c:v>37539</c:v>
                </c:pt>
                <c:pt idx="98">
                  <c:v>37540</c:v>
                </c:pt>
                <c:pt idx="99">
                  <c:v>37543</c:v>
                </c:pt>
                <c:pt idx="100">
                  <c:v>37544</c:v>
                </c:pt>
                <c:pt idx="101">
                  <c:v>37545</c:v>
                </c:pt>
                <c:pt idx="102">
                  <c:v>37546</c:v>
                </c:pt>
                <c:pt idx="103">
                  <c:v>37547</c:v>
                </c:pt>
                <c:pt idx="104">
                  <c:v>37550</c:v>
                </c:pt>
                <c:pt idx="105">
                  <c:v>37551</c:v>
                </c:pt>
                <c:pt idx="106">
                  <c:v>37552</c:v>
                </c:pt>
                <c:pt idx="107">
                  <c:v>37553</c:v>
                </c:pt>
                <c:pt idx="108">
                  <c:v>37554</c:v>
                </c:pt>
                <c:pt idx="109">
                  <c:v>37557</c:v>
                </c:pt>
                <c:pt idx="110">
                  <c:v>37558</c:v>
                </c:pt>
                <c:pt idx="111">
                  <c:v>37559</c:v>
                </c:pt>
                <c:pt idx="112">
                  <c:v>37560</c:v>
                </c:pt>
                <c:pt idx="113">
                  <c:v>37561</c:v>
                </c:pt>
                <c:pt idx="114">
                  <c:v>37564</c:v>
                </c:pt>
                <c:pt idx="115">
                  <c:v>37565</c:v>
                </c:pt>
                <c:pt idx="116">
                  <c:v>37566</c:v>
                </c:pt>
                <c:pt idx="117">
                  <c:v>37567</c:v>
                </c:pt>
                <c:pt idx="118">
                  <c:v>37568</c:v>
                </c:pt>
                <c:pt idx="119">
                  <c:v>37571</c:v>
                </c:pt>
                <c:pt idx="120">
                  <c:v>37572</c:v>
                </c:pt>
                <c:pt idx="121">
                  <c:v>37573</c:v>
                </c:pt>
                <c:pt idx="122">
                  <c:v>37574</c:v>
                </c:pt>
                <c:pt idx="123">
                  <c:v>37575</c:v>
                </c:pt>
                <c:pt idx="124">
                  <c:v>37578</c:v>
                </c:pt>
                <c:pt idx="125">
                  <c:v>37579</c:v>
                </c:pt>
                <c:pt idx="126">
                  <c:v>37580</c:v>
                </c:pt>
                <c:pt idx="127">
                  <c:v>37581</c:v>
                </c:pt>
                <c:pt idx="128">
                  <c:v>37582</c:v>
                </c:pt>
                <c:pt idx="129">
                  <c:v>37585</c:v>
                </c:pt>
                <c:pt idx="130">
                  <c:v>37586</c:v>
                </c:pt>
                <c:pt idx="131">
                  <c:v>37587</c:v>
                </c:pt>
                <c:pt idx="132">
                  <c:v>37589</c:v>
                </c:pt>
                <c:pt idx="133">
                  <c:v>37592</c:v>
                </c:pt>
                <c:pt idx="134">
                  <c:v>37593</c:v>
                </c:pt>
                <c:pt idx="135">
                  <c:v>37594</c:v>
                </c:pt>
                <c:pt idx="136">
                  <c:v>37595</c:v>
                </c:pt>
                <c:pt idx="137">
                  <c:v>37596</c:v>
                </c:pt>
                <c:pt idx="138">
                  <c:v>37599</c:v>
                </c:pt>
                <c:pt idx="139">
                  <c:v>37600</c:v>
                </c:pt>
                <c:pt idx="140">
                  <c:v>37601</c:v>
                </c:pt>
                <c:pt idx="141">
                  <c:v>37602</c:v>
                </c:pt>
                <c:pt idx="142">
                  <c:v>37603</c:v>
                </c:pt>
                <c:pt idx="143">
                  <c:v>37606</c:v>
                </c:pt>
                <c:pt idx="144">
                  <c:v>37607</c:v>
                </c:pt>
                <c:pt idx="145">
                  <c:v>37608</c:v>
                </c:pt>
                <c:pt idx="146">
                  <c:v>37609</c:v>
                </c:pt>
                <c:pt idx="147">
                  <c:v>37610</c:v>
                </c:pt>
                <c:pt idx="148">
                  <c:v>37613</c:v>
                </c:pt>
                <c:pt idx="149">
                  <c:v>37614</c:v>
                </c:pt>
                <c:pt idx="150">
                  <c:v>37616</c:v>
                </c:pt>
                <c:pt idx="151">
                  <c:v>37617</c:v>
                </c:pt>
                <c:pt idx="152">
                  <c:v>37620</c:v>
                </c:pt>
                <c:pt idx="153">
                  <c:v>37621</c:v>
                </c:pt>
                <c:pt idx="154">
                  <c:v>37623</c:v>
                </c:pt>
                <c:pt idx="155">
                  <c:v>37624</c:v>
                </c:pt>
                <c:pt idx="156">
                  <c:v>37627</c:v>
                </c:pt>
                <c:pt idx="157">
                  <c:v>37628</c:v>
                </c:pt>
                <c:pt idx="158">
                  <c:v>37629</c:v>
                </c:pt>
                <c:pt idx="159">
                  <c:v>37630</c:v>
                </c:pt>
                <c:pt idx="160">
                  <c:v>37631</c:v>
                </c:pt>
                <c:pt idx="161">
                  <c:v>37634</c:v>
                </c:pt>
                <c:pt idx="162">
                  <c:v>37635</c:v>
                </c:pt>
                <c:pt idx="163">
                  <c:v>37636</c:v>
                </c:pt>
                <c:pt idx="164">
                  <c:v>37637</c:v>
                </c:pt>
                <c:pt idx="165">
                  <c:v>37638</c:v>
                </c:pt>
                <c:pt idx="166">
                  <c:v>37642</c:v>
                </c:pt>
                <c:pt idx="167">
                  <c:v>37643</c:v>
                </c:pt>
                <c:pt idx="168">
                  <c:v>37644</c:v>
                </c:pt>
                <c:pt idx="169">
                  <c:v>37645</c:v>
                </c:pt>
                <c:pt idx="170">
                  <c:v>37648</c:v>
                </c:pt>
                <c:pt idx="171">
                  <c:v>37649</c:v>
                </c:pt>
                <c:pt idx="172">
                  <c:v>37650</c:v>
                </c:pt>
                <c:pt idx="173">
                  <c:v>37651</c:v>
                </c:pt>
                <c:pt idx="174">
                  <c:v>37652</c:v>
                </c:pt>
                <c:pt idx="175">
                  <c:v>37655</c:v>
                </c:pt>
                <c:pt idx="176">
                  <c:v>37656</c:v>
                </c:pt>
                <c:pt idx="177">
                  <c:v>37657</c:v>
                </c:pt>
                <c:pt idx="178">
                  <c:v>37658</c:v>
                </c:pt>
                <c:pt idx="179">
                  <c:v>37659</c:v>
                </c:pt>
                <c:pt idx="180">
                  <c:v>37662</c:v>
                </c:pt>
                <c:pt idx="181">
                  <c:v>37663</c:v>
                </c:pt>
                <c:pt idx="182">
                  <c:v>37664</c:v>
                </c:pt>
                <c:pt idx="183">
                  <c:v>37665</c:v>
                </c:pt>
                <c:pt idx="184">
                  <c:v>37666</c:v>
                </c:pt>
                <c:pt idx="185">
                  <c:v>37670</c:v>
                </c:pt>
                <c:pt idx="186">
                  <c:v>37671</c:v>
                </c:pt>
                <c:pt idx="187">
                  <c:v>37672</c:v>
                </c:pt>
                <c:pt idx="188">
                  <c:v>37673</c:v>
                </c:pt>
                <c:pt idx="189">
                  <c:v>37676</c:v>
                </c:pt>
                <c:pt idx="190">
                  <c:v>37677</c:v>
                </c:pt>
                <c:pt idx="191">
                  <c:v>37678</c:v>
                </c:pt>
                <c:pt idx="192">
                  <c:v>37679</c:v>
                </c:pt>
                <c:pt idx="193">
                  <c:v>37680</c:v>
                </c:pt>
                <c:pt idx="194">
                  <c:v>37683</c:v>
                </c:pt>
                <c:pt idx="195">
                  <c:v>37684</c:v>
                </c:pt>
                <c:pt idx="196">
                  <c:v>37685</c:v>
                </c:pt>
                <c:pt idx="197">
                  <c:v>37686</c:v>
                </c:pt>
                <c:pt idx="198">
                  <c:v>37687</c:v>
                </c:pt>
                <c:pt idx="199">
                  <c:v>37690</c:v>
                </c:pt>
                <c:pt idx="200">
                  <c:v>37691</c:v>
                </c:pt>
                <c:pt idx="201">
                  <c:v>37692</c:v>
                </c:pt>
                <c:pt idx="202">
                  <c:v>37693</c:v>
                </c:pt>
                <c:pt idx="203">
                  <c:v>37694</c:v>
                </c:pt>
                <c:pt idx="204">
                  <c:v>37697</c:v>
                </c:pt>
                <c:pt idx="205">
                  <c:v>37698</c:v>
                </c:pt>
                <c:pt idx="206">
                  <c:v>37699</c:v>
                </c:pt>
                <c:pt idx="207">
                  <c:v>37700</c:v>
                </c:pt>
                <c:pt idx="208">
                  <c:v>37701</c:v>
                </c:pt>
                <c:pt idx="209">
                  <c:v>37704</c:v>
                </c:pt>
                <c:pt idx="210">
                  <c:v>37705</c:v>
                </c:pt>
                <c:pt idx="211">
                  <c:v>37706</c:v>
                </c:pt>
                <c:pt idx="212">
                  <c:v>37707</c:v>
                </c:pt>
                <c:pt idx="213">
                  <c:v>37708</c:v>
                </c:pt>
                <c:pt idx="214">
                  <c:v>37711</c:v>
                </c:pt>
                <c:pt idx="215">
                  <c:v>37712</c:v>
                </c:pt>
                <c:pt idx="216">
                  <c:v>37713</c:v>
                </c:pt>
                <c:pt idx="217">
                  <c:v>37714</c:v>
                </c:pt>
                <c:pt idx="218">
                  <c:v>37715</c:v>
                </c:pt>
                <c:pt idx="219">
                  <c:v>37718</c:v>
                </c:pt>
                <c:pt idx="220">
                  <c:v>37719</c:v>
                </c:pt>
                <c:pt idx="221">
                  <c:v>37720</c:v>
                </c:pt>
                <c:pt idx="222">
                  <c:v>37721</c:v>
                </c:pt>
                <c:pt idx="223">
                  <c:v>37722</c:v>
                </c:pt>
                <c:pt idx="224">
                  <c:v>37725</c:v>
                </c:pt>
                <c:pt idx="225">
                  <c:v>37726</c:v>
                </c:pt>
                <c:pt idx="226">
                  <c:v>37727</c:v>
                </c:pt>
                <c:pt idx="227">
                  <c:v>37728</c:v>
                </c:pt>
                <c:pt idx="228">
                  <c:v>37732</c:v>
                </c:pt>
                <c:pt idx="229">
                  <c:v>37733</c:v>
                </c:pt>
                <c:pt idx="230">
                  <c:v>37734</c:v>
                </c:pt>
                <c:pt idx="231">
                  <c:v>37735</c:v>
                </c:pt>
                <c:pt idx="232">
                  <c:v>37736</c:v>
                </c:pt>
                <c:pt idx="233">
                  <c:v>37739</c:v>
                </c:pt>
                <c:pt idx="234">
                  <c:v>37740</c:v>
                </c:pt>
                <c:pt idx="235">
                  <c:v>37741</c:v>
                </c:pt>
                <c:pt idx="236">
                  <c:v>37742</c:v>
                </c:pt>
                <c:pt idx="237">
                  <c:v>37743</c:v>
                </c:pt>
                <c:pt idx="238">
                  <c:v>37746</c:v>
                </c:pt>
                <c:pt idx="239">
                  <c:v>37747</c:v>
                </c:pt>
                <c:pt idx="240">
                  <c:v>37748</c:v>
                </c:pt>
                <c:pt idx="241">
                  <c:v>37749</c:v>
                </c:pt>
                <c:pt idx="242">
                  <c:v>37750</c:v>
                </c:pt>
                <c:pt idx="243">
                  <c:v>37753</c:v>
                </c:pt>
                <c:pt idx="244">
                  <c:v>37754</c:v>
                </c:pt>
                <c:pt idx="245">
                  <c:v>37755</c:v>
                </c:pt>
                <c:pt idx="246">
                  <c:v>37756</c:v>
                </c:pt>
                <c:pt idx="247">
                  <c:v>37757</c:v>
                </c:pt>
                <c:pt idx="248">
                  <c:v>37760</c:v>
                </c:pt>
                <c:pt idx="249">
                  <c:v>37761</c:v>
                </c:pt>
                <c:pt idx="250">
                  <c:v>37762</c:v>
                </c:pt>
                <c:pt idx="251">
                  <c:v>37763</c:v>
                </c:pt>
                <c:pt idx="252">
                  <c:v>37764</c:v>
                </c:pt>
                <c:pt idx="253">
                  <c:v>37768</c:v>
                </c:pt>
                <c:pt idx="254">
                  <c:v>37769</c:v>
                </c:pt>
                <c:pt idx="255">
                  <c:v>37770</c:v>
                </c:pt>
                <c:pt idx="256">
                  <c:v>37771</c:v>
                </c:pt>
                <c:pt idx="257">
                  <c:v>37774</c:v>
                </c:pt>
                <c:pt idx="258">
                  <c:v>37775</c:v>
                </c:pt>
                <c:pt idx="259">
                  <c:v>37776</c:v>
                </c:pt>
                <c:pt idx="260">
                  <c:v>37777</c:v>
                </c:pt>
                <c:pt idx="261">
                  <c:v>37778</c:v>
                </c:pt>
                <c:pt idx="262">
                  <c:v>37781</c:v>
                </c:pt>
                <c:pt idx="263">
                  <c:v>37782</c:v>
                </c:pt>
                <c:pt idx="264">
                  <c:v>37783</c:v>
                </c:pt>
                <c:pt idx="265">
                  <c:v>37784</c:v>
                </c:pt>
                <c:pt idx="266">
                  <c:v>37785</c:v>
                </c:pt>
                <c:pt idx="267">
                  <c:v>37788</c:v>
                </c:pt>
                <c:pt idx="268">
                  <c:v>37789</c:v>
                </c:pt>
                <c:pt idx="269">
                  <c:v>37790</c:v>
                </c:pt>
                <c:pt idx="270">
                  <c:v>37791</c:v>
                </c:pt>
                <c:pt idx="271">
                  <c:v>37792</c:v>
                </c:pt>
                <c:pt idx="272">
                  <c:v>37795</c:v>
                </c:pt>
                <c:pt idx="273">
                  <c:v>37796</c:v>
                </c:pt>
                <c:pt idx="274">
                  <c:v>37797</c:v>
                </c:pt>
                <c:pt idx="275">
                  <c:v>37798</c:v>
                </c:pt>
                <c:pt idx="276">
                  <c:v>37799</c:v>
                </c:pt>
                <c:pt idx="277">
                  <c:v>37802</c:v>
                </c:pt>
                <c:pt idx="278">
                  <c:v>37803</c:v>
                </c:pt>
                <c:pt idx="279">
                  <c:v>37804</c:v>
                </c:pt>
                <c:pt idx="280">
                  <c:v>37805</c:v>
                </c:pt>
                <c:pt idx="281">
                  <c:v>37809</c:v>
                </c:pt>
                <c:pt idx="282">
                  <c:v>37810</c:v>
                </c:pt>
                <c:pt idx="283">
                  <c:v>37811</c:v>
                </c:pt>
                <c:pt idx="284">
                  <c:v>37812</c:v>
                </c:pt>
                <c:pt idx="285">
                  <c:v>37813</c:v>
                </c:pt>
                <c:pt idx="286">
                  <c:v>37816</c:v>
                </c:pt>
                <c:pt idx="287">
                  <c:v>37817</c:v>
                </c:pt>
                <c:pt idx="288">
                  <c:v>37818</c:v>
                </c:pt>
                <c:pt idx="289">
                  <c:v>37819</c:v>
                </c:pt>
                <c:pt idx="290">
                  <c:v>37820</c:v>
                </c:pt>
                <c:pt idx="291">
                  <c:v>37823</c:v>
                </c:pt>
                <c:pt idx="292">
                  <c:v>37824</c:v>
                </c:pt>
                <c:pt idx="293">
                  <c:v>37825</c:v>
                </c:pt>
                <c:pt idx="294">
                  <c:v>37826</c:v>
                </c:pt>
                <c:pt idx="295">
                  <c:v>37827</c:v>
                </c:pt>
                <c:pt idx="296">
                  <c:v>37830</c:v>
                </c:pt>
                <c:pt idx="297">
                  <c:v>37831</c:v>
                </c:pt>
                <c:pt idx="298">
                  <c:v>37832</c:v>
                </c:pt>
                <c:pt idx="299">
                  <c:v>37833</c:v>
                </c:pt>
                <c:pt idx="300">
                  <c:v>37834</c:v>
                </c:pt>
                <c:pt idx="301">
                  <c:v>37837</c:v>
                </c:pt>
                <c:pt idx="302">
                  <c:v>37838</c:v>
                </c:pt>
                <c:pt idx="303">
                  <c:v>37839</c:v>
                </c:pt>
                <c:pt idx="304">
                  <c:v>37840</c:v>
                </c:pt>
                <c:pt idx="305">
                  <c:v>37841</c:v>
                </c:pt>
                <c:pt idx="306">
                  <c:v>37844</c:v>
                </c:pt>
                <c:pt idx="307">
                  <c:v>37845</c:v>
                </c:pt>
                <c:pt idx="308">
                  <c:v>37846</c:v>
                </c:pt>
                <c:pt idx="309">
                  <c:v>37847</c:v>
                </c:pt>
                <c:pt idx="310">
                  <c:v>37848</c:v>
                </c:pt>
                <c:pt idx="311">
                  <c:v>37851</c:v>
                </c:pt>
                <c:pt idx="312">
                  <c:v>37852</c:v>
                </c:pt>
                <c:pt idx="313">
                  <c:v>37853</c:v>
                </c:pt>
                <c:pt idx="314">
                  <c:v>37854</c:v>
                </c:pt>
                <c:pt idx="315">
                  <c:v>37855</c:v>
                </c:pt>
                <c:pt idx="316">
                  <c:v>37858</c:v>
                </c:pt>
                <c:pt idx="317">
                  <c:v>37859</c:v>
                </c:pt>
                <c:pt idx="318">
                  <c:v>37860</c:v>
                </c:pt>
                <c:pt idx="319">
                  <c:v>37861</c:v>
                </c:pt>
                <c:pt idx="320">
                  <c:v>37862</c:v>
                </c:pt>
                <c:pt idx="321">
                  <c:v>37866</c:v>
                </c:pt>
                <c:pt idx="322">
                  <c:v>37867</c:v>
                </c:pt>
                <c:pt idx="323">
                  <c:v>37868</c:v>
                </c:pt>
                <c:pt idx="324">
                  <c:v>37869</c:v>
                </c:pt>
                <c:pt idx="325">
                  <c:v>37872</c:v>
                </c:pt>
                <c:pt idx="326">
                  <c:v>37873</c:v>
                </c:pt>
                <c:pt idx="327">
                  <c:v>37874</c:v>
                </c:pt>
                <c:pt idx="328">
                  <c:v>37875</c:v>
                </c:pt>
                <c:pt idx="329">
                  <c:v>37876</c:v>
                </c:pt>
                <c:pt idx="330">
                  <c:v>37879</c:v>
                </c:pt>
                <c:pt idx="331">
                  <c:v>37880</c:v>
                </c:pt>
                <c:pt idx="332">
                  <c:v>37881</c:v>
                </c:pt>
                <c:pt idx="333">
                  <c:v>37882</c:v>
                </c:pt>
                <c:pt idx="334">
                  <c:v>37883</c:v>
                </c:pt>
                <c:pt idx="335">
                  <c:v>37886</c:v>
                </c:pt>
                <c:pt idx="336">
                  <c:v>37887</c:v>
                </c:pt>
                <c:pt idx="337">
                  <c:v>37888</c:v>
                </c:pt>
                <c:pt idx="338">
                  <c:v>37889</c:v>
                </c:pt>
                <c:pt idx="339">
                  <c:v>37890</c:v>
                </c:pt>
                <c:pt idx="340">
                  <c:v>37893</c:v>
                </c:pt>
                <c:pt idx="341">
                  <c:v>37894</c:v>
                </c:pt>
                <c:pt idx="342">
                  <c:v>37895</c:v>
                </c:pt>
                <c:pt idx="343">
                  <c:v>37896</c:v>
                </c:pt>
                <c:pt idx="344">
                  <c:v>37897</c:v>
                </c:pt>
                <c:pt idx="345">
                  <c:v>37900</c:v>
                </c:pt>
                <c:pt idx="346">
                  <c:v>37901</c:v>
                </c:pt>
                <c:pt idx="347">
                  <c:v>37902</c:v>
                </c:pt>
                <c:pt idx="348">
                  <c:v>37903</c:v>
                </c:pt>
                <c:pt idx="349">
                  <c:v>37904</c:v>
                </c:pt>
                <c:pt idx="350">
                  <c:v>37907</c:v>
                </c:pt>
                <c:pt idx="351">
                  <c:v>37908</c:v>
                </c:pt>
                <c:pt idx="352">
                  <c:v>37909</c:v>
                </c:pt>
                <c:pt idx="353">
                  <c:v>37910</c:v>
                </c:pt>
                <c:pt idx="354">
                  <c:v>37911</c:v>
                </c:pt>
                <c:pt idx="355">
                  <c:v>37914</c:v>
                </c:pt>
                <c:pt idx="356">
                  <c:v>37915</c:v>
                </c:pt>
                <c:pt idx="357">
                  <c:v>37916</c:v>
                </c:pt>
                <c:pt idx="358">
                  <c:v>37917</c:v>
                </c:pt>
                <c:pt idx="359">
                  <c:v>37918</c:v>
                </c:pt>
                <c:pt idx="360">
                  <c:v>37921</c:v>
                </c:pt>
                <c:pt idx="361">
                  <c:v>37922</c:v>
                </c:pt>
                <c:pt idx="362">
                  <c:v>37923</c:v>
                </c:pt>
                <c:pt idx="363">
                  <c:v>37924</c:v>
                </c:pt>
                <c:pt idx="364">
                  <c:v>37925</c:v>
                </c:pt>
                <c:pt idx="365">
                  <c:v>37928</c:v>
                </c:pt>
                <c:pt idx="366">
                  <c:v>37929</c:v>
                </c:pt>
                <c:pt idx="367">
                  <c:v>37930</c:v>
                </c:pt>
                <c:pt idx="368">
                  <c:v>37931</c:v>
                </c:pt>
                <c:pt idx="369">
                  <c:v>37932</c:v>
                </c:pt>
                <c:pt idx="370">
                  <c:v>37935</c:v>
                </c:pt>
                <c:pt idx="371">
                  <c:v>37936</c:v>
                </c:pt>
                <c:pt idx="372">
                  <c:v>37937</c:v>
                </c:pt>
                <c:pt idx="373">
                  <c:v>37938</c:v>
                </c:pt>
                <c:pt idx="374">
                  <c:v>37939</c:v>
                </c:pt>
                <c:pt idx="375">
                  <c:v>37942</c:v>
                </c:pt>
                <c:pt idx="376">
                  <c:v>37943</c:v>
                </c:pt>
                <c:pt idx="377">
                  <c:v>37944</c:v>
                </c:pt>
                <c:pt idx="378">
                  <c:v>37945</c:v>
                </c:pt>
                <c:pt idx="379">
                  <c:v>37946</c:v>
                </c:pt>
                <c:pt idx="380">
                  <c:v>37949</c:v>
                </c:pt>
                <c:pt idx="381">
                  <c:v>37950</c:v>
                </c:pt>
                <c:pt idx="382">
                  <c:v>37951</c:v>
                </c:pt>
                <c:pt idx="383">
                  <c:v>37953</c:v>
                </c:pt>
                <c:pt idx="384">
                  <c:v>37956</c:v>
                </c:pt>
                <c:pt idx="385">
                  <c:v>37957</c:v>
                </c:pt>
                <c:pt idx="386">
                  <c:v>37958</c:v>
                </c:pt>
                <c:pt idx="387">
                  <c:v>37959</c:v>
                </c:pt>
                <c:pt idx="388">
                  <c:v>37960</c:v>
                </c:pt>
                <c:pt idx="389">
                  <c:v>37963</c:v>
                </c:pt>
                <c:pt idx="390">
                  <c:v>37964</c:v>
                </c:pt>
                <c:pt idx="391">
                  <c:v>37965</c:v>
                </c:pt>
                <c:pt idx="392">
                  <c:v>37966</c:v>
                </c:pt>
                <c:pt idx="393">
                  <c:v>37967</c:v>
                </c:pt>
                <c:pt idx="394">
                  <c:v>37970</c:v>
                </c:pt>
                <c:pt idx="395">
                  <c:v>37971</c:v>
                </c:pt>
                <c:pt idx="396">
                  <c:v>37972</c:v>
                </c:pt>
                <c:pt idx="397">
                  <c:v>37973</c:v>
                </c:pt>
                <c:pt idx="398">
                  <c:v>37974</c:v>
                </c:pt>
                <c:pt idx="399">
                  <c:v>37977</c:v>
                </c:pt>
                <c:pt idx="400">
                  <c:v>37978</c:v>
                </c:pt>
                <c:pt idx="401">
                  <c:v>37979</c:v>
                </c:pt>
                <c:pt idx="402">
                  <c:v>37981</c:v>
                </c:pt>
                <c:pt idx="403">
                  <c:v>37984</c:v>
                </c:pt>
                <c:pt idx="404">
                  <c:v>37985</c:v>
                </c:pt>
                <c:pt idx="405">
                  <c:v>37986</c:v>
                </c:pt>
                <c:pt idx="406">
                  <c:v>37988</c:v>
                </c:pt>
                <c:pt idx="407">
                  <c:v>37991</c:v>
                </c:pt>
                <c:pt idx="408">
                  <c:v>37992</c:v>
                </c:pt>
                <c:pt idx="409">
                  <c:v>37993</c:v>
                </c:pt>
                <c:pt idx="410">
                  <c:v>37994</c:v>
                </c:pt>
                <c:pt idx="411">
                  <c:v>37995</c:v>
                </c:pt>
                <c:pt idx="412">
                  <c:v>37998</c:v>
                </c:pt>
                <c:pt idx="413">
                  <c:v>37999</c:v>
                </c:pt>
                <c:pt idx="414">
                  <c:v>38000</c:v>
                </c:pt>
                <c:pt idx="415">
                  <c:v>38001</c:v>
                </c:pt>
                <c:pt idx="416">
                  <c:v>38002</c:v>
                </c:pt>
                <c:pt idx="417">
                  <c:v>38006</c:v>
                </c:pt>
                <c:pt idx="418">
                  <c:v>38007</c:v>
                </c:pt>
                <c:pt idx="419">
                  <c:v>38008</c:v>
                </c:pt>
                <c:pt idx="420">
                  <c:v>38009</c:v>
                </c:pt>
                <c:pt idx="421">
                  <c:v>38012</c:v>
                </c:pt>
                <c:pt idx="422">
                  <c:v>38013</c:v>
                </c:pt>
                <c:pt idx="423">
                  <c:v>38014</c:v>
                </c:pt>
                <c:pt idx="424">
                  <c:v>38015</c:v>
                </c:pt>
                <c:pt idx="425">
                  <c:v>38016</c:v>
                </c:pt>
                <c:pt idx="426">
                  <c:v>38019</c:v>
                </c:pt>
                <c:pt idx="427">
                  <c:v>38020</c:v>
                </c:pt>
                <c:pt idx="428">
                  <c:v>38021</c:v>
                </c:pt>
                <c:pt idx="429">
                  <c:v>38022</c:v>
                </c:pt>
                <c:pt idx="430">
                  <c:v>38023</c:v>
                </c:pt>
                <c:pt idx="431">
                  <c:v>38026</c:v>
                </c:pt>
                <c:pt idx="432">
                  <c:v>38027</c:v>
                </c:pt>
                <c:pt idx="433">
                  <c:v>38028</c:v>
                </c:pt>
                <c:pt idx="434">
                  <c:v>38029</c:v>
                </c:pt>
                <c:pt idx="435">
                  <c:v>38030</c:v>
                </c:pt>
                <c:pt idx="436">
                  <c:v>38034</c:v>
                </c:pt>
                <c:pt idx="437">
                  <c:v>38035</c:v>
                </c:pt>
                <c:pt idx="438">
                  <c:v>38036</c:v>
                </c:pt>
                <c:pt idx="439">
                  <c:v>38037</c:v>
                </c:pt>
                <c:pt idx="440">
                  <c:v>38040</c:v>
                </c:pt>
                <c:pt idx="441">
                  <c:v>38041</c:v>
                </c:pt>
                <c:pt idx="442">
                  <c:v>38042</c:v>
                </c:pt>
                <c:pt idx="443">
                  <c:v>38043</c:v>
                </c:pt>
                <c:pt idx="444">
                  <c:v>38044</c:v>
                </c:pt>
                <c:pt idx="445">
                  <c:v>38047</c:v>
                </c:pt>
                <c:pt idx="446">
                  <c:v>38048</c:v>
                </c:pt>
                <c:pt idx="447">
                  <c:v>38049</c:v>
                </c:pt>
                <c:pt idx="448">
                  <c:v>38050</c:v>
                </c:pt>
                <c:pt idx="449">
                  <c:v>38051</c:v>
                </c:pt>
                <c:pt idx="450">
                  <c:v>38054</c:v>
                </c:pt>
                <c:pt idx="451">
                  <c:v>38055</c:v>
                </c:pt>
                <c:pt idx="452">
                  <c:v>38056</c:v>
                </c:pt>
                <c:pt idx="453">
                  <c:v>38057</c:v>
                </c:pt>
                <c:pt idx="454">
                  <c:v>38058</c:v>
                </c:pt>
                <c:pt idx="455">
                  <c:v>38061</c:v>
                </c:pt>
                <c:pt idx="456">
                  <c:v>38062</c:v>
                </c:pt>
                <c:pt idx="457">
                  <c:v>38063</c:v>
                </c:pt>
                <c:pt idx="458">
                  <c:v>38064</c:v>
                </c:pt>
                <c:pt idx="459">
                  <c:v>38065</c:v>
                </c:pt>
                <c:pt idx="460">
                  <c:v>38068</c:v>
                </c:pt>
                <c:pt idx="461">
                  <c:v>38069</c:v>
                </c:pt>
                <c:pt idx="462">
                  <c:v>38070</c:v>
                </c:pt>
                <c:pt idx="463">
                  <c:v>38071</c:v>
                </c:pt>
                <c:pt idx="464">
                  <c:v>38072</c:v>
                </c:pt>
                <c:pt idx="465">
                  <c:v>38075</c:v>
                </c:pt>
                <c:pt idx="466">
                  <c:v>38076</c:v>
                </c:pt>
                <c:pt idx="467">
                  <c:v>38077</c:v>
                </c:pt>
                <c:pt idx="468">
                  <c:v>38078</c:v>
                </c:pt>
                <c:pt idx="469">
                  <c:v>38079</c:v>
                </c:pt>
                <c:pt idx="470">
                  <c:v>38082</c:v>
                </c:pt>
                <c:pt idx="471">
                  <c:v>38083</c:v>
                </c:pt>
                <c:pt idx="472">
                  <c:v>38084</c:v>
                </c:pt>
                <c:pt idx="473">
                  <c:v>38085</c:v>
                </c:pt>
                <c:pt idx="474">
                  <c:v>38089</c:v>
                </c:pt>
                <c:pt idx="475">
                  <c:v>38090</c:v>
                </c:pt>
                <c:pt idx="476">
                  <c:v>38091</c:v>
                </c:pt>
                <c:pt idx="477">
                  <c:v>38092</c:v>
                </c:pt>
                <c:pt idx="478">
                  <c:v>38093</c:v>
                </c:pt>
                <c:pt idx="479">
                  <c:v>38096</c:v>
                </c:pt>
                <c:pt idx="480">
                  <c:v>38097</c:v>
                </c:pt>
                <c:pt idx="481">
                  <c:v>38098</c:v>
                </c:pt>
                <c:pt idx="482">
                  <c:v>38099</c:v>
                </c:pt>
                <c:pt idx="483">
                  <c:v>38100</c:v>
                </c:pt>
                <c:pt idx="484">
                  <c:v>38103</c:v>
                </c:pt>
                <c:pt idx="485">
                  <c:v>38104</c:v>
                </c:pt>
                <c:pt idx="486">
                  <c:v>38105</c:v>
                </c:pt>
                <c:pt idx="487">
                  <c:v>38106</c:v>
                </c:pt>
                <c:pt idx="488">
                  <c:v>38107</c:v>
                </c:pt>
                <c:pt idx="489">
                  <c:v>38110</c:v>
                </c:pt>
                <c:pt idx="490">
                  <c:v>38111</c:v>
                </c:pt>
                <c:pt idx="491">
                  <c:v>38112</c:v>
                </c:pt>
                <c:pt idx="492">
                  <c:v>38113</c:v>
                </c:pt>
                <c:pt idx="493">
                  <c:v>38114</c:v>
                </c:pt>
                <c:pt idx="494">
                  <c:v>38117</c:v>
                </c:pt>
                <c:pt idx="495">
                  <c:v>38118</c:v>
                </c:pt>
                <c:pt idx="496">
                  <c:v>38119</c:v>
                </c:pt>
                <c:pt idx="497">
                  <c:v>38120</c:v>
                </c:pt>
                <c:pt idx="498">
                  <c:v>38121</c:v>
                </c:pt>
                <c:pt idx="499">
                  <c:v>38124</c:v>
                </c:pt>
                <c:pt idx="500">
                  <c:v>38125</c:v>
                </c:pt>
                <c:pt idx="501">
                  <c:v>38126</c:v>
                </c:pt>
                <c:pt idx="502">
                  <c:v>38127</c:v>
                </c:pt>
                <c:pt idx="503">
                  <c:v>38128</c:v>
                </c:pt>
                <c:pt idx="504">
                  <c:v>38131</c:v>
                </c:pt>
                <c:pt idx="505">
                  <c:v>38132</c:v>
                </c:pt>
                <c:pt idx="506">
                  <c:v>38133</c:v>
                </c:pt>
                <c:pt idx="507">
                  <c:v>38134</c:v>
                </c:pt>
                <c:pt idx="508">
                  <c:v>38135</c:v>
                </c:pt>
                <c:pt idx="509">
                  <c:v>38139</c:v>
                </c:pt>
                <c:pt idx="510">
                  <c:v>38140</c:v>
                </c:pt>
                <c:pt idx="511">
                  <c:v>38141</c:v>
                </c:pt>
                <c:pt idx="512">
                  <c:v>38142</c:v>
                </c:pt>
                <c:pt idx="513">
                  <c:v>38145</c:v>
                </c:pt>
                <c:pt idx="514">
                  <c:v>38146</c:v>
                </c:pt>
                <c:pt idx="515">
                  <c:v>38147</c:v>
                </c:pt>
                <c:pt idx="516">
                  <c:v>38148</c:v>
                </c:pt>
                <c:pt idx="517">
                  <c:v>38152</c:v>
                </c:pt>
                <c:pt idx="518">
                  <c:v>38153</c:v>
                </c:pt>
                <c:pt idx="519">
                  <c:v>38154</c:v>
                </c:pt>
                <c:pt idx="520">
                  <c:v>38155</c:v>
                </c:pt>
                <c:pt idx="521">
                  <c:v>38156</c:v>
                </c:pt>
                <c:pt idx="522">
                  <c:v>38159</c:v>
                </c:pt>
                <c:pt idx="523">
                  <c:v>38160</c:v>
                </c:pt>
                <c:pt idx="524">
                  <c:v>38161</c:v>
                </c:pt>
                <c:pt idx="525">
                  <c:v>38162</c:v>
                </c:pt>
                <c:pt idx="526">
                  <c:v>38163</c:v>
                </c:pt>
                <c:pt idx="527">
                  <c:v>38166</c:v>
                </c:pt>
                <c:pt idx="528">
                  <c:v>38167</c:v>
                </c:pt>
                <c:pt idx="529">
                  <c:v>38168</c:v>
                </c:pt>
                <c:pt idx="530">
                  <c:v>38169</c:v>
                </c:pt>
                <c:pt idx="531">
                  <c:v>38170</c:v>
                </c:pt>
                <c:pt idx="532">
                  <c:v>38174</c:v>
                </c:pt>
                <c:pt idx="533">
                  <c:v>38175</c:v>
                </c:pt>
                <c:pt idx="534">
                  <c:v>38176</c:v>
                </c:pt>
                <c:pt idx="535">
                  <c:v>38177</c:v>
                </c:pt>
                <c:pt idx="536">
                  <c:v>38180</c:v>
                </c:pt>
                <c:pt idx="537">
                  <c:v>38181</c:v>
                </c:pt>
                <c:pt idx="538">
                  <c:v>38182</c:v>
                </c:pt>
                <c:pt idx="539">
                  <c:v>38183</c:v>
                </c:pt>
                <c:pt idx="540">
                  <c:v>38184</c:v>
                </c:pt>
                <c:pt idx="541">
                  <c:v>38187</c:v>
                </c:pt>
                <c:pt idx="542">
                  <c:v>38188</c:v>
                </c:pt>
                <c:pt idx="543">
                  <c:v>38189</c:v>
                </c:pt>
                <c:pt idx="544">
                  <c:v>38190</c:v>
                </c:pt>
                <c:pt idx="545">
                  <c:v>38191</c:v>
                </c:pt>
                <c:pt idx="546">
                  <c:v>38194</c:v>
                </c:pt>
                <c:pt idx="547">
                  <c:v>38195</c:v>
                </c:pt>
                <c:pt idx="548">
                  <c:v>38196</c:v>
                </c:pt>
                <c:pt idx="549">
                  <c:v>38197</c:v>
                </c:pt>
                <c:pt idx="550">
                  <c:v>38198</c:v>
                </c:pt>
                <c:pt idx="551">
                  <c:v>38201</c:v>
                </c:pt>
                <c:pt idx="552">
                  <c:v>38202</c:v>
                </c:pt>
                <c:pt idx="553">
                  <c:v>38203</c:v>
                </c:pt>
                <c:pt idx="554">
                  <c:v>38204</c:v>
                </c:pt>
                <c:pt idx="555">
                  <c:v>38205</c:v>
                </c:pt>
                <c:pt idx="556">
                  <c:v>38208</c:v>
                </c:pt>
                <c:pt idx="557">
                  <c:v>38209</c:v>
                </c:pt>
                <c:pt idx="558">
                  <c:v>38210</c:v>
                </c:pt>
                <c:pt idx="559">
                  <c:v>38211</c:v>
                </c:pt>
                <c:pt idx="560">
                  <c:v>38212</c:v>
                </c:pt>
                <c:pt idx="561">
                  <c:v>38215</c:v>
                </c:pt>
                <c:pt idx="562">
                  <c:v>38216</c:v>
                </c:pt>
                <c:pt idx="563">
                  <c:v>38217</c:v>
                </c:pt>
                <c:pt idx="564">
                  <c:v>38218</c:v>
                </c:pt>
                <c:pt idx="565">
                  <c:v>38219</c:v>
                </c:pt>
                <c:pt idx="566">
                  <c:v>38222</c:v>
                </c:pt>
                <c:pt idx="567">
                  <c:v>38223</c:v>
                </c:pt>
                <c:pt idx="568">
                  <c:v>38224</c:v>
                </c:pt>
                <c:pt idx="569">
                  <c:v>38225</c:v>
                </c:pt>
                <c:pt idx="570">
                  <c:v>38226</c:v>
                </c:pt>
                <c:pt idx="571">
                  <c:v>38229</c:v>
                </c:pt>
                <c:pt idx="572">
                  <c:v>38230</c:v>
                </c:pt>
                <c:pt idx="573">
                  <c:v>38231</c:v>
                </c:pt>
                <c:pt idx="574">
                  <c:v>38232</c:v>
                </c:pt>
                <c:pt idx="575">
                  <c:v>38233</c:v>
                </c:pt>
                <c:pt idx="576">
                  <c:v>38237</c:v>
                </c:pt>
                <c:pt idx="577">
                  <c:v>38238</c:v>
                </c:pt>
                <c:pt idx="578">
                  <c:v>38239</c:v>
                </c:pt>
                <c:pt idx="579">
                  <c:v>38240</c:v>
                </c:pt>
                <c:pt idx="580">
                  <c:v>38243</c:v>
                </c:pt>
                <c:pt idx="581">
                  <c:v>38244</c:v>
                </c:pt>
                <c:pt idx="582">
                  <c:v>38245</c:v>
                </c:pt>
                <c:pt idx="583">
                  <c:v>38246</c:v>
                </c:pt>
                <c:pt idx="584">
                  <c:v>38247</c:v>
                </c:pt>
                <c:pt idx="585">
                  <c:v>38250</c:v>
                </c:pt>
                <c:pt idx="586">
                  <c:v>38251</c:v>
                </c:pt>
                <c:pt idx="587">
                  <c:v>38252</c:v>
                </c:pt>
                <c:pt idx="588">
                  <c:v>38253</c:v>
                </c:pt>
                <c:pt idx="589">
                  <c:v>38254</c:v>
                </c:pt>
                <c:pt idx="590">
                  <c:v>38257</c:v>
                </c:pt>
                <c:pt idx="591">
                  <c:v>38258</c:v>
                </c:pt>
                <c:pt idx="592">
                  <c:v>38259</c:v>
                </c:pt>
                <c:pt idx="593">
                  <c:v>38260</c:v>
                </c:pt>
                <c:pt idx="594">
                  <c:v>38261</c:v>
                </c:pt>
                <c:pt idx="595">
                  <c:v>38264</c:v>
                </c:pt>
                <c:pt idx="596">
                  <c:v>38265</c:v>
                </c:pt>
                <c:pt idx="597">
                  <c:v>38266</c:v>
                </c:pt>
                <c:pt idx="598">
                  <c:v>38267</c:v>
                </c:pt>
                <c:pt idx="599">
                  <c:v>38268</c:v>
                </c:pt>
                <c:pt idx="600">
                  <c:v>38271</c:v>
                </c:pt>
                <c:pt idx="601">
                  <c:v>38272</c:v>
                </c:pt>
                <c:pt idx="602">
                  <c:v>38273</c:v>
                </c:pt>
                <c:pt idx="603">
                  <c:v>38274</c:v>
                </c:pt>
                <c:pt idx="604">
                  <c:v>38275</c:v>
                </c:pt>
                <c:pt idx="605">
                  <c:v>38278</c:v>
                </c:pt>
                <c:pt idx="606">
                  <c:v>38279</c:v>
                </c:pt>
                <c:pt idx="607">
                  <c:v>38280</c:v>
                </c:pt>
                <c:pt idx="608">
                  <c:v>38281</c:v>
                </c:pt>
                <c:pt idx="609">
                  <c:v>38282</c:v>
                </c:pt>
                <c:pt idx="610">
                  <c:v>38285</c:v>
                </c:pt>
                <c:pt idx="611">
                  <c:v>38286</c:v>
                </c:pt>
                <c:pt idx="612">
                  <c:v>38287</c:v>
                </c:pt>
                <c:pt idx="613">
                  <c:v>38288</c:v>
                </c:pt>
                <c:pt idx="614">
                  <c:v>38289</c:v>
                </c:pt>
                <c:pt idx="615">
                  <c:v>38292</c:v>
                </c:pt>
                <c:pt idx="616">
                  <c:v>38293</c:v>
                </c:pt>
                <c:pt idx="617">
                  <c:v>38294</c:v>
                </c:pt>
                <c:pt idx="618">
                  <c:v>38295</c:v>
                </c:pt>
                <c:pt idx="619">
                  <c:v>38296</c:v>
                </c:pt>
                <c:pt idx="620">
                  <c:v>38299</c:v>
                </c:pt>
                <c:pt idx="621">
                  <c:v>38300</c:v>
                </c:pt>
                <c:pt idx="622">
                  <c:v>38301</c:v>
                </c:pt>
                <c:pt idx="623">
                  <c:v>38302</c:v>
                </c:pt>
                <c:pt idx="624">
                  <c:v>38303</c:v>
                </c:pt>
                <c:pt idx="625">
                  <c:v>38306</c:v>
                </c:pt>
                <c:pt idx="626">
                  <c:v>38307</c:v>
                </c:pt>
                <c:pt idx="627">
                  <c:v>38308</c:v>
                </c:pt>
                <c:pt idx="628">
                  <c:v>38309</c:v>
                </c:pt>
                <c:pt idx="629">
                  <c:v>38310</c:v>
                </c:pt>
                <c:pt idx="630">
                  <c:v>38313</c:v>
                </c:pt>
                <c:pt idx="631">
                  <c:v>38314</c:v>
                </c:pt>
                <c:pt idx="632">
                  <c:v>38315</c:v>
                </c:pt>
                <c:pt idx="633">
                  <c:v>38317</c:v>
                </c:pt>
                <c:pt idx="634">
                  <c:v>38320</c:v>
                </c:pt>
                <c:pt idx="635">
                  <c:v>38321</c:v>
                </c:pt>
                <c:pt idx="636">
                  <c:v>38322</c:v>
                </c:pt>
                <c:pt idx="637">
                  <c:v>38323</c:v>
                </c:pt>
                <c:pt idx="638">
                  <c:v>38324</c:v>
                </c:pt>
                <c:pt idx="639">
                  <c:v>38327</c:v>
                </c:pt>
                <c:pt idx="640">
                  <c:v>38328</c:v>
                </c:pt>
                <c:pt idx="641">
                  <c:v>38329</c:v>
                </c:pt>
                <c:pt idx="642">
                  <c:v>38330</c:v>
                </c:pt>
                <c:pt idx="643">
                  <c:v>38331</c:v>
                </c:pt>
                <c:pt idx="644">
                  <c:v>38334</c:v>
                </c:pt>
                <c:pt idx="645">
                  <c:v>38335</c:v>
                </c:pt>
                <c:pt idx="646">
                  <c:v>38336</c:v>
                </c:pt>
                <c:pt idx="647">
                  <c:v>38337</c:v>
                </c:pt>
                <c:pt idx="648">
                  <c:v>38338</c:v>
                </c:pt>
                <c:pt idx="649">
                  <c:v>38341</c:v>
                </c:pt>
                <c:pt idx="650">
                  <c:v>38342</c:v>
                </c:pt>
                <c:pt idx="651">
                  <c:v>38343</c:v>
                </c:pt>
                <c:pt idx="652">
                  <c:v>38344</c:v>
                </c:pt>
                <c:pt idx="653">
                  <c:v>38348</c:v>
                </c:pt>
                <c:pt idx="654">
                  <c:v>38349</c:v>
                </c:pt>
                <c:pt idx="655">
                  <c:v>38350</c:v>
                </c:pt>
                <c:pt idx="656">
                  <c:v>38351</c:v>
                </c:pt>
                <c:pt idx="657">
                  <c:v>38352</c:v>
                </c:pt>
                <c:pt idx="658">
                  <c:v>38355</c:v>
                </c:pt>
                <c:pt idx="659">
                  <c:v>38356</c:v>
                </c:pt>
                <c:pt idx="660">
                  <c:v>38357</c:v>
                </c:pt>
                <c:pt idx="661">
                  <c:v>38358</c:v>
                </c:pt>
                <c:pt idx="662">
                  <c:v>38359</c:v>
                </c:pt>
                <c:pt idx="663">
                  <c:v>38362</c:v>
                </c:pt>
                <c:pt idx="664">
                  <c:v>38363</c:v>
                </c:pt>
                <c:pt idx="665">
                  <c:v>38364</c:v>
                </c:pt>
                <c:pt idx="666">
                  <c:v>38365</c:v>
                </c:pt>
                <c:pt idx="667">
                  <c:v>38366</c:v>
                </c:pt>
                <c:pt idx="668">
                  <c:v>38370</c:v>
                </c:pt>
                <c:pt idx="669">
                  <c:v>38371</c:v>
                </c:pt>
                <c:pt idx="670">
                  <c:v>38372</c:v>
                </c:pt>
                <c:pt idx="671">
                  <c:v>38373</c:v>
                </c:pt>
                <c:pt idx="672">
                  <c:v>38376</c:v>
                </c:pt>
                <c:pt idx="673">
                  <c:v>38377</c:v>
                </c:pt>
                <c:pt idx="674">
                  <c:v>38378</c:v>
                </c:pt>
                <c:pt idx="675">
                  <c:v>38379</c:v>
                </c:pt>
                <c:pt idx="676">
                  <c:v>38380</c:v>
                </c:pt>
                <c:pt idx="677">
                  <c:v>38383</c:v>
                </c:pt>
                <c:pt idx="678">
                  <c:v>38384</c:v>
                </c:pt>
                <c:pt idx="679">
                  <c:v>38385</c:v>
                </c:pt>
                <c:pt idx="680">
                  <c:v>38386</c:v>
                </c:pt>
                <c:pt idx="681">
                  <c:v>38387</c:v>
                </c:pt>
                <c:pt idx="682">
                  <c:v>38390</c:v>
                </c:pt>
                <c:pt idx="683">
                  <c:v>38391</c:v>
                </c:pt>
                <c:pt idx="684">
                  <c:v>38392</c:v>
                </c:pt>
                <c:pt idx="685">
                  <c:v>38393</c:v>
                </c:pt>
                <c:pt idx="686">
                  <c:v>38394</c:v>
                </c:pt>
                <c:pt idx="687">
                  <c:v>38397</c:v>
                </c:pt>
                <c:pt idx="688">
                  <c:v>38398</c:v>
                </c:pt>
                <c:pt idx="689">
                  <c:v>38399</c:v>
                </c:pt>
                <c:pt idx="690">
                  <c:v>38400</c:v>
                </c:pt>
                <c:pt idx="691">
                  <c:v>38401</c:v>
                </c:pt>
                <c:pt idx="692">
                  <c:v>38405</c:v>
                </c:pt>
                <c:pt idx="693">
                  <c:v>38406</c:v>
                </c:pt>
                <c:pt idx="694">
                  <c:v>38407</c:v>
                </c:pt>
                <c:pt idx="695">
                  <c:v>38408</c:v>
                </c:pt>
                <c:pt idx="696">
                  <c:v>38411</c:v>
                </c:pt>
                <c:pt idx="697">
                  <c:v>38412</c:v>
                </c:pt>
                <c:pt idx="698">
                  <c:v>38413</c:v>
                </c:pt>
                <c:pt idx="699">
                  <c:v>38414</c:v>
                </c:pt>
                <c:pt idx="700">
                  <c:v>38415</c:v>
                </c:pt>
                <c:pt idx="701">
                  <c:v>38418</c:v>
                </c:pt>
                <c:pt idx="702">
                  <c:v>38419</c:v>
                </c:pt>
                <c:pt idx="703">
                  <c:v>38420</c:v>
                </c:pt>
                <c:pt idx="704">
                  <c:v>38421</c:v>
                </c:pt>
                <c:pt idx="705">
                  <c:v>38422</c:v>
                </c:pt>
                <c:pt idx="706">
                  <c:v>38425</c:v>
                </c:pt>
                <c:pt idx="707">
                  <c:v>38426</c:v>
                </c:pt>
                <c:pt idx="708">
                  <c:v>38427</c:v>
                </c:pt>
                <c:pt idx="709">
                  <c:v>38428</c:v>
                </c:pt>
                <c:pt idx="710">
                  <c:v>38429</c:v>
                </c:pt>
                <c:pt idx="711">
                  <c:v>38432</c:v>
                </c:pt>
                <c:pt idx="712">
                  <c:v>38433</c:v>
                </c:pt>
                <c:pt idx="713">
                  <c:v>38434</c:v>
                </c:pt>
                <c:pt idx="714">
                  <c:v>38435</c:v>
                </c:pt>
                <c:pt idx="715">
                  <c:v>38439</c:v>
                </c:pt>
                <c:pt idx="716">
                  <c:v>38440</c:v>
                </c:pt>
                <c:pt idx="717">
                  <c:v>38441</c:v>
                </c:pt>
                <c:pt idx="718">
                  <c:v>38442</c:v>
                </c:pt>
                <c:pt idx="719">
                  <c:v>38443</c:v>
                </c:pt>
                <c:pt idx="720">
                  <c:v>38446</c:v>
                </c:pt>
                <c:pt idx="721">
                  <c:v>38447</c:v>
                </c:pt>
                <c:pt idx="722">
                  <c:v>38448</c:v>
                </c:pt>
                <c:pt idx="723">
                  <c:v>38449</c:v>
                </c:pt>
                <c:pt idx="724">
                  <c:v>38450</c:v>
                </c:pt>
                <c:pt idx="725">
                  <c:v>38453</c:v>
                </c:pt>
                <c:pt idx="726">
                  <c:v>38454</c:v>
                </c:pt>
                <c:pt idx="727">
                  <c:v>38455</c:v>
                </c:pt>
                <c:pt idx="728">
                  <c:v>38456</c:v>
                </c:pt>
                <c:pt idx="729">
                  <c:v>38457</c:v>
                </c:pt>
                <c:pt idx="730">
                  <c:v>38460</c:v>
                </c:pt>
                <c:pt idx="731">
                  <c:v>38461</c:v>
                </c:pt>
                <c:pt idx="732">
                  <c:v>38462</c:v>
                </c:pt>
                <c:pt idx="733">
                  <c:v>38463</c:v>
                </c:pt>
                <c:pt idx="734">
                  <c:v>38464</c:v>
                </c:pt>
                <c:pt idx="735">
                  <c:v>38467</c:v>
                </c:pt>
                <c:pt idx="736">
                  <c:v>38468</c:v>
                </c:pt>
                <c:pt idx="737">
                  <c:v>38469</c:v>
                </c:pt>
                <c:pt idx="738">
                  <c:v>38470</c:v>
                </c:pt>
                <c:pt idx="739">
                  <c:v>38471</c:v>
                </c:pt>
                <c:pt idx="740">
                  <c:v>38474</c:v>
                </c:pt>
                <c:pt idx="741">
                  <c:v>38475</c:v>
                </c:pt>
                <c:pt idx="742">
                  <c:v>38476</c:v>
                </c:pt>
                <c:pt idx="743">
                  <c:v>38477</c:v>
                </c:pt>
                <c:pt idx="744">
                  <c:v>38478</c:v>
                </c:pt>
                <c:pt idx="745">
                  <c:v>38481</c:v>
                </c:pt>
                <c:pt idx="746">
                  <c:v>38482</c:v>
                </c:pt>
                <c:pt idx="747">
                  <c:v>38483</c:v>
                </c:pt>
                <c:pt idx="748">
                  <c:v>38484</c:v>
                </c:pt>
                <c:pt idx="749">
                  <c:v>38485</c:v>
                </c:pt>
                <c:pt idx="750">
                  <c:v>38488</c:v>
                </c:pt>
                <c:pt idx="751">
                  <c:v>38489</c:v>
                </c:pt>
                <c:pt idx="752">
                  <c:v>38490</c:v>
                </c:pt>
                <c:pt idx="753">
                  <c:v>38491</c:v>
                </c:pt>
                <c:pt idx="754">
                  <c:v>38492</c:v>
                </c:pt>
                <c:pt idx="755">
                  <c:v>38495</c:v>
                </c:pt>
                <c:pt idx="756">
                  <c:v>38496</c:v>
                </c:pt>
                <c:pt idx="757">
                  <c:v>38497</c:v>
                </c:pt>
                <c:pt idx="758">
                  <c:v>38498</c:v>
                </c:pt>
                <c:pt idx="759">
                  <c:v>38499</c:v>
                </c:pt>
                <c:pt idx="760">
                  <c:v>38503</c:v>
                </c:pt>
                <c:pt idx="761">
                  <c:v>38504</c:v>
                </c:pt>
                <c:pt idx="762">
                  <c:v>38505</c:v>
                </c:pt>
                <c:pt idx="763">
                  <c:v>38506</c:v>
                </c:pt>
                <c:pt idx="764">
                  <c:v>38509</c:v>
                </c:pt>
                <c:pt idx="765">
                  <c:v>38510</c:v>
                </c:pt>
                <c:pt idx="766">
                  <c:v>38511</c:v>
                </c:pt>
                <c:pt idx="767">
                  <c:v>38512</c:v>
                </c:pt>
                <c:pt idx="768">
                  <c:v>38513</c:v>
                </c:pt>
                <c:pt idx="769">
                  <c:v>38516</c:v>
                </c:pt>
                <c:pt idx="770">
                  <c:v>38517</c:v>
                </c:pt>
                <c:pt idx="771">
                  <c:v>38518</c:v>
                </c:pt>
                <c:pt idx="772">
                  <c:v>38519</c:v>
                </c:pt>
                <c:pt idx="773">
                  <c:v>38520</c:v>
                </c:pt>
                <c:pt idx="774">
                  <c:v>38523</c:v>
                </c:pt>
                <c:pt idx="775">
                  <c:v>38524</c:v>
                </c:pt>
                <c:pt idx="776">
                  <c:v>38525</c:v>
                </c:pt>
                <c:pt idx="777">
                  <c:v>38526</c:v>
                </c:pt>
                <c:pt idx="778">
                  <c:v>38527</c:v>
                </c:pt>
                <c:pt idx="779">
                  <c:v>38530</c:v>
                </c:pt>
                <c:pt idx="780">
                  <c:v>38531</c:v>
                </c:pt>
                <c:pt idx="781">
                  <c:v>38532</c:v>
                </c:pt>
                <c:pt idx="782">
                  <c:v>38533</c:v>
                </c:pt>
                <c:pt idx="783">
                  <c:v>38534</c:v>
                </c:pt>
                <c:pt idx="784">
                  <c:v>38538</c:v>
                </c:pt>
                <c:pt idx="785">
                  <c:v>38539</c:v>
                </c:pt>
                <c:pt idx="786">
                  <c:v>38540</c:v>
                </c:pt>
                <c:pt idx="787">
                  <c:v>38541</c:v>
                </c:pt>
                <c:pt idx="788">
                  <c:v>38544</c:v>
                </c:pt>
                <c:pt idx="789">
                  <c:v>38545</c:v>
                </c:pt>
                <c:pt idx="790">
                  <c:v>38546</c:v>
                </c:pt>
                <c:pt idx="791">
                  <c:v>38547</c:v>
                </c:pt>
                <c:pt idx="792">
                  <c:v>38548</c:v>
                </c:pt>
                <c:pt idx="793">
                  <c:v>38551</c:v>
                </c:pt>
                <c:pt idx="794">
                  <c:v>38552</c:v>
                </c:pt>
                <c:pt idx="795">
                  <c:v>38553</c:v>
                </c:pt>
                <c:pt idx="796">
                  <c:v>38554</c:v>
                </c:pt>
                <c:pt idx="797">
                  <c:v>38555</c:v>
                </c:pt>
                <c:pt idx="798">
                  <c:v>38558</c:v>
                </c:pt>
                <c:pt idx="799">
                  <c:v>38559</c:v>
                </c:pt>
                <c:pt idx="800">
                  <c:v>38560</c:v>
                </c:pt>
                <c:pt idx="801">
                  <c:v>38561</c:v>
                </c:pt>
                <c:pt idx="802">
                  <c:v>38562</c:v>
                </c:pt>
                <c:pt idx="803">
                  <c:v>38565</c:v>
                </c:pt>
                <c:pt idx="804">
                  <c:v>38566</c:v>
                </c:pt>
                <c:pt idx="805">
                  <c:v>38567</c:v>
                </c:pt>
                <c:pt idx="806">
                  <c:v>38568</c:v>
                </c:pt>
                <c:pt idx="807">
                  <c:v>38569</c:v>
                </c:pt>
                <c:pt idx="808">
                  <c:v>38572</c:v>
                </c:pt>
                <c:pt idx="809">
                  <c:v>38573</c:v>
                </c:pt>
                <c:pt idx="810">
                  <c:v>38574</c:v>
                </c:pt>
                <c:pt idx="811">
                  <c:v>38575</c:v>
                </c:pt>
                <c:pt idx="812">
                  <c:v>38576</c:v>
                </c:pt>
                <c:pt idx="813">
                  <c:v>38579</c:v>
                </c:pt>
                <c:pt idx="814">
                  <c:v>38580</c:v>
                </c:pt>
                <c:pt idx="815">
                  <c:v>38581</c:v>
                </c:pt>
                <c:pt idx="816">
                  <c:v>38582</c:v>
                </c:pt>
                <c:pt idx="817">
                  <c:v>38583</c:v>
                </c:pt>
                <c:pt idx="818">
                  <c:v>38586</c:v>
                </c:pt>
                <c:pt idx="819">
                  <c:v>38587</c:v>
                </c:pt>
                <c:pt idx="820">
                  <c:v>38588</c:v>
                </c:pt>
                <c:pt idx="821">
                  <c:v>38589</c:v>
                </c:pt>
                <c:pt idx="822">
                  <c:v>38590</c:v>
                </c:pt>
                <c:pt idx="823">
                  <c:v>38593</c:v>
                </c:pt>
                <c:pt idx="824">
                  <c:v>38594</c:v>
                </c:pt>
                <c:pt idx="825">
                  <c:v>38595</c:v>
                </c:pt>
                <c:pt idx="826">
                  <c:v>38596</c:v>
                </c:pt>
                <c:pt idx="827">
                  <c:v>38597</c:v>
                </c:pt>
                <c:pt idx="828">
                  <c:v>38601</c:v>
                </c:pt>
                <c:pt idx="829">
                  <c:v>38602</c:v>
                </c:pt>
                <c:pt idx="830">
                  <c:v>38603</c:v>
                </c:pt>
                <c:pt idx="831">
                  <c:v>38604</c:v>
                </c:pt>
                <c:pt idx="832">
                  <c:v>38607</c:v>
                </c:pt>
                <c:pt idx="833">
                  <c:v>38608</c:v>
                </c:pt>
                <c:pt idx="834">
                  <c:v>38609</c:v>
                </c:pt>
                <c:pt idx="835">
                  <c:v>38610</c:v>
                </c:pt>
                <c:pt idx="836">
                  <c:v>38611</c:v>
                </c:pt>
                <c:pt idx="837">
                  <c:v>38614</c:v>
                </c:pt>
                <c:pt idx="838">
                  <c:v>38615</c:v>
                </c:pt>
                <c:pt idx="839">
                  <c:v>38616</c:v>
                </c:pt>
                <c:pt idx="840">
                  <c:v>38617</c:v>
                </c:pt>
                <c:pt idx="841">
                  <c:v>38618</c:v>
                </c:pt>
                <c:pt idx="842">
                  <c:v>38621</c:v>
                </c:pt>
                <c:pt idx="843">
                  <c:v>38622</c:v>
                </c:pt>
                <c:pt idx="844">
                  <c:v>38623</c:v>
                </c:pt>
                <c:pt idx="845">
                  <c:v>38624</c:v>
                </c:pt>
                <c:pt idx="846">
                  <c:v>38625</c:v>
                </c:pt>
                <c:pt idx="847">
                  <c:v>38628</c:v>
                </c:pt>
                <c:pt idx="848">
                  <c:v>38629</c:v>
                </c:pt>
                <c:pt idx="849">
                  <c:v>38630</c:v>
                </c:pt>
                <c:pt idx="850">
                  <c:v>38631</c:v>
                </c:pt>
                <c:pt idx="851">
                  <c:v>38632</c:v>
                </c:pt>
                <c:pt idx="852">
                  <c:v>38635</c:v>
                </c:pt>
                <c:pt idx="853">
                  <c:v>38636</c:v>
                </c:pt>
                <c:pt idx="854">
                  <c:v>38637</c:v>
                </c:pt>
                <c:pt idx="855">
                  <c:v>38638</c:v>
                </c:pt>
                <c:pt idx="856">
                  <c:v>38639</c:v>
                </c:pt>
                <c:pt idx="857">
                  <c:v>38642</c:v>
                </c:pt>
                <c:pt idx="858">
                  <c:v>38643</c:v>
                </c:pt>
                <c:pt idx="859">
                  <c:v>38644</c:v>
                </c:pt>
                <c:pt idx="860">
                  <c:v>38645</c:v>
                </c:pt>
                <c:pt idx="861">
                  <c:v>38646</c:v>
                </c:pt>
                <c:pt idx="862">
                  <c:v>38649</c:v>
                </c:pt>
                <c:pt idx="863">
                  <c:v>38650</c:v>
                </c:pt>
                <c:pt idx="864">
                  <c:v>38651</c:v>
                </c:pt>
                <c:pt idx="865">
                  <c:v>38652</c:v>
                </c:pt>
                <c:pt idx="866">
                  <c:v>38653</c:v>
                </c:pt>
                <c:pt idx="867">
                  <c:v>38656</c:v>
                </c:pt>
                <c:pt idx="868">
                  <c:v>38657</c:v>
                </c:pt>
                <c:pt idx="869">
                  <c:v>38658</c:v>
                </c:pt>
                <c:pt idx="870">
                  <c:v>38659</c:v>
                </c:pt>
                <c:pt idx="871">
                  <c:v>38660</c:v>
                </c:pt>
                <c:pt idx="872">
                  <c:v>38663</c:v>
                </c:pt>
                <c:pt idx="873">
                  <c:v>38664</c:v>
                </c:pt>
                <c:pt idx="874">
                  <c:v>38665</c:v>
                </c:pt>
                <c:pt idx="875">
                  <c:v>38666</c:v>
                </c:pt>
                <c:pt idx="876">
                  <c:v>38667</c:v>
                </c:pt>
                <c:pt idx="877">
                  <c:v>38670</c:v>
                </c:pt>
                <c:pt idx="878">
                  <c:v>38671</c:v>
                </c:pt>
                <c:pt idx="879">
                  <c:v>38672</c:v>
                </c:pt>
                <c:pt idx="880">
                  <c:v>38673</c:v>
                </c:pt>
                <c:pt idx="881">
                  <c:v>38674</c:v>
                </c:pt>
                <c:pt idx="882">
                  <c:v>38677</c:v>
                </c:pt>
                <c:pt idx="883">
                  <c:v>38678</c:v>
                </c:pt>
                <c:pt idx="884">
                  <c:v>38679</c:v>
                </c:pt>
                <c:pt idx="885">
                  <c:v>38681</c:v>
                </c:pt>
                <c:pt idx="886">
                  <c:v>38684</c:v>
                </c:pt>
                <c:pt idx="887">
                  <c:v>38685</c:v>
                </c:pt>
                <c:pt idx="888">
                  <c:v>38686</c:v>
                </c:pt>
                <c:pt idx="889">
                  <c:v>38687</c:v>
                </c:pt>
                <c:pt idx="890">
                  <c:v>38688</c:v>
                </c:pt>
                <c:pt idx="891">
                  <c:v>38691</c:v>
                </c:pt>
                <c:pt idx="892">
                  <c:v>38692</c:v>
                </c:pt>
                <c:pt idx="893">
                  <c:v>38693</c:v>
                </c:pt>
                <c:pt idx="894">
                  <c:v>38694</c:v>
                </c:pt>
                <c:pt idx="895">
                  <c:v>38695</c:v>
                </c:pt>
                <c:pt idx="896">
                  <c:v>38698</c:v>
                </c:pt>
                <c:pt idx="897">
                  <c:v>38699</c:v>
                </c:pt>
                <c:pt idx="898">
                  <c:v>38700</c:v>
                </c:pt>
                <c:pt idx="899">
                  <c:v>38701</c:v>
                </c:pt>
                <c:pt idx="900">
                  <c:v>38702</c:v>
                </c:pt>
                <c:pt idx="901">
                  <c:v>38705</c:v>
                </c:pt>
                <c:pt idx="902">
                  <c:v>38706</c:v>
                </c:pt>
                <c:pt idx="903">
                  <c:v>38707</c:v>
                </c:pt>
                <c:pt idx="904">
                  <c:v>38708</c:v>
                </c:pt>
                <c:pt idx="905">
                  <c:v>38709</c:v>
                </c:pt>
                <c:pt idx="906">
                  <c:v>38713</c:v>
                </c:pt>
                <c:pt idx="907">
                  <c:v>38714</c:v>
                </c:pt>
                <c:pt idx="908">
                  <c:v>38715</c:v>
                </c:pt>
                <c:pt idx="909">
                  <c:v>38716</c:v>
                </c:pt>
                <c:pt idx="910">
                  <c:v>38720</c:v>
                </c:pt>
                <c:pt idx="911">
                  <c:v>38721</c:v>
                </c:pt>
                <c:pt idx="912">
                  <c:v>38722</c:v>
                </c:pt>
                <c:pt idx="913">
                  <c:v>38723</c:v>
                </c:pt>
                <c:pt idx="914">
                  <c:v>38726</c:v>
                </c:pt>
                <c:pt idx="915">
                  <c:v>38727</c:v>
                </c:pt>
                <c:pt idx="916">
                  <c:v>38728</c:v>
                </c:pt>
                <c:pt idx="917">
                  <c:v>38729</c:v>
                </c:pt>
                <c:pt idx="918">
                  <c:v>38730</c:v>
                </c:pt>
                <c:pt idx="919">
                  <c:v>38734</c:v>
                </c:pt>
                <c:pt idx="920">
                  <c:v>38735</c:v>
                </c:pt>
                <c:pt idx="921">
                  <c:v>38736</c:v>
                </c:pt>
                <c:pt idx="922">
                  <c:v>38737</c:v>
                </c:pt>
                <c:pt idx="923">
                  <c:v>38740</c:v>
                </c:pt>
                <c:pt idx="924">
                  <c:v>38741</c:v>
                </c:pt>
                <c:pt idx="925">
                  <c:v>38742</c:v>
                </c:pt>
                <c:pt idx="926">
                  <c:v>38743</c:v>
                </c:pt>
                <c:pt idx="927">
                  <c:v>38744</c:v>
                </c:pt>
                <c:pt idx="928">
                  <c:v>38747</c:v>
                </c:pt>
                <c:pt idx="929">
                  <c:v>38748</c:v>
                </c:pt>
                <c:pt idx="930">
                  <c:v>38749</c:v>
                </c:pt>
                <c:pt idx="931">
                  <c:v>38750</c:v>
                </c:pt>
                <c:pt idx="932">
                  <c:v>38751</c:v>
                </c:pt>
                <c:pt idx="933">
                  <c:v>38754</c:v>
                </c:pt>
                <c:pt idx="934">
                  <c:v>38755</c:v>
                </c:pt>
                <c:pt idx="935">
                  <c:v>38756</c:v>
                </c:pt>
                <c:pt idx="936">
                  <c:v>38757</c:v>
                </c:pt>
                <c:pt idx="937">
                  <c:v>38758</c:v>
                </c:pt>
                <c:pt idx="938">
                  <c:v>38761</c:v>
                </c:pt>
                <c:pt idx="939">
                  <c:v>38762</c:v>
                </c:pt>
                <c:pt idx="940">
                  <c:v>38763</c:v>
                </c:pt>
                <c:pt idx="941">
                  <c:v>38764</c:v>
                </c:pt>
                <c:pt idx="942">
                  <c:v>38765</c:v>
                </c:pt>
                <c:pt idx="943">
                  <c:v>38769</c:v>
                </c:pt>
                <c:pt idx="944">
                  <c:v>38770</c:v>
                </c:pt>
                <c:pt idx="945">
                  <c:v>38771</c:v>
                </c:pt>
                <c:pt idx="946">
                  <c:v>38772</c:v>
                </c:pt>
                <c:pt idx="947">
                  <c:v>38775</c:v>
                </c:pt>
                <c:pt idx="948">
                  <c:v>38776</c:v>
                </c:pt>
                <c:pt idx="949">
                  <c:v>38777</c:v>
                </c:pt>
                <c:pt idx="950">
                  <c:v>38778</c:v>
                </c:pt>
                <c:pt idx="951">
                  <c:v>38779</c:v>
                </c:pt>
                <c:pt idx="952">
                  <c:v>38782</c:v>
                </c:pt>
                <c:pt idx="953">
                  <c:v>38783</c:v>
                </c:pt>
                <c:pt idx="954">
                  <c:v>38784</c:v>
                </c:pt>
                <c:pt idx="955">
                  <c:v>38785</c:v>
                </c:pt>
                <c:pt idx="956">
                  <c:v>38786</c:v>
                </c:pt>
                <c:pt idx="957">
                  <c:v>38789</c:v>
                </c:pt>
                <c:pt idx="958">
                  <c:v>38790</c:v>
                </c:pt>
                <c:pt idx="959">
                  <c:v>38791</c:v>
                </c:pt>
                <c:pt idx="960">
                  <c:v>38792</c:v>
                </c:pt>
                <c:pt idx="961">
                  <c:v>38793</c:v>
                </c:pt>
                <c:pt idx="962">
                  <c:v>38796</c:v>
                </c:pt>
                <c:pt idx="963">
                  <c:v>38797</c:v>
                </c:pt>
                <c:pt idx="964">
                  <c:v>38798</c:v>
                </c:pt>
                <c:pt idx="965">
                  <c:v>38799</c:v>
                </c:pt>
                <c:pt idx="966">
                  <c:v>38800</c:v>
                </c:pt>
                <c:pt idx="967">
                  <c:v>38803</c:v>
                </c:pt>
                <c:pt idx="968">
                  <c:v>38804</c:v>
                </c:pt>
                <c:pt idx="969">
                  <c:v>38805</c:v>
                </c:pt>
                <c:pt idx="970">
                  <c:v>38806</c:v>
                </c:pt>
                <c:pt idx="971">
                  <c:v>38807</c:v>
                </c:pt>
                <c:pt idx="972">
                  <c:v>38810</c:v>
                </c:pt>
                <c:pt idx="973">
                  <c:v>38811</c:v>
                </c:pt>
                <c:pt idx="974">
                  <c:v>38812</c:v>
                </c:pt>
                <c:pt idx="975">
                  <c:v>38813</c:v>
                </c:pt>
                <c:pt idx="976">
                  <c:v>38814</c:v>
                </c:pt>
                <c:pt idx="977">
                  <c:v>38817</c:v>
                </c:pt>
                <c:pt idx="978">
                  <c:v>38818</c:v>
                </c:pt>
                <c:pt idx="979">
                  <c:v>38819</c:v>
                </c:pt>
                <c:pt idx="980">
                  <c:v>38820</c:v>
                </c:pt>
                <c:pt idx="981">
                  <c:v>38824</c:v>
                </c:pt>
                <c:pt idx="982">
                  <c:v>38825</c:v>
                </c:pt>
                <c:pt idx="983">
                  <c:v>38826</c:v>
                </c:pt>
                <c:pt idx="984">
                  <c:v>38827</c:v>
                </c:pt>
                <c:pt idx="985">
                  <c:v>38828</c:v>
                </c:pt>
                <c:pt idx="986">
                  <c:v>38831</c:v>
                </c:pt>
                <c:pt idx="987">
                  <c:v>38832</c:v>
                </c:pt>
                <c:pt idx="988">
                  <c:v>38833</c:v>
                </c:pt>
                <c:pt idx="989">
                  <c:v>38834</c:v>
                </c:pt>
                <c:pt idx="990">
                  <c:v>38835</c:v>
                </c:pt>
                <c:pt idx="991">
                  <c:v>38838</c:v>
                </c:pt>
                <c:pt idx="992">
                  <c:v>38839</c:v>
                </c:pt>
                <c:pt idx="993">
                  <c:v>38840</c:v>
                </c:pt>
                <c:pt idx="994">
                  <c:v>38841</c:v>
                </c:pt>
                <c:pt idx="995">
                  <c:v>38842</c:v>
                </c:pt>
                <c:pt idx="996">
                  <c:v>38845</c:v>
                </c:pt>
                <c:pt idx="997">
                  <c:v>38846</c:v>
                </c:pt>
                <c:pt idx="998">
                  <c:v>38847</c:v>
                </c:pt>
                <c:pt idx="999">
                  <c:v>38848</c:v>
                </c:pt>
                <c:pt idx="1000">
                  <c:v>38849</c:v>
                </c:pt>
                <c:pt idx="1001">
                  <c:v>38852</c:v>
                </c:pt>
                <c:pt idx="1002">
                  <c:v>38853</c:v>
                </c:pt>
                <c:pt idx="1003">
                  <c:v>38854</c:v>
                </c:pt>
                <c:pt idx="1004">
                  <c:v>38855</c:v>
                </c:pt>
                <c:pt idx="1005">
                  <c:v>38856</c:v>
                </c:pt>
                <c:pt idx="1006">
                  <c:v>38859</c:v>
                </c:pt>
                <c:pt idx="1007">
                  <c:v>38860</c:v>
                </c:pt>
                <c:pt idx="1008">
                  <c:v>38861</c:v>
                </c:pt>
                <c:pt idx="1009">
                  <c:v>38862</c:v>
                </c:pt>
                <c:pt idx="1010">
                  <c:v>38863</c:v>
                </c:pt>
                <c:pt idx="1011">
                  <c:v>38867</c:v>
                </c:pt>
                <c:pt idx="1012">
                  <c:v>38868</c:v>
                </c:pt>
                <c:pt idx="1013">
                  <c:v>38869</c:v>
                </c:pt>
                <c:pt idx="1014">
                  <c:v>38870</c:v>
                </c:pt>
                <c:pt idx="1015">
                  <c:v>38873</c:v>
                </c:pt>
                <c:pt idx="1016">
                  <c:v>38874</c:v>
                </c:pt>
                <c:pt idx="1017">
                  <c:v>38875</c:v>
                </c:pt>
                <c:pt idx="1018">
                  <c:v>38876</c:v>
                </c:pt>
                <c:pt idx="1019">
                  <c:v>38877</c:v>
                </c:pt>
                <c:pt idx="1020">
                  <c:v>38880</c:v>
                </c:pt>
                <c:pt idx="1021">
                  <c:v>38881</c:v>
                </c:pt>
                <c:pt idx="1022">
                  <c:v>38882</c:v>
                </c:pt>
                <c:pt idx="1023">
                  <c:v>38883</c:v>
                </c:pt>
                <c:pt idx="1024">
                  <c:v>38884</c:v>
                </c:pt>
                <c:pt idx="1025">
                  <c:v>38887</c:v>
                </c:pt>
                <c:pt idx="1026">
                  <c:v>38888</c:v>
                </c:pt>
                <c:pt idx="1027">
                  <c:v>38889</c:v>
                </c:pt>
                <c:pt idx="1028">
                  <c:v>38890</c:v>
                </c:pt>
                <c:pt idx="1029">
                  <c:v>38891</c:v>
                </c:pt>
                <c:pt idx="1030">
                  <c:v>38894</c:v>
                </c:pt>
                <c:pt idx="1031">
                  <c:v>38895</c:v>
                </c:pt>
                <c:pt idx="1032">
                  <c:v>38896</c:v>
                </c:pt>
                <c:pt idx="1033">
                  <c:v>38897</c:v>
                </c:pt>
                <c:pt idx="1034">
                  <c:v>38898</c:v>
                </c:pt>
                <c:pt idx="1035">
                  <c:v>38901</c:v>
                </c:pt>
                <c:pt idx="1036">
                  <c:v>38903</c:v>
                </c:pt>
                <c:pt idx="1037">
                  <c:v>38904</c:v>
                </c:pt>
                <c:pt idx="1038">
                  <c:v>38905</c:v>
                </c:pt>
                <c:pt idx="1039">
                  <c:v>38908</c:v>
                </c:pt>
                <c:pt idx="1040">
                  <c:v>38909</c:v>
                </c:pt>
                <c:pt idx="1041">
                  <c:v>38910</c:v>
                </c:pt>
                <c:pt idx="1042">
                  <c:v>38911</c:v>
                </c:pt>
                <c:pt idx="1043">
                  <c:v>38912</c:v>
                </c:pt>
                <c:pt idx="1044">
                  <c:v>38915</c:v>
                </c:pt>
                <c:pt idx="1045">
                  <c:v>38916</c:v>
                </c:pt>
                <c:pt idx="1046">
                  <c:v>38917</c:v>
                </c:pt>
                <c:pt idx="1047">
                  <c:v>38918</c:v>
                </c:pt>
                <c:pt idx="1048">
                  <c:v>38919</c:v>
                </c:pt>
                <c:pt idx="1049">
                  <c:v>38922</c:v>
                </c:pt>
                <c:pt idx="1050">
                  <c:v>38923</c:v>
                </c:pt>
                <c:pt idx="1051">
                  <c:v>38924</c:v>
                </c:pt>
                <c:pt idx="1052">
                  <c:v>38925</c:v>
                </c:pt>
                <c:pt idx="1053">
                  <c:v>38926</c:v>
                </c:pt>
                <c:pt idx="1054">
                  <c:v>38929</c:v>
                </c:pt>
                <c:pt idx="1055">
                  <c:v>38930</c:v>
                </c:pt>
                <c:pt idx="1056">
                  <c:v>38931</c:v>
                </c:pt>
                <c:pt idx="1057">
                  <c:v>38932</c:v>
                </c:pt>
                <c:pt idx="1058">
                  <c:v>38933</c:v>
                </c:pt>
                <c:pt idx="1059">
                  <c:v>38936</c:v>
                </c:pt>
                <c:pt idx="1060">
                  <c:v>38937</c:v>
                </c:pt>
                <c:pt idx="1061">
                  <c:v>38938</c:v>
                </c:pt>
                <c:pt idx="1062">
                  <c:v>38939</c:v>
                </c:pt>
                <c:pt idx="1063">
                  <c:v>38940</c:v>
                </c:pt>
                <c:pt idx="1064">
                  <c:v>38943</c:v>
                </c:pt>
                <c:pt idx="1065">
                  <c:v>38944</c:v>
                </c:pt>
                <c:pt idx="1066">
                  <c:v>38945</c:v>
                </c:pt>
                <c:pt idx="1067">
                  <c:v>38946</c:v>
                </c:pt>
                <c:pt idx="1068">
                  <c:v>38947</c:v>
                </c:pt>
                <c:pt idx="1069">
                  <c:v>38950</c:v>
                </c:pt>
                <c:pt idx="1070">
                  <c:v>38951</c:v>
                </c:pt>
                <c:pt idx="1071">
                  <c:v>38952</c:v>
                </c:pt>
                <c:pt idx="1072">
                  <c:v>38953</c:v>
                </c:pt>
                <c:pt idx="1073">
                  <c:v>38954</c:v>
                </c:pt>
                <c:pt idx="1074">
                  <c:v>38957</c:v>
                </c:pt>
                <c:pt idx="1075">
                  <c:v>38958</c:v>
                </c:pt>
                <c:pt idx="1076">
                  <c:v>38959</c:v>
                </c:pt>
                <c:pt idx="1077">
                  <c:v>38960</c:v>
                </c:pt>
                <c:pt idx="1078">
                  <c:v>38961</c:v>
                </c:pt>
                <c:pt idx="1079">
                  <c:v>38965</c:v>
                </c:pt>
                <c:pt idx="1080">
                  <c:v>38966</c:v>
                </c:pt>
                <c:pt idx="1081">
                  <c:v>38967</c:v>
                </c:pt>
                <c:pt idx="1082">
                  <c:v>38968</c:v>
                </c:pt>
                <c:pt idx="1083">
                  <c:v>38971</c:v>
                </c:pt>
                <c:pt idx="1084">
                  <c:v>38972</c:v>
                </c:pt>
                <c:pt idx="1085">
                  <c:v>38973</c:v>
                </c:pt>
                <c:pt idx="1086">
                  <c:v>38974</c:v>
                </c:pt>
                <c:pt idx="1087">
                  <c:v>38975</c:v>
                </c:pt>
                <c:pt idx="1088">
                  <c:v>38978</c:v>
                </c:pt>
                <c:pt idx="1089">
                  <c:v>38979</c:v>
                </c:pt>
                <c:pt idx="1090">
                  <c:v>38980</c:v>
                </c:pt>
                <c:pt idx="1091">
                  <c:v>38981</c:v>
                </c:pt>
                <c:pt idx="1092">
                  <c:v>38982</c:v>
                </c:pt>
                <c:pt idx="1093">
                  <c:v>38985</c:v>
                </c:pt>
                <c:pt idx="1094">
                  <c:v>38986</c:v>
                </c:pt>
                <c:pt idx="1095">
                  <c:v>38987</c:v>
                </c:pt>
                <c:pt idx="1096">
                  <c:v>38988</c:v>
                </c:pt>
                <c:pt idx="1097">
                  <c:v>38989</c:v>
                </c:pt>
                <c:pt idx="1098">
                  <c:v>38992</c:v>
                </c:pt>
                <c:pt idx="1099">
                  <c:v>38993</c:v>
                </c:pt>
                <c:pt idx="1100">
                  <c:v>38994</c:v>
                </c:pt>
                <c:pt idx="1101">
                  <c:v>38995</c:v>
                </c:pt>
                <c:pt idx="1102">
                  <c:v>38996</c:v>
                </c:pt>
                <c:pt idx="1103">
                  <c:v>38999</c:v>
                </c:pt>
                <c:pt idx="1104">
                  <c:v>39000</c:v>
                </c:pt>
                <c:pt idx="1105">
                  <c:v>39001</c:v>
                </c:pt>
                <c:pt idx="1106">
                  <c:v>39002</c:v>
                </c:pt>
                <c:pt idx="1107">
                  <c:v>39003</c:v>
                </c:pt>
                <c:pt idx="1108">
                  <c:v>39006</c:v>
                </c:pt>
                <c:pt idx="1109">
                  <c:v>39007</c:v>
                </c:pt>
                <c:pt idx="1110">
                  <c:v>39008</c:v>
                </c:pt>
                <c:pt idx="1111">
                  <c:v>39009</c:v>
                </c:pt>
                <c:pt idx="1112">
                  <c:v>39010</c:v>
                </c:pt>
                <c:pt idx="1113">
                  <c:v>39013</c:v>
                </c:pt>
                <c:pt idx="1114">
                  <c:v>39014</c:v>
                </c:pt>
                <c:pt idx="1115">
                  <c:v>39015</c:v>
                </c:pt>
                <c:pt idx="1116">
                  <c:v>39016</c:v>
                </c:pt>
                <c:pt idx="1117">
                  <c:v>39017</c:v>
                </c:pt>
                <c:pt idx="1118">
                  <c:v>39020</c:v>
                </c:pt>
                <c:pt idx="1119">
                  <c:v>39021</c:v>
                </c:pt>
                <c:pt idx="1120">
                  <c:v>39022</c:v>
                </c:pt>
                <c:pt idx="1121">
                  <c:v>39023</c:v>
                </c:pt>
                <c:pt idx="1122">
                  <c:v>39024</c:v>
                </c:pt>
                <c:pt idx="1123">
                  <c:v>39027</c:v>
                </c:pt>
                <c:pt idx="1124">
                  <c:v>39028</c:v>
                </c:pt>
                <c:pt idx="1125">
                  <c:v>39029</c:v>
                </c:pt>
                <c:pt idx="1126">
                  <c:v>39030</c:v>
                </c:pt>
                <c:pt idx="1127">
                  <c:v>39031</c:v>
                </c:pt>
                <c:pt idx="1128">
                  <c:v>39034</c:v>
                </c:pt>
                <c:pt idx="1129">
                  <c:v>39035</c:v>
                </c:pt>
                <c:pt idx="1130">
                  <c:v>39036</c:v>
                </c:pt>
                <c:pt idx="1131">
                  <c:v>39037</c:v>
                </c:pt>
                <c:pt idx="1132">
                  <c:v>39038</c:v>
                </c:pt>
                <c:pt idx="1133">
                  <c:v>39041</c:v>
                </c:pt>
                <c:pt idx="1134">
                  <c:v>39042</c:v>
                </c:pt>
                <c:pt idx="1135">
                  <c:v>39043</c:v>
                </c:pt>
                <c:pt idx="1136">
                  <c:v>39045</c:v>
                </c:pt>
                <c:pt idx="1137">
                  <c:v>39048</c:v>
                </c:pt>
                <c:pt idx="1138">
                  <c:v>39049</c:v>
                </c:pt>
                <c:pt idx="1139">
                  <c:v>39050</c:v>
                </c:pt>
                <c:pt idx="1140">
                  <c:v>39051</c:v>
                </c:pt>
                <c:pt idx="1141">
                  <c:v>39052</c:v>
                </c:pt>
                <c:pt idx="1142">
                  <c:v>39055</c:v>
                </c:pt>
                <c:pt idx="1143">
                  <c:v>39056</c:v>
                </c:pt>
                <c:pt idx="1144">
                  <c:v>39057</c:v>
                </c:pt>
                <c:pt idx="1145">
                  <c:v>39058</c:v>
                </c:pt>
                <c:pt idx="1146">
                  <c:v>39059</c:v>
                </c:pt>
                <c:pt idx="1147">
                  <c:v>39062</c:v>
                </c:pt>
                <c:pt idx="1148">
                  <c:v>39063</c:v>
                </c:pt>
                <c:pt idx="1149">
                  <c:v>39064</c:v>
                </c:pt>
                <c:pt idx="1150">
                  <c:v>39065</c:v>
                </c:pt>
                <c:pt idx="1151">
                  <c:v>39066</c:v>
                </c:pt>
                <c:pt idx="1152">
                  <c:v>39069</c:v>
                </c:pt>
                <c:pt idx="1153">
                  <c:v>39070</c:v>
                </c:pt>
                <c:pt idx="1154">
                  <c:v>39071</c:v>
                </c:pt>
                <c:pt idx="1155">
                  <c:v>39072</c:v>
                </c:pt>
                <c:pt idx="1156">
                  <c:v>39073</c:v>
                </c:pt>
                <c:pt idx="1157">
                  <c:v>39077</c:v>
                </c:pt>
                <c:pt idx="1158">
                  <c:v>39078</c:v>
                </c:pt>
                <c:pt idx="1159">
                  <c:v>39079</c:v>
                </c:pt>
                <c:pt idx="1160">
                  <c:v>39080</c:v>
                </c:pt>
                <c:pt idx="1161">
                  <c:v>39085</c:v>
                </c:pt>
                <c:pt idx="1162">
                  <c:v>39086</c:v>
                </c:pt>
                <c:pt idx="1163">
                  <c:v>39087</c:v>
                </c:pt>
                <c:pt idx="1164">
                  <c:v>39090</c:v>
                </c:pt>
                <c:pt idx="1165">
                  <c:v>39091</c:v>
                </c:pt>
                <c:pt idx="1166">
                  <c:v>39092</c:v>
                </c:pt>
                <c:pt idx="1167">
                  <c:v>39093</c:v>
                </c:pt>
                <c:pt idx="1168">
                  <c:v>39094</c:v>
                </c:pt>
                <c:pt idx="1169">
                  <c:v>39098</c:v>
                </c:pt>
                <c:pt idx="1170">
                  <c:v>39099</c:v>
                </c:pt>
                <c:pt idx="1171">
                  <c:v>39100</c:v>
                </c:pt>
                <c:pt idx="1172">
                  <c:v>39101</c:v>
                </c:pt>
                <c:pt idx="1173">
                  <c:v>39104</c:v>
                </c:pt>
                <c:pt idx="1174">
                  <c:v>39105</c:v>
                </c:pt>
                <c:pt idx="1175">
                  <c:v>39106</c:v>
                </c:pt>
                <c:pt idx="1176">
                  <c:v>39107</c:v>
                </c:pt>
                <c:pt idx="1177">
                  <c:v>39108</c:v>
                </c:pt>
                <c:pt idx="1178">
                  <c:v>39111</c:v>
                </c:pt>
                <c:pt idx="1179">
                  <c:v>39112</c:v>
                </c:pt>
                <c:pt idx="1180">
                  <c:v>39113</c:v>
                </c:pt>
                <c:pt idx="1181">
                  <c:v>39114</c:v>
                </c:pt>
                <c:pt idx="1182">
                  <c:v>39115</c:v>
                </c:pt>
                <c:pt idx="1183">
                  <c:v>39118</c:v>
                </c:pt>
                <c:pt idx="1184">
                  <c:v>39119</c:v>
                </c:pt>
                <c:pt idx="1185">
                  <c:v>39120</c:v>
                </c:pt>
                <c:pt idx="1186">
                  <c:v>39121</c:v>
                </c:pt>
                <c:pt idx="1187">
                  <c:v>39122</c:v>
                </c:pt>
                <c:pt idx="1188">
                  <c:v>39125</c:v>
                </c:pt>
                <c:pt idx="1189">
                  <c:v>39126</c:v>
                </c:pt>
                <c:pt idx="1190">
                  <c:v>39127</c:v>
                </c:pt>
                <c:pt idx="1191">
                  <c:v>39128</c:v>
                </c:pt>
                <c:pt idx="1192">
                  <c:v>39129</c:v>
                </c:pt>
                <c:pt idx="1193">
                  <c:v>39133</c:v>
                </c:pt>
                <c:pt idx="1194">
                  <c:v>39134</c:v>
                </c:pt>
                <c:pt idx="1195">
                  <c:v>39135</c:v>
                </c:pt>
                <c:pt idx="1196">
                  <c:v>39136</c:v>
                </c:pt>
                <c:pt idx="1197">
                  <c:v>39139</c:v>
                </c:pt>
                <c:pt idx="1198">
                  <c:v>39140</c:v>
                </c:pt>
                <c:pt idx="1199">
                  <c:v>39141</c:v>
                </c:pt>
                <c:pt idx="1200">
                  <c:v>39142</c:v>
                </c:pt>
                <c:pt idx="1201">
                  <c:v>39143</c:v>
                </c:pt>
                <c:pt idx="1202">
                  <c:v>39146</c:v>
                </c:pt>
                <c:pt idx="1203">
                  <c:v>39147</c:v>
                </c:pt>
                <c:pt idx="1204">
                  <c:v>39148</c:v>
                </c:pt>
                <c:pt idx="1205">
                  <c:v>39149</c:v>
                </c:pt>
                <c:pt idx="1206">
                  <c:v>39150</c:v>
                </c:pt>
                <c:pt idx="1207">
                  <c:v>39153</c:v>
                </c:pt>
                <c:pt idx="1208">
                  <c:v>39154</c:v>
                </c:pt>
                <c:pt idx="1209">
                  <c:v>39155</c:v>
                </c:pt>
                <c:pt idx="1210">
                  <c:v>39156</c:v>
                </c:pt>
                <c:pt idx="1211">
                  <c:v>39157</c:v>
                </c:pt>
                <c:pt idx="1212">
                  <c:v>39160</c:v>
                </c:pt>
                <c:pt idx="1213">
                  <c:v>39161</c:v>
                </c:pt>
                <c:pt idx="1214">
                  <c:v>39162</c:v>
                </c:pt>
                <c:pt idx="1215">
                  <c:v>39163</c:v>
                </c:pt>
                <c:pt idx="1216">
                  <c:v>39164</c:v>
                </c:pt>
                <c:pt idx="1217">
                  <c:v>39167</c:v>
                </c:pt>
                <c:pt idx="1218">
                  <c:v>39168</c:v>
                </c:pt>
                <c:pt idx="1219">
                  <c:v>39169</c:v>
                </c:pt>
                <c:pt idx="1220">
                  <c:v>39170</c:v>
                </c:pt>
                <c:pt idx="1221">
                  <c:v>39171</c:v>
                </c:pt>
                <c:pt idx="1222">
                  <c:v>39174</c:v>
                </c:pt>
                <c:pt idx="1223">
                  <c:v>39175</c:v>
                </c:pt>
                <c:pt idx="1224">
                  <c:v>39176</c:v>
                </c:pt>
                <c:pt idx="1225">
                  <c:v>39177</c:v>
                </c:pt>
                <c:pt idx="1226">
                  <c:v>39181</c:v>
                </c:pt>
                <c:pt idx="1227">
                  <c:v>39182</c:v>
                </c:pt>
                <c:pt idx="1228">
                  <c:v>39183</c:v>
                </c:pt>
                <c:pt idx="1229">
                  <c:v>39184</c:v>
                </c:pt>
                <c:pt idx="1230">
                  <c:v>39185</c:v>
                </c:pt>
                <c:pt idx="1231">
                  <c:v>39188</c:v>
                </c:pt>
                <c:pt idx="1232">
                  <c:v>39189</c:v>
                </c:pt>
                <c:pt idx="1233">
                  <c:v>39190</c:v>
                </c:pt>
                <c:pt idx="1234">
                  <c:v>39191</c:v>
                </c:pt>
                <c:pt idx="1235">
                  <c:v>39192</c:v>
                </c:pt>
                <c:pt idx="1236">
                  <c:v>39195</c:v>
                </c:pt>
                <c:pt idx="1237">
                  <c:v>39196</c:v>
                </c:pt>
                <c:pt idx="1238">
                  <c:v>39197</c:v>
                </c:pt>
                <c:pt idx="1239">
                  <c:v>39198</c:v>
                </c:pt>
                <c:pt idx="1240">
                  <c:v>39199</c:v>
                </c:pt>
                <c:pt idx="1241">
                  <c:v>39202</c:v>
                </c:pt>
                <c:pt idx="1242">
                  <c:v>39203</c:v>
                </c:pt>
                <c:pt idx="1243">
                  <c:v>39204</c:v>
                </c:pt>
                <c:pt idx="1244">
                  <c:v>39205</c:v>
                </c:pt>
                <c:pt idx="1245">
                  <c:v>39206</c:v>
                </c:pt>
                <c:pt idx="1246">
                  <c:v>39209</c:v>
                </c:pt>
                <c:pt idx="1247">
                  <c:v>39210</c:v>
                </c:pt>
                <c:pt idx="1248">
                  <c:v>39211</c:v>
                </c:pt>
                <c:pt idx="1249">
                  <c:v>39212</c:v>
                </c:pt>
                <c:pt idx="1250">
                  <c:v>39213</c:v>
                </c:pt>
                <c:pt idx="1251">
                  <c:v>39216</c:v>
                </c:pt>
                <c:pt idx="1252">
                  <c:v>39217</c:v>
                </c:pt>
                <c:pt idx="1253">
                  <c:v>39218</c:v>
                </c:pt>
                <c:pt idx="1254">
                  <c:v>39219</c:v>
                </c:pt>
                <c:pt idx="1255">
                  <c:v>39220</c:v>
                </c:pt>
                <c:pt idx="1256">
                  <c:v>39223</c:v>
                </c:pt>
                <c:pt idx="1257">
                  <c:v>39224</c:v>
                </c:pt>
                <c:pt idx="1258">
                  <c:v>39225</c:v>
                </c:pt>
                <c:pt idx="1259">
                  <c:v>39226</c:v>
                </c:pt>
                <c:pt idx="1260">
                  <c:v>39227</c:v>
                </c:pt>
                <c:pt idx="1261">
                  <c:v>39231</c:v>
                </c:pt>
                <c:pt idx="1262">
                  <c:v>39232</c:v>
                </c:pt>
                <c:pt idx="1263">
                  <c:v>39233</c:v>
                </c:pt>
                <c:pt idx="1264">
                  <c:v>39234</c:v>
                </c:pt>
                <c:pt idx="1265">
                  <c:v>39237</c:v>
                </c:pt>
                <c:pt idx="1266">
                  <c:v>39238</c:v>
                </c:pt>
                <c:pt idx="1267">
                  <c:v>39239</c:v>
                </c:pt>
                <c:pt idx="1268">
                  <c:v>39240</c:v>
                </c:pt>
                <c:pt idx="1269">
                  <c:v>39241</c:v>
                </c:pt>
                <c:pt idx="1270">
                  <c:v>39244</c:v>
                </c:pt>
                <c:pt idx="1271">
                  <c:v>39245</c:v>
                </c:pt>
                <c:pt idx="1272">
                  <c:v>39246</c:v>
                </c:pt>
                <c:pt idx="1273">
                  <c:v>39247</c:v>
                </c:pt>
                <c:pt idx="1274">
                  <c:v>39248</c:v>
                </c:pt>
                <c:pt idx="1275">
                  <c:v>39251</c:v>
                </c:pt>
                <c:pt idx="1276">
                  <c:v>39252</c:v>
                </c:pt>
                <c:pt idx="1277">
                  <c:v>39253</c:v>
                </c:pt>
                <c:pt idx="1278">
                  <c:v>39254</c:v>
                </c:pt>
                <c:pt idx="1279">
                  <c:v>39255</c:v>
                </c:pt>
                <c:pt idx="1280">
                  <c:v>39258</c:v>
                </c:pt>
                <c:pt idx="1281">
                  <c:v>39259</c:v>
                </c:pt>
                <c:pt idx="1282">
                  <c:v>39260</c:v>
                </c:pt>
                <c:pt idx="1283">
                  <c:v>39261</c:v>
                </c:pt>
                <c:pt idx="1284">
                  <c:v>39262</c:v>
                </c:pt>
                <c:pt idx="1285">
                  <c:v>39265</c:v>
                </c:pt>
                <c:pt idx="1286">
                  <c:v>39266</c:v>
                </c:pt>
                <c:pt idx="1287">
                  <c:v>39268</c:v>
                </c:pt>
                <c:pt idx="1288">
                  <c:v>39269</c:v>
                </c:pt>
                <c:pt idx="1289">
                  <c:v>39272</c:v>
                </c:pt>
                <c:pt idx="1290">
                  <c:v>39273</c:v>
                </c:pt>
                <c:pt idx="1291">
                  <c:v>39274</c:v>
                </c:pt>
                <c:pt idx="1292">
                  <c:v>39275</c:v>
                </c:pt>
                <c:pt idx="1293">
                  <c:v>39276</c:v>
                </c:pt>
                <c:pt idx="1294">
                  <c:v>39279</c:v>
                </c:pt>
                <c:pt idx="1295">
                  <c:v>39280</c:v>
                </c:pt>
                <c:pt idx="1296">
                  <c:v>39281</c:v>
                </c:pt>
                <c:pt idx="1297">
                  <c:v>39282</c:v>
                </c:pt>
                <c:pt idx="1298">
                  <c:v>39283</c:v>
                </c:pt>
                <c:pt idx="1299">
                  <c:v>39286</c:v>
                </c:pt>
                <c:pt idx="1300">
                  <c:v>39287</c:v>
                </c:pt>
                <c:pt idx="1301">
                  <c:v>39288</c:v>
                </c:pt>
                <c:pt idx="1302">
                  <c:v>39289</c:v>
                </c:pt>
                <c:pt idx="1303">
                  <c:v>39290</c:v>
                </c:pt>
                <c:pt idx="1304">
                  <c:v>39293</c:v>
                </c:pt>
                <c:pt idx="1305">
                  <c:v>39294</c:v>
                </c:pt>
                <c:pt idx="1306">
                  <c:v>39295</c:v>
                </c:pt>
                <c:pt idx="1307">
                  <c:v>39296</c:v>
                </c:pt>
                <c:pt idx="1308">
                  <c:v>39297</c:v>
                </c:pt>
                <c:pt idx="1309">
                  <c:v>39300</c:v>
                </c:pt>
                <c:pt idx="1310">
                  <c:v>39301</c:v>
                </c:pt>
                <c:pt idx="1311">
                  <c:v>39302</c:v>
                </c:pt>
                <c:pt idx="1312">
                  <c:v>39303</c:v>
                </c:pt>
                <c:pt idx="1313">
                  <c:v>39304</c:v>
                </c:pt>
                <c:pt idx="1314">
                  <c:v>39307</c:v>
                </c:pt>
                <c:pt idx="1315">
                  <c:v>39308</c:v>
                </c:pt>
                <c:pt idx="1316">
                  <c:v>39309</c:v>
                </c:pt>
                <c:pt idx="1317">
                  <c:v>39310</c:v>
                </c:pt>
                <c:pt idx="1318">
                  <c:v>39311</c:v>
                </c:pt>
                <c:pt idx="1319">
                  <c:v>39314</c:v>
                </c:pt>
                <c:pt idx="1320">
                  <c:v>39315</c:v>
                </c:pt>
                <c:pt idx="1321">
                  <c:v>39316</c:v>
                </c:pt>
                <c:pt idx="1322">
                  <c:v>39317</c:v>
                </c:pt>
                <c:pt idx="1323">
                  <c:v>39318</c:v>
                </c:pt>
                <c:pt idx="1324">
                  <c:v>39321</c:v>
                </c:pt>
                <c:pt idx="1325">
                  <c:v>39322</c:v>
                </c:pt>
                <c:pt idx="1326">
                  <c:v>39323</c:v>
                </c:pt>
                <c:pt idx="1327">
                  <c:v>39324</c:v>
                </c:pt>
                <c:pt idx="1328">
                  <c:v>39325</c:v>
                </c:pt>
                <c:pt idx="1329">
                  <c:v>39329</c:v>
                </c:pt>
                <c:pt idx="1330">
                  <c:v>39330</c:v>
                </c:pt>
                <c:pt idx="1331">
                  <c:v>39331</c:v>
                </c:pt>
                <c:pt idx="1332">
                  <c:v>39332</c:v>
                </c:pt>
                <c:pt idx="1333">
                  <c:v>39335</c:v>
                </c:pt>
                <c:pt idx="1334">
                  <c:v>39336</c:v>
                </c:pt>
                <c:pt idx="1335">
                  <c:v>39337</c:v>
                </c:pt>
                <c:pt idx="1336">
                  <c:v>39338</c:v>
                </c:pt>
                <c:pt idx="1337">
                  <c:v>39339</c:v>
                </c:pt>
                <c:pt idx="1338">
                  <c:v>39342</c:v>
                </c:pt>
                <c:pt idx="1339">
                  <c:v>39343</c:v>
                </c:pt>
                <c:pt idx="1340">
                  <c:v>39344</c:v>
                </c:pt>
                <c:pt idx="1341">
                  <c:v>39345</c:v>
                </c:pt>
                <c:pt idx="1342">
                  <c:v>39346</c:v>
                </c:pt>
                <c:pt idx="1343">
                  <c:v>39349</c:v>
                </c:pt>
                <c:pt idx="1344">
                  <c:v>39350</c:v>
                </c:pt>
                <c:pt idx="1345">
                  <c:v>39351</c:v>
                </c:pt>
                <c:pt idx="1346">
                  <c:v>39352</c:v>
                </c:pt>
                <c:pt idx="1347">
                  <c:v>39353</c:v>
                </c:pt>
                <c:pt idx="1348">
                  <c:v>39356</c:v>
                </c:pt>
                <c:pt idx="1349">
                  <c:v>39357</c:v>
                </c:pt>
                <c:pt idx="1350">
                  <c:v>39358</c:v>
                </c:pt>
                <c:pt idx="1351">
                  <c:v>39359</c:v>
                </c:pt>
                <c:pt idx="1352">
                  <c:v>39360</c:v>
                </c:pt>
                <c:pt idx="1353">
                  <c:v>39363</c:v>
                </c:pt>
                <c:pt idx="1354">
                  <c:v>39364</c:v>
                </c:pt>
                <c:pt idx="1355">
                  <c:v>39365</c:v>
                </c:pt>
                <c:pt idx="1356">
                  <c:v>39366</c:v>
                </c:pt>
                <c:pt idx="1357">
                  <c:v>39367</c:v>
                </c:pt>
                <c:pt idx="1358">
                  <c:v>39370</c:v>
                </c:pt>
                <c:pt idx="1359">
                  <c:v>39371</c:v>
                </c:pt>
                <c:pt idx="1360">
                  <c:v>39372</c:v>
                </c:pt>
                <c:pt idx="1361">
                  <c:v>39373</c:v>
                </c:pt>
                <c:pt idx="1362">
                  <c:v>39374</c:v>
                </c:pt>
                <c:pt idx="1363">
                  <c:v>39377</c:v>
                </c:pt>
                <c:pt idx="1364">
                  <c:v>39378</c:v>
                </c:pt>
                <c:pt idx="1365">
                  <c:v>39379</c:v>
                </c:pt>
                <c:pt idx="1366">
                  <c:v>39380</c:v>
                </c:pt>
                <c:pt idx="1367">
                  <c:v>39381</c:v>
                </c:pt>
                <c:pt idx="1368">
                  <c:v>39384</c:v>
                </c:pt>
                <c:pt idx="1369">
                  <c:v>39385</c:v>
                </c:pt>
                <c:pt idx="1370">
                  <c:v>39386</c:v>
                </c:pt>
                <c:pt idx="1371">
                  <c:v>39387</c:v>
                </c:pt>
                <c:pt idx="1372">
                  <c:v>39388</c:v>
                </c:pt>
                <c:pt idx="1373">
                  <c:v>39391</c:v>
                </c:pt>
                <c:pt idx="1374">
                  <c:v>39392</c:v>
                </c:pt>
                <c:pt idx="1375">
                  <c:v>39393</c:v>
                </c:pt>
                <c:pt idx="1376">
                  <c:v>39394</c:v>
                </c:pt>
                <c:pt idx="1377">
                  <c:v>39395</c:v>
                </c:pt>
                <c:pt idx="1378">
                  <c:v>39398</c:v>
                </c:pt>
                <c:pt idx="1379">
                  <c:v>39399</c:v>
                </c:pt>
                <c:pt idx="1380">
                  <c:v>39400</c:v>
                </c:pt>
                <c:pt idx="1381">
                  <c:v>39401</c:v>
                </c:pt>
                <c:pt idx="1382">
                  <c:v>39402</c:v>
                </c:pt>
                <c:pt idx="1383">
                  <c:v>39405</c:v>
                </c:pt>
                <c:pt idx="1384">
                  <c:v>39406</c:v>
                </c:pt>
                <c:pt idx="1385">
                  <c:v>39407</c:v>
                </c:pt>
                <c:pt idx="1386">
                  <c:v>39409</c:v>
                </c:pt>
                <c:pt idx="1387">
                  <c:v>39412</c:v>
                </c:pt>
                <c:pt idx="1388">
                  <c:v>39413</c:v>
                </c:pt>
                <c:pt idx="1389">
                  <c:v>39414</c:v>
                </c:pt>
                <c:pt idx="1390">
                  <c:v>39415</c:v>
                </c:pt>
                <c:pt idx="1391">
                  <c:v>39416</c:v>
                </c:pt>
                <c:pt idx="1392">
                  <c:v>39419</c:v>
                </c:pt>
                <c:pt idx="1393">
                  <c:v>39420</c:v>
                </c:pt>
                <c:pt idx="1394">
                  <c:v>39421</c:v>
                </c:pt>
                <c:pt idx="1395">
                  <c:v>39422</c:v>
                </c:pt>
                <c:pt idx="1396">
                  <c:v>39423</c:v>
                </c:pt>
                <c:pt idx="1397">
                  <c:v>39426</c:v>
                </c:pt>
                <c:pt idx="1398">
                  <c:v>39427</c:v>
                </c:pt>
                <c:pt idx="1399">
                  <c:v>39428</c:v>
                </c:pt>
                <c:pt idx="1400">
                  <c:v>39429</c:v>
                </c:pt>
                <c:pt idx="1401">
                  <c:v>39430</c:v>
                </c:pt>
                <c:pt idx="1402">
                  <c:v>39433</c:v>
                </c:pt>
                <c:pt idx="1403">
                  <c:v>39434</c:v>
                </c:pt>
                <c:pt idx="1404">
                  <c:v>39435</c:v>
                </c:pt>
                <c:pt idx="1405">
                  <c:v>39436</c:v>
                </c:pt>
                <c:pt idx="1406">
                  <c:v>39437</c:v>
                </c:pt>
                <c:pt idx="1407">
                  <c:v>39440</c:v>
                </c:pt>
                <c:pt idx="1408">
                  <c:v>39442</c:v>
                </c:pt>
                <c:pt idx="1409">
                  <c:v>39443</c:v>
                </c:pt>
                <c:pt idx="1410">
                  <c:v>39444</c:v>
                </c:pt>
                <c:pt idx="1411">
                  <c:v>39447</c:v>
                </c:pt>
                <c:pt idx="1412">
                  <c:v>39449</c:v>
                </c:pt>
                <c:pt idx="1413">
                  <c:v>39450</c:v>
                </c:pt>
                <c:pt idx="1414">
                  <c:v>39451</c:v>
                </c:pt>
                <c:pt idx="1415">
                  <c:v>39454</c:v>
                </c:pt>
                <c:pt idx="1416">
                  <c:v>39455</c:v>
                </c:pt>
                <c:pt idx="1417">
                  <c:v>39456</c:v>
                </c:pt>
                <c:pt idx="1418">
                  <c:v>39457</c:v>
                </c:pt>
                <c:pt idx="1419">
                  <c:v>39458</c:v>
                </c:pt>
                <c:pt idx="1420">
                  <c:v>39461</c:v>
                </c:pt>
                <c:pt idx="1421">
                  <c:v>39462</c:v>
                </c:pt>
                <c:pt idx="1422">
                  <c:v>39463</c:v>
                </c:pt>
                <c:pt idx="1423">
                  <c:v>39464</c:v>
                </c:pt>
                <c:pt idx="1424">
                  <c:v>39465</c:v>
                </c:pt>
                <c:pt idx="1425">
                  <c:v>39469</c:v>
                </c:pt>
                <c:pt idx="1426">
                  <c:v>39470</c:v>
                </c:pt>
                <c:pt idx="1427">
                  <c:v>39471</c:v>
                </c:pt>
                <c:pt idx="1428">
                  <c:v>39472</c:v>
                </c:pt>
                <c:pt idx="1429">
                  <c:v>39475</c:v>
                </c:pt>
                <c:pt idx="1430">
                  <c:v>39476</c:v>
                </c:pt>
                <c:pt idx="1431">
                  <c:v>39477</c:v>
                </c:pt>
                <c:pt idx="1432">
                  <c:v>39478</c:v>
                </c:pt>
                <c:pt idx="1433">
                  <c:v>39479</c:v>
                </c:pt>
                <c:pt idx="1434">
                  <c:v>39482</c:v>
                </c:pt>
                <c:pt idx="1435">
                  <c:v>39483</c:v>
                </c:pt>
                <c:pt idx="1436">
                  <c:v>39484</c:v>
                </c:pt>
                <c:pt idx="1437">
                  <c:v>39485</c:v>
                </c:pt>
                <c:pt idx="1438">
                  <c:v>39486</c:v>
                </c:pt>
                <c:pt idx="1439">
                  <c:v>39489</c:v>
                </c:pt>
                <c:pt idx="1440">
                  <c:v>39490</c:v>
                </c:pt>
                <c:pt idx="1441">
                  <c:v>39491</c:v>
                </c:pt>
                <c:pt idx="1442">
                  <c:v>39492</c:v>
                </c:pt>
                <c:pt idx="1443">
                  <c:v>39493</c:v>
                </c:pt>
                <c:pt idx="1444">
                  <c:v>39497</c:v>
                </c:pt>
                <c:pt idx="1445">
                  <c:v>39498</c:v>
                </c:pt>
                <c:pt idx="1446">
                  <c:v>39499</c:v>
                </c:pt>
                <c:pt idx="1447">
                  <c:v>39500</c:v>
                </c:pt>
                <c:pt idx="1448">
                  <c:v>39503</c:v>
                </c:pt>
                <c:pt idx="1449">
                  <c:v>39504</c:v>
                </c:pt>
                <c:pt idx="1450">
                  <c:v>39505</c:v>
                </c:pt>
                <c:pt idx="1451">
                  <c:v>39506</c:v>
                </c:pt>
                <c:pt idx="1452">
                  <c:v>39507</c:v>
                </c:pt>
                <c:pt idx="1453">
                  <c:v>39510</c:v>
                </c:pt>
                <c:pt idx="1454">
                  <c:v>39511</c:v>
                </c:pt>
                <c:pt idx="1455">
                  <c:v>39512</c:v>
                </c:pt>
                <c:pt idx="1456">
                  <c:v>39513</c:v>
                </c:pt>
                <c:pt idx="1457">
                  <c:v>39514</c:v>
                </c:pt>
                <c:pt idx="1458">
                  <c:v>39517</c:v>
                </c:pt>
                <c:pt idx="1459">
                  <c:v>39518</c:v>
                </c:pt>
                <c:pt idx="1460">
                  <c:v>39519</c:v>
                </c:pt>
                <c:pt idx="1461">
                  <c:v>39520</c:v>
                </c:pt>
                <c:pt idx="1462">
                  <c:v>39521</c:v>
                </c:pt>
                <c:pt idx="1463">
                  <c:v>39524</c:v>
                </c:pt>
                <c:pt idx="1464">
                  <c:v>39525</c:v>
                </c:pt>
                <c:pt idx="1465">
                  <c:v>39526</c:v>
                </c:pt>
                <c:pt idx="1466">
                  <c:v>39527</c:v>
                </c:pt>
                <c:pt idx="1467">
                  <c:v>39531</c:v>
                </c:pt>
                <c:pt idx="1468">
                  <c:v>39532</c:v>
                </c:pt>
                <c:pt idx="1469">
                  <c:v>39533</c:v>
                </c:pt>
                <c:pt idx="1470">
                  <c:v>39534</c:v>
                </c:pt>
                <c:pt idx="1471">
                  <c:v>39535</c:v>
                </c:pt>
                <c:pt idx="1472">
                  <c:v>39538</c:v>
                </c:pt>
                <c:pt idx="1473">
                  <c:v>39539</c:v>
                </c:pt>
                <c:pt idx="1474">
                  <c:v>39540</c:v>
                </c:pt>
                <c:pt idx="1475">
                  <c:v>39541</c:v>
                </c:pt>
                <c:pt idx="1476">
                  <c:v>39542</c:v>
                </c:pt>
                <c:pt idx="1477">
                  <c:v>39545</c:v>
                </c:pt>
                <c:pt idx="1478">
                  <c:v>39546</c:v>
                </c:pt>
                <c:pt idx="1479">
                  <c:v>39547</c:v>
                </c:pt>
                <c:pt idx="1480">
                  <c:v>39548</c:v>
                </c:pt>
                <c:pt idx="1481">
                  <c:v>39549</c:v>
                </c:pt>
                <c:pt idx="1482">
                  <c:v>39552</c:v>
                </c:pt>
                <c:pt idx="1483">
                  <c:v>39553</c:v>
                </c:pt>
                <c:pt idx="1484">
                  <c:v>39554</c:v>
                </c:pt>
                <c:pt idx="1485">
                  <c:v>39555</c:v>
                </c:pt>
                <c:pt idx="1486">
                  <c:v>39556</c:v>
                </c:pt>
                <c:pt idx="1487">
                  <c:v>39559</c:v>
                </c:pt>
                <c:pt idx="1488">
                  <c:v>39560</c:v>
                </c:pt>
                <c:pt idx="1489">
                  <c:v>39561</c:v>
                </c:pt>
                <c:pt idx="1490">
                  <c:v>39562</c:v>
                </c:pt>
                <c:pt idx="1491">
                  <c:v>39563</c:v>
                </c:pt>
                <c:pt idx="1492">
                  <c:v>39566</c:v>
                </c:pt>
                <c:pt idx="1493">
                  <c:v>39567</c:v>
                </c:pt>
                <c:pt idx="1494">
                  <c:v>39568</c:v>
                </c:pt>
                <c:pt idx="1495">
                  <c:v>39569</c:v>
                </c:pt>
                <c:pt idx="1496">
                  <c:v>39570</c:v>
                </c:pt>
                <c:pt idx="1497">
                  <c:v>39573</c:v>
                </c:pt>
                <c:pt idx="1498">
                  <c:v>39574</c:v>
                </c:pt>
                <c:pt idx="1499">
                  <c:v>39575</c:v>
                </c:pt>
                <c:pt idx="1500">
                  <c:v>39576</c:v>
                </c:pt>
                <c:pt idx="1501">
                  <c:v>39577</c:v>
                </c:pt>
                <c:pt idx="1502">
                  <c:v>39580</c:v>
                </c:pt>
                <c:pt idx="1503">
                  <c:v>39581</c:v>
                </c:pt>
                <c:pt idx="1504">
                  <c:v>39582</c:v>
                </c:pt>
                <c:pt idx="1505">
                  <c:v>39583</c:v>
                </c:pt>
                <c:pt idx="1506">
                  <c:v>39584</c:v>
                </c:pt>
                <c:pt idx="1507">
                  <c:v>39587</c:v>
                </c:pt>
                <c:pt idx="1508">
                  <c:v>39588</c:v>
                </c:pt>
                <c:pt idx="1509">
                  <c:v>39589</c:v>
                </c:pt>
                <c:pt idx="1510">
                  <c:v>39590</c:v>
                </c:pt>
                <c:pt idx="1511">
                  <c:v>39591</c:v>
                </c:pt>
                <c:pt idx="1512">
                  <c:v>39595</c:v>
                </c:pt>
                <c:pt idx="1513">
                  <c:v>39596</c:v>
                </c:pt>
                <c:pt idx="1514">
                  <c:v>39597</c:v>
                </c:pt>
                <c:pt idx="1515">
                  <c:v>39598</c:v>
                </c:pt>
                <c:pt idx="1516">
                  <c:v>39601</c:v>
                </c:pt>
                <c:pt idx="1517">
                  <c:v>39602</c:v>
                </c:pt>
                <c:pt idx="1518">
                  <c:v>39603</c:v>
                </c:pt>
                <c:pt idx="1519">
                  <c:v>39604</c:v>
                </c:pt>
                <c:pt idx="1520">
                  <c:v>39605</c:v>
                </c:pt>
                <c:pt idx="1521">
                  <c:v>39608</c:v>
                </c:pt>
                <c:pt idx="1522">
                  <c:v>39609</c:v>
                </c:pt>
                <c:pt idx="1523">
                  <c:v>39610</c:v>
                </c:pt>
                <c:pt idx="1524">
                  <c:v>39611</c:v>
                </c:pt>
                <c:pt idx="1525">
                  <c:v>39612</c:v>
                </c:pt>
                <c:pt idx="1526">
                  <c:v>39615</c:v>
                </c:pt>
                <c:pt idx="1527">
                  <c:v>39616</c:v>
                </c:pt>
                <c:pt idx="1528">
                  <c:v>39617</c:v>
                </c:pt>
                <c:pt idx="1529">
                  <c:v>39618</c:v>
                </c:pt>
                <c:pt idx="1530">
                  <c:v>39619</c:v>
                </c:pt>
                <c:pt idx="1531">
                  <c:v>39622</c:v>
                </c:pt>
                <c:pt idx="1532">
                  <c:v>39623</c:v>
                </c:pt>
                <c:pt idx="1533">
                  <c:v>39624</c:v>
                </c:pt>
                <c:pt idx="1534">
                  <c:v>39625</c:v>
                </c:pt>
                <c:pt idx="1535">
                  <c:v>39626</c:v>
                </c:pt>
                <c:pt idx="1536">
                  <c:v>39629</c:v>
                </c:pt>
                <c:pt idx="1537">
                  <c:v>39630</c:v>
                </c:pt>
                <c:pt idx="1538">
                  <c:v>39631</c:v>
                </c:pt>
                <c:pt idx="1539">
                  <c:v>39632</c:v>
                </c:pt>
                <c:pt idx="1540">
                  <c:v>39636</c:v>
                </c:pt>
                <c:pt idx="1541">
                  <c:v>39637</c:v>
                </c:pt>
                <c:pt idx="1542">
                  <c:v>39638</c:v>
                </c:pt>
                <c:pt idx="1543">
                  <c:v>39639</c:v>
                </c:pt>
                <c:pt idx="1544">
                  <c:v>39640</c:v>
                </c:pt>
                <c:pt idx="1545">
                  <c:v>39643</c:v>
                </c:pt>
                <c:pt idx="1546">
                  <c:v>39644</c:v>
                </c:pt>
                <c:pt idx="1547">
                  <c:v>39645</c:v>
                </c:pt>
                <c:pt idx="1548">
                  <c:v>39646</c:v>
                </c:pt>
                <c:pt idx="1549">
                  <c:v>39647</c:v>
                </c:pt>
                <c:pt idx="1550">
                  <c:v>39650</c:v>
                </c:pt>
                <c:pt idx="1551">
                  <c:v>39651</c:v>
                </c:pt>
                <c:pt idx="1552">
                  <c:v>39652</c:v>
                </c:pt>
                <c:pt idx="1553">
                  <c:v>39653</c:v>
                </c:pt>
                <c:pt idx="1554">
                  <c:v>39654</c:v>
                </c:pt>
                <c:pt idx="1555">
                  <c:v>39657</c:v>
                </c:pt>
                <c:pt idx="1556">
                  <c:v>39658</c:v>
                </c:pt>
                <c:pt idx="1557">
                  <c:v>39659</c:v>
                </c:pt>
                <c:pt idx="1558">
                  <c:v>39660</c:v>
                </c:pt>
                <c:pt idx="1559">
                  <c:v>39661</c:v>
                </c:pt>
                <c:pt idx="1560">
                  <c:v>39664</c:v>
                </c:pt>
                <c:pt idx="1561">
                  <c:v>39665</c:v>
                </c:pt>
                <c:pt idx="1562">
                  <c:v>39666</c:v>
                </c:pt>
                <c:pt idx="1563">
                  <c:v>39667</c:v>
                </c:pt>
                <c:pt idx="1564">
                  <c:v>39668</c:v>
                </c:pt>
                <c:pt idx="1565">
                  <c:v>39671</c:v>
                </c:pt>
                <c:pt idx="1566">
                  <c:v>39672</c:v>
                </c:pt>
                <c:pt idx="1567">
                  <c:v>39673</c:v>
                </c:pt>
                <c:pt idx="1568">
                  <c:v>39674</c:v>
                </c:pt>
                <c:pt idx="1569">
                  <c:v>39675</c:v>
                </c:pt>
                <c:pt idx="1570">
                  <c:v>39678</c:v>
                </c:pt>
                <c:pt idx="1571">
                  <c:v>39679</c:v>
                </c:pt>
                <c:pt idx="1572">
                  <c:v>39680</c:v>
                </c:pt>
                <c:pt idx="1573">
                  <c:v>39681</c:v>
                </c:pt>
                <c:pt idx="1574">
                  <c:v>39682</c:v>
                </c:pt>
                <c:pt idx="1575">
                  <c:v>39685</c:v>
                </c:pt>
                <c:pt idx="1576">
                  <c:v>39686</c:v>
                </c:pt>
                <c:pt idx="1577">
                  <c:v>39687</c:v>
                </c:pt>
                <c:pt idx="1578">
                  <c:v>39688</c:v>
                </c:pt>
                <c:pt idx="1579">
                  <c:v>39689</c:v>
                </c:pt>
                <c:pt idx="1580">
                  <c:v>39693</c:v>
                </c:pt>
                <c:pt idx="1581">
                  <c:v>39694</c:v>
                </c:pt>
                <c:pt idx="1582">
                  <c:v>39695</c:v>
                </c:pt>
                <c:pt idx="1583">
                  <c:v>39696</c:v>
                </c:pt>
                <c:pt idx="1584">
                  <c:v>39699</c:v>
                </c:pt>
                <c:pt idx="1585">
                  <c:v>39700</c:v>
                </c:pt>
                <c:pt idx="1586">
                  <c:v>39701</c:v>
                </c:pt>
                <c:pt idx="1587">
                  <c:v>39702</c:v>
                </c:pt>
                <c:pt idx="1588">
                  <c:v>39703</c:v>
                </c:pt>
                <c:pt idx="1589">
                  <c:v>39706</c:v>
                </c:pt>
                <c:pt idx="1590">
                  <c:v>39707</c:v>
                </c:pt>
                <c:pt idx="1591">
                  <c:v>39708</c:v>
                </c:pt>
                <c:pt idx="1592">
                  <c:v>39709</c:v>
                </c:pt>
                <c:pt idx="1593">
                  <c:v>39710</c:v>
                </c:pt>
                <c:pt idx="1594">
                  <c:v>39713</c:v>
                </c:pt>
                <c:pt idx="1595">
                  <c:v>39714</c:v>
                </c:pt>
                <c:pt idx="1596">
                  <c:v>39715</c:v>
                </c:pt>
                <c:pt idx="1597">
                  <c:v>39716</c:v>
                </c:pt>
                <c:pt idx="1598">
                  <c:v>39717</c:v>
                </c:pt>
                <c:pt idx="1599">
                  <c:v>39720</c:v>
                </c:pt>
                <c:pt idx="1600">
                  <c:v>39721</c:v>
                </c:pt>
                <c:pt idx="1601">
                  <c:v>39722</c:v>
                </c:pt>
                <c:pt idx="1602">
                  <c:v>39723</c:v>
                </c:pt>
                <c:pt idx="1603">
                  <c:v>39724</c:v>
                </c:pt>
                <c:pt idx="1604">
                  <c:v>39727</c:v>
                </c:pt>
                <c:pt idx="1605">
                  <c:v>39728</c:v>
                </c:pt>
                <c:pt idx="1606">
                  <c:v>39729</c:v>
                </c:pt>
                <c:pt idx="1607">
                  <c:v>39730</c:v>
                </c:pt>
                <c:pt idx="1608">
                  <c:v>39731</c:v>
                </c:pt>
                <c:pt idx="1609">
                  <c:v>39734</c:v>
                </c:pt>
                <c:pt idx="1610">
                  <c:v>39735</c:v>
                </c:pt>
                <c:pt idx="1611">
                  <c:v>39736</c:v>
                </c:pt>
                <c:pt idx="1612">
                  <c:v>39737</c:v>
                </c:pt>
                <c:pt idx="1613">
                  <c:v>39738</c:v>
                </c:pt>
                <c:pt idx="1614">
                  <c:v>39741</c:v>
                </c:pt>
                <c:pt idx="1615">
                  <c:v>39742</c:v>
                </c:pt>
                <c:pt idx="1616">
                  <c:v>39743</c:v>
                </c:pt>
                <c:pt idx="1617">
                  <c:v>39744</c:v>
                </c:pt>
                <c:pt idx="1618">
                  <c:v>39745</c:v>
                </c:pt>
                <c:pt idx="1619">
                  <c:v>39748</c:v>
                </c:pt>
                <c:pt idx="1620">
                  <c:v>39749</c:v>
                </c:pt>
                <c:pt idx="1621">
                  <c:v>39750</c:v>
                </c:pt>
                <c:pt idx="1622">
                  <c:v>39751</c:v>
                </c:pt>
                <c:pt idx="1623">
                  <c:v>39752</c:v>
                </c:pt>
                <c:pt idx="1624">
                  <c:v>39755</c:v>
                </c:pt>
                <c:pt idx="1625">
                  <c:v>39756</c:v>
                </c:pt>
                <c:pt idx="1626">
                  <c:v>39757</c:v>
                </c:pt>
                <c:pt idx="1627">
                  <c:v>39758</c:v>
                </c:pt>
                <c:pt idx="1628">
                  <c:v>39759</c:v>
                </c:pt>
                <c:pt idx="1629">
                  <c:v>39762</c:v>
                </c:pt>
                <c:pt idx="1630">
                  <c:v>39763</c:v>
                </c:pt>
                <c:pt idx="1631">
                  <c:v>39764</c:v>
                </c:pt>
                <c:pt idx="1632">
                  <c:v>39765</c:v>
                </c:pt>
                <c:pt idx="1633">
                  <c:v>39766</c:v>
                </c:pt>
                <c:pt idx="1634">
                  <c:v>39769</c:v>
                </c:pt>
                <c:pt idx="1635">
                  <c:v>39770</c:v>
                </c:pt>
                <c:pt idx="1636">
                  <c:v>39771</c:v>
                </c:pt>
                <c:pt idx="1637">
                  <c:v>39772</c:v>
                </c:pt>
                <c:pt idx="1638">
                  <c:v>39773</c:v>
                </c:pt>
                <c:pt idx="1639">
                  <c:v>39776</c:v>
                </c:pt>
                <c:pt idx="1640">
                  <c:v>39777</c:v>
                </c:pt>
                <c:pt idx="1641">
                  <c:v>39778</c:v>
                </c:pt>
                <c:pt idx="1642">
                  <c:v>39780</c:v>
                </c:pt>
                <c:pt idx="1643">
                  <c:v>39783</c:v>
                </c:pt>
                <c:pt idx="1644">
                  <c:v>39784</c:v>
                </c:pt>
                <c:pt idx="1645">
                  <c:v>39785</c:v>
                </c:pt>
                <c:pt idx="1646">
                  <c:v>39786</c:v>
                </c:pt>
                <c:pt idx="1647">
                  <c:v>39787</c:v>
                </c:pt>
                <c:pt idx="1648">
                  <c:v>39790</c:v>
                </c:pt>
                <c:pt idx="1649">
                  <c:v>39791</c:v>
                </c:pt>
                <c:pt idx="1650">
                  <c:v>39792</c:v>
                </c:pt>
                <c:pt idx="1651">
                  <c:v>39793</c:v>
                </c:pt>
                <c:pt idx="1652">
                  <c:v>39794</c:v>
                </c:pt>
                <c:pt idx="1653">
                  <c:v>39797</c:v>
                </c:pt>
                <c:pt idx="1654">
                  <c:v>39798</c:v>
                </c:pt>
                <c:pt idx="1655">
                  <c:v>39799</c:v>
                </c:pt>
                <c:pt idx="1656">
                  <c:v>39800</c:v>
                </c:pt>
                <c:pt idx="1657">
                  <c:v>39801</c:v>
                </c:pt>
                <c:pt idx="1658">
                  <c:v>39804</c:v>
                </c:pt>
                <c:pt idx="1659">
                  <c:v>39805</c:v>
                </c:pt>
                <c:pt idx="1660">
                  <c:v>39806</c:v>
                </c:pt>
                <c:pt idx="1661">
                  <c:v>39808</c:v>
                </c:pt>
                <c:pt idx="1662">
                  <c:v>39811</c:v>
                </c:pt>
                <c:pt idx="1663">
                  <c:v>39812</c:v>
                </c:pt>
                <c:pt idx="1664">
                  <c:v>39813</c:v>
                </c:pt>
                <c:pt idx="1665">
                  <c:v>39815</c:v>
                </c:pt>
                <c:pt idx="1666">
                  <c:v>39818</c:v>
                </c:pt>
                <c:pt idx="1667">
                  <c:v>39819</c:v>
                </c:pt>
                <c:pt idx="1668">
                  <c:v>39820</c:v>
                </c:pt>
                <c:pt idx="1669">
                  <c:v>39821</c:v>
                </c:pt>
                <c:pt idx="1670">
                  <c:v>39822</c:v>
                </c:pt>
                <c:pt idx="1671">
                  <c:v>39825</c:v>
                </c:pt>
                <c:pt idx="1672">
                  <c:v>39826</c:v>
                </c:pt>
                <c:pt idx="1673">
                  <c:v>39827</c:v>
                </c:pt>
                <c:pt idx="1674">
                  <c:v>39828</c:v>
                </c:pt>
                <c:pt idx="1675">
                  <c:v>39829</c:v>
                </c:pt>
                <c:pt idx="1676">
                  <c:v>39833</c:v>
                </c:pt>
                <c:pt idx="1677">
                  <c:v>39834</c:v>
                </c:pt>
                <c:pt idx="1678">
                  <c:v>39835</c:v>
                </c:pt>
                <c:pt idx="1679">
                  <c:v>39836</c:v>
                </c:pt>
                <c:pt idx="1680">
                  <c:v>39839</c:v>
                </c:pt>
                <c:pt idx="1681">
                  <c:v>39840</c:v>
                </c:pt>
                <c:pt idx="1682">
                  <c:v>39841</c:v>
                </c:pt>
                <c:pt idx="1683">
                  <c:v>39842</c:v>
                </c:pt>
                <c:pt idx="1684">
                  <c:v>39843</c:v>
                </c:pt>
                <c:pt idx="1685">
                  <c:v>39846</c:v>
                </c:pt>
                <c:pt idx="1686">
                  <c:v>39847</c:v>
                </c:pt>
                <c:pt idx="1687">
                  <c:v>39848</c:v>
                </c:pt>
                <c:pt idx="1688">
                  <c:v>39849</c:v>
                </c:pt>
                <c:pt idx="1689">
                  <c:v>39850</c:v>
                </c:pt>
                <c:pt idx="1690">
                  <c:v>39853</c:v>
                </c:pt>
                <c:pt idx="1691">
                  <c:v>39854</c:v>
                </c:pt>
                <c:pt idx="1692">
                  <c:v>39855</c:v>
                </c:pt>
                <c:pt idx="1693">
                  <c:v>39856</c:v>
                </c:pt>
                <c:pt idx="1694">
                  <c:v>39857</c:v>
                </c:pt>
                <c:pt idx="1695">
                  <c:v>39861</c:v>
                </c:pt>
                <c:pt idx="1696">
                  <c:v>39862</c:v>
                </c:pt>
                <c:pt idx="1697">
                  <c:v>39863</c:v>
                </c:pt>
                <c:pt idx="1698">
                  <c:v>39864</c:v>
                </c:pt>
                <c:pt idx="1699">
                  <c:v>39867</c:v>
                </c:pt>
                <c:pt idx="1700">
                  <c:v>39868</c:v>
                </c:pt>
                <c:pt idx="1701">
                  <c:v>39869</c:v>
                </c:pt>
                <c:pt idx="1702">
                  <c:v>39870</c:v>
                </c:pt>
                <c:pt idx="1703">
                  <c:v>39871</c:v>
                </c:pt>
                <c:pt idx="1704">
                  <c:v>39874</c:v>
                </c:pt>
                <c:pt idx="1705">
                  <c:v>39875</c:v>
                </c:pt>
                <c:pt idx="1706">
                  <c:v>39876</c:v>
                </c:pt>
                <c:pt idx="1707">
                  <c:v>39877</c:v>
                </c:pt>
                <c:pt idx="1708">
                  <c:v>39878</c:v>
                </c:pt>
                <c:pt idx="1709">
                  <c:v>39881</c:v>
                </c:pt>
                <c:pt idx="1710">
                  <c:v>39882</c:v>
                </c:pt>
                <c:pt idx="1711">
                  <c:v>39883</c:v>
                </c:pt>
                <c:pt idx="1712">
                  <c:v>39884</c:v>
                </c:pt>
                <c:pt idx="1713">
                  <c:v>39885</c:v>
                </c:pt>
                <c:pt idx="1714">
                  <c:v>39888</c:v>
                </c:pt>
                <c:pt idx="1715">
                  <c:v>39889</c:v>
                </c:pt>
                <c:pt idx="1716">
                  <c:v>39890</c:v>
                </c:pt>
                <c:pt idx="1717">
                  <c:v>39891</c:v>
                </c:pt>
                <c:pt idx="1718">
                  <c:v>39892</c:v>
                </c:pt>
                <c:pt idx="1719">
                  <c:v>39895</c:v>
                </c:pt>
                <c:pt idx="1720">
                  <c:v>39896</c:v>
                </c:pt>
                <c:pt idx="1721">
                  <c:v>39897</c:v>
                </c:pt>
                <c:pt idx="1722">
                  <c:v>39898</c:v>
                </c:pt>
                <c:pt idx="1723">
                  <c:v>39899</c:v>
                </c:pt>
                <c:pt idx="1724">
                  <c:v>39902</c:v>
                </c:pt>
                <c:pt idx="1725">
                  <c:v>39903</c:v>
                </c:pt>
                <c:pt idx="1726">
                  <c:v>39904</c:v>
                </c:pt>
                <c:pt idx="1727">
                  <c:v>39905</c:v>
                </c:pt>
                <c:pt idx="1728">
                  <c:v>39906</c:v>
                </c:pt>
                <c:pt idx="1729">
                  <c:v>39909</c:v>
                </c:pt>
                <c:pt idx="1730">
                  <c:v>39910</c:v>
                </c:pt>
                <c:pt idx="1731">
                  <c:v>39911</c:v>
                </c:pt>
                <c:pt idx="1732">
                  <c:v>39912</c:v>
                </c:pt>
                <c:pt idx="1733">
                  <c:v>39916</c:v>
                </c:pt>
                <c:pt idx="1734">
                  <c:v>39917</c:v>
                </c:pt>
                <c:pt idx="1735">
                  <c:v>39918</c:v>
                </c:pt>
                <c:pt idx="1736">
                  <c:v>39919</c:v>
                </c:pt>
                <c:pt idx="1737">
                  <c:v>39920</c:v>
                </c:pt>
                <c:pt idx="1738">
                  <c:v>39923</c:v>
                </c:pt>
                <c:pt idx="1739">
                  <c:v>39924</c:v>
                </c:pt>
                <c:pt idx="1740">
                  <c:v>39925</c:v>
                </c:pt>
                <c:pt idx="1741">
                  <c:v>39926</c:v>
                </c:pt>
                <c:pt idx="1742">
                  <c:v>39927</c:v>
                </c:pt>
                <c:pt idx="1743">
                  <c:v>39930</c:v>
                </c:pt>
                <c:pt idx="1744">
                  <c:v>39931</c:v>
                </c:pt>
                <c:pt idx="1745">
                  <c:v>39932</c:v>
                </c:pt>
                <c:pt idx="1746">
                  <c:v>39933</c:v>
                </c:pt>
                <c:pt idx="1747">
                  <c:v>39934</c:v>
                </c:pt>
                <c:pt idx="1748">
                  <c:v>39937</c:v>
                </c:pt>
                <c:pt idx="1749">
                  <c:v>39938</c:v>
                </c:pt>
                <c:pt idx="1750">
                  <c:v>39939</c:v>
                </c:pt>
                <c:pt idx="1751">
                  <c:v>39940</c:v>
                </c:pt>
                <c:pt idx="1752">
                  <c:v>39941</c:v>
                </c:pt>
                <c:pt idx="1753">
                  <c:v>39944</c:v>
                </c:pt>
                <c:pt idx="1754">
                  <c:v>39945</c:v>
                </c:pt>
                <c:pt idx="1755">
                  <c:v>39946</c:v>
                </c:pt>
                <c:pt idx="1756">
                  <c:v>39947</c:v>
                </c:pt>
                <c:pt idx="1757">
                  <c:v>39948</c:v>
                </c:pt>
                <c:pt idx="1758">
                  <c:v>39951</c:v>
                </c:pt>
                <c:pt idx="1759">
                  <c:v>39952</c:v>
                </c:pt>
                <c:pt idx="1760">
                  <c:v>39953</c:v>
                </c:pt>
                <c:pt idx="1761">
                  <c:v>39954</c:v>
                </c:pt>
                <c:pt idx="1762">
                  <c:v>39955</c:v>
                </c:pt>
                <c:pt idx="1763">
                  <c:v>39959</c:v>
                </c:pt>
                <c:pt idx="1764">
                  <c:v>39960</c:v>
                </c:pt>
                <c:pt idx="1765">
                  <c:v>39961</c:v>
                </c:pt>
                <c:pt idx="1766">
                  <c:v>39962</c:v>
                </c:pt>
                <c:pt idx="1767">
                  <c:v>39965</c:v>
                </c:pt>
                <c:pt idx="1768">
                  <c:v>39966</c:v>
                </c:pt>
                <c:pt idx="1769">
                  <c:v>39967</c:v>
                </c:pt>
                <c:pt idx="1770">
                  <c:v>39968</c:v>
                </c:pt>
                <c:pt idx="1771">
                  <c:v>39969</c:v>
                </c:pt>
                <c:pt idx="1772">
                  <c:v>39972</c:v>
                </c:pt>
                <c:pt idx="1773">
                  <c:v>39973</c:v>
                </c:pt>
                <c:pt idx="1774">
                  <c:v>39974</c:v>
                </c:pt>
                <c:pt idx="1775">
                  <c:v>39975</c:v>
                </c:pt>
                <c:pt idx="1776">
                  <c:v>39976</c:v>
                </c:pt>
                <c:pt idx="1777">
                  <c:v>39979</c:v>
                </c:pt>
                <c:pt idx="1778">
                  <c:v>39980</c:v>
                </c:pt>
                <c:pt idx="1779">
                  <c:v>39981</c:v>
                </c:pt>
                <c:pt idx="1780">
                  <c:v>39982</c:v>
                </c:pt>
                <c:pt idx="1781">
                  <c:v>39983</c:v>
                </c:pt>
                <c:pt idx="1782">
                  <c:v>39986</c:v>
                </c:pt>
                <c:pt idx="1783">
                  <c:v>39987</c:v>
                </c:pt>
                <c:pt idx="1784">
                  <c:v>39988</c:v>
                </c:pt>
                <c:pt idx="1785">
                  <c:v>39989</c:v>
                </c:pt>
                <c:pt idx="1786">
                  <c:v>39990</c:v>
                </c:pt>
                <c:pt idx="1787">
                  <c:v>39993</c:v>
                </c:pt>
                <c:pt idx="1788">
                  <c:v>39994</c:v>
                </c:pt>
                <c:pt idx="1789">
                  <c:v>39995</c:v>
                </c:pt>
                <c:pt idx="1790">
                  <c:v>39996</c:v>
                </c:pt>
                <c:pt idx="1791">
                  <c:v>40000</c:v>
                </c:pt>
                <c:pt idx="1792">
                  <c:v>40001</c:v>
                </c:pt>
                <c:pt idx="1793">
                  <c:v>40002</c:v>
                </c:pt>
                <c:pt idx="1794">
                  <c:v>40003</c:v>
                </c:pt>
                <c:pt idx="1795">
                  <c:v>40004</c:v>
                </c:pt>
                <c:pt idx="1796">
                  <c:v>40007</c:v>
                </c:pt>
                <c:pt idx="1797">
                  <c:v>40008</c:v>
                </c:pt>
                <c:pt idx="1798">
                  <c:v>40009</c:v>
                </c:pt>
                <c:pt idx="1799">
                  <c:v>40010</c:v>
                </c:pt>
                <c:pt idx="1800">
                  <c:v>40011</c:v>
                </c:pt>
                <c:pt idx="1801">
                  <c:v>40014</c:v>
                </c:pt>
                <c:pt idx="1802">
                  <c:v>40015</c:v>
                </c:pt>
                <c:pt idx="1803">
                  <c:v>40016</c:v>
                </c:pt>
                <c:pt idx="1804">
                  <c:v>40017</c:v>
                </c:pt>
                <c:pt idx="1805">
                  <c:v>40018</c:v>
                </c:pt>
                <c:pt idx="1806">
                  <c:v>40021</c:v>
                </c:pt>
                <c:pt idx="1807">
                  <c:v>40022</c:v>
                </c:pt>
                <c:pt idx="1808">
                  <c:v>40023</c:v>
                </c:pt>
                <c:pt idx="1809">
                  <c:v>40024</c:v>
                </c:pt>
                <c:pt idx="1810">
                  <c:v>40025</c:v>
                </c:pt>
                <c:pt idx="1811">
                  <c:v>40028</c:v>
                </c:pt>
                <c:pt idx="1812">
                  <c:v>40029</c:v>
                </c:pt>
                <c:pt idx="1813">
                  <c:v>40030</c:v>
                </c:pt>
                <c:pt idx="1814">
                  <c:v>40031</c:v>
                </c:pt>
                <c:pt idx="1815">
                  <c:v>40032</c:v>
                </c:pt>
                <c:pt idx="1816">
                  <c:v>40035</c:v>
                </c:pt>
                <c:pt idx="1817">
                  <c:v>40036</c:v>
                </c:pt>
                <c:pt idx="1818">
                  <c:v>40037</c:v>
                </c:pt>
                <c:pt idx="1819">
                  <c:v>40038</c:v>
                </c:pt>
                <c:pt idx="1820">
                  <c:v>40039</c:v>
                </c:pt>
                <c:pt idx="1821">
                  <c:v>40042</c:v>
                </c:pt>
                <c:pt idx="1822">
                  <c:v>40043</c:v>
                </c:pt>
                <c:pt idx="1823">
                  <c:v>40044</c:v>
                </c:pt>
                <c:pt idx="1824">
                  <c:v>40045</c:v>
                </c:pt>
                <c:pt idx="1825">
                  <c:v>40046</c:v>
                </c:pt>
                <c:pt idx="1826">
                  <c:v>40049</c:v>
                </c:pt>
                <c:pt idx="1827">
                  <c:v>40050</c:v>
                </c:pt>
                <c:pt idx="1828">
                  <c:v>40051</c:v>
                </c:pt>
                <c:pt idx="1829">
                  <c:v>40052</c:v>
                </c:pt>
                <c:pt idx="1830">
                  <c:v>40053</c:v>
                </c:pt>
                <c:pt idx="1831">
                  <c:v>40056</c:v>
                </c:pt>
                <c:pt idx="1832">
                  <c:v>40057</c:v>
                </c:pt>
                <c:pt idx="1833">
                  <c:v>40058</c:v>
                </c:pt>
                <c:pt idx="1834">
                  <c:v>40059</c:v>
                </c:pt>
                <c:pt idx="1835">
                  <c:v>40060</c:v>
                </c:pt>
                <c:pt idx="1836">
                  <c:v>40064</c:v>
                </c:pt>
                <c:pt idx="1837">
                  <c:v>40065</c:v>
                </c:pt>
                <c:pt idx="1838">
                  <c:v>40066</c:v>
                </c:pt>
                <c:pt idx="1839">
                  <c:v>40067</c:v>
                </c:pt>
                <c:pt idx="1840">
                  <c:v>40070</c:v>
                </c:pt>
                <c:pt idx="1841">
                  <c:v>40071</c:v>
                </c:pt>
                <c:pt idx="1842">
                  <c:v>40072</c:v>
                </c:pt>
                <c:pt idx="1843">
                  <c:v>40073</c:v>
                </c:pt>
                <c:pt idx="1844">
                  <c:v>40074</c:v>
                </c:pt>
                <c:pt idx="1845">
                  <c:v>40077</c:v>
                </c:pt>
                <c:pt idx="1846">
                  <c:v>40078</c:v>
                </c:pt>
                <c:pt idx="1847">
                  <c:v>40079</c:v>
                </c:pt>
                <c:pt idx="1848">
                  <c:v>40080</c:v>
                </c:pt>
                <c:pt idx="1849">
                  <c:v>40081</c:v>
                </c:pt>
                <c:pt idx="1850">
                  <c:v>40084</c:v>
                </c:pt>
                <c:pt idx="1851">
                  <c:v>40085</c:v>
                </c:pt>
                <c:pt idx="1852">
                  <c:v>40086</c:v>
                </c:pt>
                <c:pt idx="1853">
                  <c:v>40087</c:v>
                </c:pt>
                <c:pt idx="1854">
                  <c:v>40088</c:v>
                </c:pt>
                <c:pt idx="1855">
                  <c:v>40091</c:v>
                </c:pt>
                <c:pt idx="1856">
                  <c:v>40092</c:v>
                </c:pt>
                <c:pt idx="1857">
                  <c:v>40093</c:v>
                </c:pt>
                <c:pt idx="1858">
                  <c:v>40094</c:v>
                </c:pt>
                <c:pt idx="1859">
                  <c:v>40095</c:v>
                </c:pt>
                <c:pt idx="1860">
                  <c:v>40098</c:v>
                </c:pt>
                <c:pt idx="1861">
                  <c:v>40099</c:v>
                </c:pt>
                <c:pt idx="1862">
                  <c:v>40100</c:v>
                </c:pt>
                <c:pt idx="1863">
                  <c:v>40101</c:v>
                </c:pt>
                <c:pt idx="1864">
                  <c:v>40102</c:v>
                </c:pt>
                <c:pt idx="1865">
                  <c:v>40105</c:v>
                </c:pt>
                <c:pt idx="1866">
                  <c:v>40106</c:v>
                </c:pt>
                <c:pt idx="1867">
                  <c:v>40107</c:v>
                </c:pt>
                <c:pt idx="1868">
                  <c:v>40108</c:v>
                </c:pt>
                <c:pt idx="1869">
                  <c:v>40109</c:v>
                </c:pt>
                <c:pt idx="1870">
                  <c:v>40112</c:v>
                </c:pt>
                <c:pt idx="1871">
                  <c:v>40113</c:v>
                </c:pt>
                <c:pt idx="1872">
                  <c:v>40114</c:v>
                </c:pt>
                <c:pt idx="1873">
                  <c:v>40115</c:v>
                </c:pt>
                <c:pt idx="1874">
                  <c:v>40116</c:v>
                </c:pt>
                <c:pt idx="1875">
                  <c:v>40119</c:v>
                </c:pt>
                <c:pt idx="1876">
                  <c:v>40120</c:v>
                </c:pt>
                <c:pt idx="1877">
                  <c:v>40121</c:v>
                </c:pt>
                <c:pt idx="1878">
                  <c:v>40122</c:v>
                </c:pt>
                <c:pt idx="1879">
                  <c:v>40123</c:v>
                </c:pt>
                <c:pt idx="1880">
                  <c:v>40126</c:v>
                </c:pt>
                <c:pt idx="1881">
                  <c:v>40127</c:v>
                </c:pt>
                <c:pt idx="1882">
                  <c:v>40128</c:v>
                </c:pt>
                <c:pt idx="1883">
                  <c:v>40129</c:v>
                </c:pt>
                <c:pt idx="1884">
                  <c:v>40130</c:v>
                </c:pt>
                <c:pt idx="1885">
                  <c:v>40133</c:v>
                </c:pt>
                <c:pt idx="1886">
                  <c:v>40134</c:v>
                </c:pt>
                <c:pt idx="1887">
                  <c:v>40135</c:v>
                </c:pt>
                <c:pt idx="1888">
                  <c:v>40136</c:v>
                </c:pt>
                <c:pt idx="1889">
                  <c:v>40137</c:v>
                </c:pt>
                <c:pt idx="1890">
                  <c:v>40140</c:v>
                </c:pt>
                <c:pt idx="1891">
                  <c:v>40141</c:v>
                </c:pt>
                <c:pt idx="1892">
                  <c:v>40142</c:v>
                </c:pt>
                <c:pt idx="1893">
                  <c:v>40144</c:v>
                </c:pt>
                <c:pt idx="1894">
                  <c:v>40147</c:v>
                </c:pt>
                <c:pt idx="1895">
                  <c:v>40148</c:v>
                </c:pt>
                <c:pt idx="1896">
                  <c:v>40149</c:v>
                </c:pt>
                <c:pt idx="1897">
                  <c:v>40150</c:v>
                </c:pt>
                <c:pt idx="1898">
                  <c:v>40151</c:v>
                </c:pt>
                <c:pt idx="1899">
                  <c:v>40154</c:v>
                </c:pt>
                <c:pt idx="1900">
                  <c:v>40155</c:v>
                </c:pt>
                <c:pt idx="1901">
                  <c:v>40156</c:v>
                </c:pt>
                <c:pt idx="1902">
                  <c:v>40157</c:v>
                </c:pt>
                <c:pt idx="1903">
                  <c:v>40158</c:v>
                </c:pt>
                <c:pt idx="1904">
                  <c:v>40161</c:v>
                </c:pt>
                <c:pt idx="1905">
                  <c:v>40162</c:v>
                </c:pt>
                <c:pt idx="1906">
                  <c:v>40163</c:v>
                </c:pt>
                <c:pt idx="1907">
                  <c:v>40164</c:v>
                </c:pt>
                <c:pt idx="1908">
                  <c:v>40165</c:v>
                </c:pt>
                <c:pt idx="1909">
                  <c:v>40168</c:v>
                </c:pt>
                <c:pt idx="1910">
                  <c:v>40169</c:v>
                </c:pt>
                <c:pt idx="1911">
                  <c:v>40170</c:v>
                </c:pt>
                <c:pt idx="1912">
                  <c:v>40171</c:v>
                </c:pt>
                <c:pt idx="1913">
                  <c:v>40175</c:v>
                </c:pt>
                <c:pt idx="1914">
                  <c:v>40176</c:v>
                </c:pt>
                <c:pt idx="1915">
                  <c:v>40177</c:v>
                </c:pt>
                <c:pt idx="1916">
                  <c:v>40178</c:v>
                </c:pt>
                <c:pt idx="1917">
                  <c:v>40182</c:v>
                </c:pt>
                <c:pt idx="1918">
                  <c:v>40183</c:v>
                </c:pt>
                <c:pt idx="1919">
                  <c:v>40184</c:v>
                </c:pt>
                <c:pt idx="1920">
                  <c:v>40185</c:v>
                </c:pt>
                <c:pt idx="1921">
                  <c:v>40186</c:v>
                </c:pt>
                <c:pt idx="1922">
                  <c:v>40189</c:v>
                </c:pt>
                <c:pt idx="1923">
                  <c:v>40190</c:v>
                </c:pt>
                <c:pt idx="1924">
                  <c:v>40191</c:v>
                </c:pt>
                <c:pt idx="1925">
                  <c:v>40192</c:v>
                </c:pt>
                <c:pt idx="1926">
                  <c:v>40193</c:v>
                </c:pt>
                <c:pt idx="1927">
                  <c:v>40197</c:v>
                </c:pt>
                <c:pt idx="1928">
                  <c:v>40198</c:v>
                </c:pt>
                <c:pt idx="1929">
                  <c:v>40199</c:v>
                </c:pt>
                <c:pt idx="1930">
                  <c:v>40200</c:v>
                </c:pt>
                <c:pt idx="1931">
                  <c:v>40203</c:v>
                </c:pt>
                <c:pt idx="1932">
                  <c:v>40204</c:v>
                </c:pt>
                <c:pt idx="1933">
                  <c:v>40205</c:v>
                </c:pt>
                <c:pt idx="1934">
                  <c:v>40206</c:v>
                </c:pt>
                <c:pt idx="1935">
                  <c:v>40207</c:v>
                </c:pt>
                <c:pt idx="1936">
                  <c:v>40210</c:v>
                </c:pt>
                <c:pt idx="1937">
                  <c:v>40211</c:v>
                </c:pt>
                <c:pt idx="1938">
                  <c:v>40212</c:v>
                </c:pt>
                <c:pt idx="1939">
                  <c:v>40213</c:v>
                </c:pt>
                <c:pt idx="1940">
                  <c:v>40214</c:v>
                </c:pt>
                <c:pt idx="1941">
                  <c:v>40217</c:v>
                </c:pt>
                <c:pt idx="1942">
                  <c:v>40218</c:v>
                </c:pt>
                <c:pt idx="1943">
                  <c:v>40219</c:v>
                </c:pt>
                <c:pt idx="1944">
                  <c:v>40220</c:v>
                </c:pt>
                <c:pt idx="1945">
                  <c:v>40221</c:v>
                </c:pt>
                <c:pt idx="1946">
                  <c:v>40225</c:v>
                </c:pt>
                <c:pt idx="1947">
                  <c:v>40226</c:v>
                </c:pt>
                <c:pt idx="1948">
                  <c:v>40227</c:v>
                </c:pt>
                <c:pt idx="1949">
                  <c:v>40228</c:v>
                </c:pt>
                <c:pt idx="1950">
                  <c:v>40231</c:v>
                </c:pt>
                <c:pt idx="1951">
                  <c:v>40232</c:v>
                </c:pt>
                <c:pt idx="1952">
                  <c:v>40233</c:v>
                </c:pt>
                <c:pt idx="1953">
                  <c:v>40234</c:v>
                </c:pt>
                <c:pt idx="1954">
                  <c:v>40235</c:v>
                </c:pt>
                <c:pt idx="1955">
                  <c:v>40238</c:v>
                </c:pt>
                <c:pt idx="1956">
                  <c:v>40239</c:v>
                </c:pt>
                <c:pt idx="1957">
                  <c:v>40240</c:v>
                </c:pt>
                <c:pt idx="1958">
                  <c:v>40241</c:v>
                </c:pt>
                <c:pt idx="1959">
                  <c:v>40242</c:v>
                </c:pt>
                <c:pt idx="1960">
                  <c:v>40245</c:v>
                </c:pt>
                <c:pt idx="1961">
                  <c:v>40246</c:v>
                </c:pt>
                <c:pt idx="1962">
                  <c:v>40247</c:v>
                </c:pt>
                <c:pt idx="1963">
                  <c:v>40248</c:v>
                </c:pt>
                <c:pt idx="1964">
                  <c:v>40249</c:v>
                </c:pt>
                <c:pt idx="1965">
                  <c:v>40252</c:v>
                </c:pt>
                <c:pt idx="1966">
                  <c:v>40253</c:v>
                </c:pt>
                <c:pt idx="1967">
                  <c:v>40254</c:v>
                </c:pt>
                <c:pt idx="1968">
                  <c:v>40255</c:v>
                </c:pt>
                <c:pt idx="1969">
                  <c:v>40256</c:v>
                </c:pt>
                <c:pt idx="1970">
                  <c:v>40259</c:v>
                </c:pt>
                <c:pt idx="1971">
                  <c:v>40260</c:v>
                </c:pt>
                <c:pt idx="1972">
                  <c:v>40261</c:v>
                </c:pt>
                <c:pt idx="1973">
                  <c:v>40262</c:v>
                </c:pt>
                <c:pt idx="1974">
                  <c:v>40263</c:v>
                </c:pt>
                <c:pt idx="1975">
                  <c:v>40266</c:v>
                </c:pt>
                <c:pt idx="1976">
                  <c:v>40267</c:v>
                </c:pt>
                <c:pt idx="1977">
                  <c:v>40268</c:v>
                </c:pt>
                <c:pt idx="1978">
                  <c:v>40269</c:v>
                </c:pt>
                <c:pt idx="1979">
                  <c:v>40273</c:v>
                </c:pt>
                <c:pt idx="1980">
                  <c:v>40274</c:v>
                </c:pt>
                <c:pt idx="1981">
                  <c:v>40275</c:v>
                </c:pt>
                <c:pt idx="1982">
                  <c:v>40276</c:v>
                </c:pt>
                <c:pt idx="1983">
                  <c:v>40277</c:v>
                </c:pt>
                <c:pt idx="1984">
                  <c:v>40280</c:v>
                </c:pt>
                <c:pt idx="1985">
                  <c:v>40281</c:v>
                </c:pt>
                <c:pt idx="1986">
                  <c:v>40282</c:v>
                </c:pt>
                <c:pt idx="1987">
                  <c:v>40283</c:v>
                </c:pt>
                <c:pt idx="1988">
                  <c:v>40284</c:v>
                </c:pt>
                <c:pt idx="1989">
                  <c:v>40287</c:v>
                </c:pt>
                <c:pt idx="1990">
                  <c:v>40288</c:v>
                </c:pt>
                <c:pt idx="1991">
                  <c:v>40289</c:v>
                </c:pt>
                <c:pt idx="1992">
                  <c:v>40290</c:v>
                </c:pt>
                <c:pt idx="1993">
                  <c:v>40291</c:v>
                </c:pt>
                <c:pt idx="1994">
                  <c:v>40294</c:v>
                </c:pt>
                <c:pt idx="1995">
                  <c:v>40295</c:v>
                </c:pt>
                <c:pt idx="1996">
                  <c:v>40296</c:v>
                </c:pt>
                <c:pt idx="1997">
                  <c:v>40297</c:v>
                </c:pt>
                <c:pt idx="1998">
                  <c:v>40298</c:v>
                </c:pt>
                <c:pt idx="1999">
                  <c:v>40301</c:v>
                </c:pt>
                <c:pt idx="2000">
                  <c:v>40302</c:v>
                </c:pt>
                <c:pt idx="2001">
                  <c:v>40303</c:v>
                </c:pt>
                <c:pt idx="2002">
                  <c:v>40304</c:v>
                </c:pt>
                <c:pt idx="2003">
                  <c:v>40305</c:v>
                </c:pt>
                <c:pt idx="2004">
                  <c:v>40308</c:v>
                </c:pt>
                <c:pt idx="2005">
                  <c:v>40309</c:v>
                </c:pt>
                <c:pt idx="2006">
                  <c:v>40310</c:v>
                </c:pt>
                <c:pt idx="2007">
                  <c:v>40311</c:v>
                </c:pt>
                <c:pt idx="2008">
                  <c:v>40312</c:v>
                </c:pt>
                <c:pt idx="2009">
                  <c:v>40315</c:v>
                </c:pt>
                <c:pt idx="2010">
                  <c:v>40316</c:v>
                </c:pt>
                <c:pt idx="2011">
                  <c:v>40317</c:v>
                </c:pt>
                <c:pt idx="2012">
                  <c:v>40318</c:v>
                </c:pt>
                <c:pt idx="2013">
                  <c:v>40319</c:v>
                </c:pt>
                <c:pt idx="2014">
                  <c:v>40322</c:v>
                </c:pt>
                <c:pt idx="2015">
                  <c:v>40323</c:v>
                </c:pt>
                <c:pt idx="2016">
                  <c:v>40324</c:v>
                </c:pt>
                <c:pt idx="2017">
                  <c:v>40325</c:v>
                </c:pt>
                <c:pt idx="2018">
                  <c:v>40326</c:v>
                </c:pt>
                <c:pt idx="2019">
                  <c:v>40330</c:v>
                </c:pt>
                <c:pt idx="2020">
                  <c:v>40331</c:v>
                </c:pt>
                <c:pt idx="2021">
                  <c:v>40332</c:v>
                </c:pt>
                <c:pt idx="2022">
                  <c:v>40333</c:v>
                </c:pt>
                <c:pt idx="2023">
                  <c:v>40336</c:v>
                </c:pt>
                <c:pt idx="2024">
                  <c:v>40337</c:v>
                </c:pt>
                <c:pt idx="2025">
                  <c:v>40338</c:v>
                </c:pt>
                <c:pt idx="2026">
                  <c:v>40339</c:v>
                </c:pt>
                <c:pt idx="2027">
                  <c:v>40340</c:v>
                </c:pt>
                <c:pt idx="2028">
                  <c:v>40343</c:v>
                </c:pt>
                <c:pt idx="2029">
                  <c:v>40344</c:v>
                </c:pt>
                <c:pt idx="2030">
                  <c:v>40345</c:v>
                </c:pt>
                <c:pt idx="2031">
                  <c:v>40346</c:v>
                </c:pt>
                <c:pt idx="2032">
                  <c:v>40347</c:v>
                </c:pt>
                <c:pt idx="2033">
                  <c:v>40350</c:v>
                </c:pt>
                <c:pt idx="2034">
                  <c:v>40351</c:v>
                </c:pt>
                <c:pt idx="2035">
                  <c:v>40352</c:v>
                </c:pt>
                <c:pt idx="2036">
                  <c:v>40353</c:v>
                </c:pt>
                <c:pt idx="2037">
                  <c:v>40354</c:v>
                </c:pt>
                <c:pt idx="2038">
                  <c:v>40357</c:v>
                </c:pt>
                <c:pt idx="2039">
                  <c:v>40358</c:v>
                </c:pt>
                <c:pt idx="2040">
                  <c:v>40359</c:v>
                </c:pt>
                <c:pt idx="2041">
                  <c:v>40360</c:v>
                </c:pt>
                <c:pt idx="2042">
                  <c:v>40361</c:v>
                </c:pt>
                <c:pt idx="2043">
                  <c:v>40365</c:v>
                </c:pt>
                <c:pt idx="2044">
                  <c:v>40366</c:v>
                </c:pt>
                <c:pt idx="2045">
                  <c:v>40367</c:v>
                </c:pt>
                <c:pt idx="2046">
                  <c:v>40368</c:v>
                </c:pt>
                <c:pt idx="2047">
                  <c:v>40371</c:v>
                </c:pt>
                <c:pt idx="2048">
                  <c:v>40372</c:v>
                </c:pt>
                <c:pt idx="2049">
                  <c:v>40373</c:v>
                </c:pt>
                <c:pt idx="2050">
                  <c:v>40374</c:v>
                </c:pt>
                <c:pt idx="2051">
                  <c:v>40375</c:v>
                </c:pt>
                <c:pt idx="2052">
                  <c:v>40378</c:v>
                </c:pt>
                <c:pt idx="2053">
                  <c:v>40379</c:v>
                </c:pt>
                <c:pt idx="2054">
                  <c:v>40380</c:v>
                </c:pt>
                <c:pt idx="2055">
                  <c:v>40381</c:v>
                </c:pt>
                <c:pt idx="2056">
                  <c:v>40382</c:v>
                </c:pt>
                <c:pt idx="2057">
                  <c:v>40385</c:v>
                </c:pt>
                <c:pt idx="2058">
                  <c:v>40386</c:v>
                </c:pt>
                <c:pt idx="2059">
                  <c:v>40387</c:v>
                </c:pt>
                <c:pt idx="2060">
                  <c:v>40388</c:v>
                </c:pt>
                <c:pt idx="2061">
                  <c:v>40389</c:v>
                </c:pt>
                <c:pt idx="2062">
                  <c:v>40392</c:v>
                </c:pt>
                <c:pt idx="2063">
                  <c:v>40393</c:v>
                </c:pt>
                <c:pt idx="2064">
                  <c:v>40394</c:v>
                </c:pt>
                <c:pt idx="2065">
                  <c:v>40395</c:v>
                </c:pt>
                <c:pt idx="2066">
                  <c:v>40396</c:v>
                </c:pt>
                <c:pt idx="2067">
                  <c:v>40399</c:v>
                </c:pt>
                <c:pt idx="2068">
                  <c:v>40400</c:v>
                </c:pt>
                <c:pt idx="2069">
                  <c:v>40401</c:v>
                </c:pt>
                <c:pt idx="2070">
                  <c:v>40402</c:v>
                </c:pt>
                <c:pt idx="2071">
                  <c:v>40403</c:v>
                </c:pt>
                <c:pt idx="2072">
                  <c:v>40406</c:v>
                </c:pt>
                <c:pt idx="2073">
                  <c:v>40407</c:v>
                </c:pt>
                <c:pt idx="2074">
                  <c:v>40408</c:v>
                </c:pt>
                <c:pt idx="2075">
                  <c:v>40409</c:v>
                </c:pt>
                <c:pt idx="2076">
                  <c:v>40410</c:v>
                </c:pt>
                <c:pt idx="2077">
                  <c:v>40413</c:v>
                </c:pt>
                <c:pt idx="2078">
                  <c:v>40414</c:v>
                </c:pt>
                <c:pt idx="2079">
                  <c:v>40415</c:v>
                </c:pt>
                <c:pt idx="2080">
                  <c:v>40416</c:v>
                </c:pt>
                <c:pt idx="2081">
                  <c:v>40417</c:v>
                </c:pt>
                <c:pt idx="2082">
                  <c:v>40420</c:v>
                </c:pt>
                <c:pt idx="2083">
                  <c:v>40421</c:v>
                </c:pt>
                <c:pt idx="2084">
                  <c:v>40422</c:v>
                </c:pt>
                <c:pt idx="2085">
                  <c:v>40423</c:v>
                </c:pt>
                <c:pt idx="2086">
                  <c:v>40424</c:v>
                </c:pt>
                <c:pt idx="2087">
                  <c:v>40428</c:v>
                </c:pt>
                <c:pt idx="2088">
                  <c:v>40429</c:v>
                </c:pt>
                <c:pt idx="2089">
                  <c:v>40430</c:v>
                </c:pt>
                <c:pt idx="2090">
                  <c:v>40431</c:v>
                </c:pt>
                <c:pt idx="2091">
                  <c:v>40434</c:v>
                </c:pt>
                <c:pt idx="2092">
                  <c:v>40435</c:v>
                </c:pt>
                <c:pt idx="2093">
                  <c:v>40436</c:v>
                </c:pt>
                <c:pt idx="2094">
                  <c:v>40437</c:v>
                </c:pt>
                <c:pt idx="2095">
                  <c:v>40438</c:v>
                </c:pt>
                <c:pt idx="2096">
                  <c:v>40441</c:v>
                </c:pt>
                <c:pt idx="2097">
                  <c:v>40442</c:v>
                </c:pt>
                <c:pt idx="2098">
                  <c:v>40443</c:v>
                </c:pt>
                <c:pt idx="2099">
                  <c:v>40444</c:v>
                </c:pt>
                <c:pt idx="2100">
                  <c:v>40445</c:v>
                </c:pt>
                <c:pt idx="2101">
                  <c:v>40448</c:v>
                </c:pt>
                <c:pt idx="2102">
                  <c:v>40449</c:v>
                </c:pt>
                <c:pt idx="2103">
                  <c:v>40450</c:v>
                </c:pt>
                <c:pt idx="2104">
                  <c:v>40451</c:v>
                </c:pt>
                <c:pt idx="2105">
                  <c:v>40452</c:v>
                </c:pt>
                <c:pt idx="2106">
                  <c:v>40455</c:v>
                </c:pt>
                <c:pt idx="2107">
                  <c:v>40456</c:v>
                </c:pt>
                <c:pt idx="2108">
                  <c:v>40457</c:v>
                </c:pt>
                <c:pt idx="2109">
                  <c:v>40458</c:v>
                </c:pt>
                <c:pt idx="2110">
                  <c:v>40459</c:v>
                </c:pt>
                <c:pt idx="2111">
                  <c:v>40462</c:v>
                </c:pt>
                <c:pt idx="2112">
                  <c:v>40463</c:v>
                </c:pt>
                <c:pt idx="2113">
                  <c:v>40464</c:v>
                </c:pt>
                <c:pt idx="2114">
                  <c:v>40465</c:v>
                </c:pt>
                <c:pt idx="2115">
                  <c:v>40466</c:v>
                </c:pt>
                <c:pt idx="2116">
                  <c:v>40469</c:v>
                </c:pt>
                <c:pt idx="2117">
                  <c:v>40470</c:v>
                </c:pt>
                <c:pt idx="2118">
                  <c:v>40471</c:v>
                </c:pt>
                <c:pt idx="2119">
                  <c:v>40472</c:v>
                </c:pt>
                <c:pt idx="2120">
                  <c:v>40473</c:v>
                </c:pt>
                <c:pt idx="2121">
                  <c:v>40476</c:v>
                </c:pt>
                <c:pt idx="2122">
                  <c:v>40477</c:v>
                </c:pt>
                <c:pt idx="2123">
                  <c:v>40478</c:v>
                </c:pt>
                <c:pt idx="2124">
                  <c:v>40479</c:v>
                </c:pt>
                <c:pt idx="2125">
                  <c:v>40480</c:v>
                </c:pt>
                <c:pt idx="2126">
                  <c:v>40483</c:v>
                </c:pt>
                <c:pt idx="2127">
                  <c:v>40484</c:v>
                </c:pt>
                <c:pt idx="2128">
                  <c:v>40485</c:v>
                </c:pt>
                <c:pt idx="2129">
                  <c:v>40486</c:v>
                </c:pt>
                <c:pt idx="2130">
                  <c:v>40487</c:v>
                </c:pt>
                <c:pt idx="2131">
                  <c:v>40490</c:v>
                </c:pt>
                <c:pt idx="2132">
                  <c:v>40491</c:v>
                </c:pt>
                <c:pt idx="2133">
                  <c:v>40492</c:v>
                </c:pt>
                <c:pt idx="2134">
                  <c:v>40493</c:v>
                </c:pt>
                <c:pt idx="2135">
                  <c:v>40494</c:v>
                </c:pt>
                <c:pt idx="2136">
                  <c:v>40497</c:v>
                </c:pt>
                <c:pt idx="2137">
                  <c:v>40498</c:v>
                </c:pt>
                <c:pt idx="2138">
                  <c:v>40499</c:v>
                </c:pt>
                <c:pt idx="2139">
                  <c:v>40500</c:v>
                </c:pt>
                <c:pt idx="2140">
                  <c:v>40501</c:v>
                </c:pt>
                <c:pt idx="2141">
                  <c:v>40504</c:v>
                </c:pt>
                <c:pt idx="2142">
                  <c:v>40505</c:v>
                </c:pt>
                <c:pt idx="2143">
                  <c:v>40506</c:v>
                </c:pt>
                <c:pt idx="2144">
                  <c:v>40508</c:v>
                </c:pt>
                <c:pt idx="2145">
                  <c:v>40511</c:v>
                </c:pt>
                <c:pt idx="2146">
                  <c:v>40512</c:v>
                </c:pt>
                <c:pt idx="2147">
                  <c:v>40513</c:v>
                </c:pt>
                <c:pt idx="2148">
                  <c:v>40514</c:v>
                </c:pt>
                <c:pt idx="2149">
                  <c:v>40515</c:v>
                </c:pt>
                <c:pt idx="2150">
                  <c:v>40518</c:v>
                </c:pt>
                <c:pt idx="2151">
                  <c:v>40519</c:v>
                </c:pt>
                <c:pt idx="2152">
                  <c:v>40520</c:v>
                </c:pt>
                <c:pt idx="2153">
                  <c:v>40521</c:v>
                </c:pt>
                <c:pt idx="2154">
                  <c:v>40522</c:v>
                </c:pt>
                <c:pt idx="2155">
                  <c:v>40525</c:v>
                </c:pt>
                <c:pt idx="2156">
                  <c:v>40526</c:v>
                </c:pt>
                <c:pt idx="2157">
                  <c:v>40527</c:v>
                </c:pt>
                <c:pt idx="2158">
                  <c:v>40528</c:v>
                </c:pt>
                <c:pt idx="2159">
                  <c:v>40529</c:v>
                </c:pt>
                <c:pt idx="2160">
                  <c:v>40532</c:v>
                </c:pt>
                <c:pt idx="2161">
                  <c:v>40533</c:v>
                </c:pt>
                <c:pt idx="2162">
                  <c:v>40534</c:v>
                </c:pt>
                <c:pt idx="2163">
                  <c:v>40535</c:v>
                </c:pt>
                <c:pt idx="2164">
                  <c:v>40539</c:v>
                </c:pt>
                <c:pt idx="2165">
                  <c:v>40540</c:v>
                </c:pt>
                <c:pt idx="2166">
                  <c:v>40541</c:v>
                </c:pt>
                <c:pt idx="2167">
                  <c:v>40542</c:v>
                </c:pt>
                <c:pt idx="2168">
                  <c:v>40543</c:v>
                </c:pt>
                <c:pt idx="2169">
                  <c:v>40546</c:v>
                </c:pt>
                <c:pt idx="2170">
                  <c:v>40547</c:v>
                </c:pt>
                <c:pt idx="2171">
                  <c:v>40548</c:v>
                </c:pt>
                <c:pt idx="2172">
                  <c:v>40549</c:v>
                </c:pt>
                <c:pt idx="2173">
                  <c:v>40550</c:v>
                </c:pt>
                <c:pt idx="2174">
                  <c:v>40553</c:v>
                </c:pt>
                <c:pt idx="2175">
                  <c:v>40554</c:v>
                </c:pt>
                <c:pt idx="2176">
                  <c:v>40555</c:v>
                </c:pt>
                <c:pt idx="2177">
                  <c:v>40556</c:v>
                </c:pt>
                <c:pt idx="2178">
                  <c:v>40557</c:v>
                </c:pt>
                <c:pt idx="2179">
                  <c:v>40561</c:v>
                </c:pt>
                <c:pt idx="2180">
                  <c:v>40562</c:v>
                </c:pt>
                <c:pt idx="2181">
                  <c:v>40563</c:v>
                </c:pt>
                <c:pt idx="2182">
                  <c:v>40564</c:v>
                </c:pt>
                <c:pt idx="2183">
                  <c:v>40567</c:v>
                </c:pt>
                <c:pt idx="2184">
                  <c:v>40568</c:v>
                </c:pt>
                <c:pt idx="2185">
                  <c:v>40569</c:v>
                </c:pt>
                <c:pt idx="2186">
                  <c:v>40570</c:v>
                </c:pt>
                <c:pt idx="2187">
                  <c:v>40571</c:v>
                </c:pt>
                <c:pt idx="2188">
                  <c:v>40574</c:v>
                </c:pt>
                <c:pt idx="2189">
                  <c:v>40575</c:v>
                </c:pt>
                <c:pt idx="2190">
                  <c:v>40576</c:v>
                </c:pt>
                <c:pt idx="2191">
                  <c:v>40577</c:v>
                </c:pt>
                <c:pt idx="2192">
                  <c:v>40578</c:v>
                </c:pt>
                <c:pt idx="2193">
                  <c:v>40581</c:v>
                </c:pt>
                <c:pt idx="2194">
                  <c:v>40582</c:v>
                </c:pt>
                <c:pt idx="2195">
                  <c:v>40583</c:v>
                </c:pt>
                <c:pt idx="2196">
                  <c:v>40584</c:v>
                </c:pt>
                <c:pt idx="2197">
                  <c:v>40585</c:v>
                </c:pt>
                <c:pt idx="2198">
                  <c:v>40588</c:v>
                </c:pt>
                <c:pt idx="2199">
                  <c:v>40589</c:v>
                </c:pt>
                <c:pt idx="2200">
                  <c:v>40590</c:v>
                </c:pt>
                <c:pt idx="2201">
                  <c:v>40591</c:v>
                </c:pt>
                <c:pt idx="2202">
                  <c:v>40592</c:v>
                </c:pt>
                <c:pt idx="2203">
                  <c:v>40596</c:v>
                </c:pt>
                <c:pt idx="2204">
                  <c:v>40597</c:v>
                </c:pt>
                <c:pt idx="2205">
                  <c:v>40598</c:v>
                </c:pt>
                <c:pt idx="2206">
                  <c:v>40599</c:v>
                </c:pt>
                <c:pt idx="2207">
                  <c:v>40602</c:v>
                </c:pt>
                <c:pt idx="2208">
                  <c:v>40603</c:v>
                </c:pt>
                <c:pt idx="2209">
                  <c:v>40604</c:v>
                </c:pt>
                <c:pt idx="2210">
                  <c:v>40605</c:v>
                </c:pt>
                <c:pt idx="2211">
                  <c:v>40606</c:v>
                </c:pt>
                <c:pt idx="2212">
                  <c:v>40609</c:v>
                </c:pt>
                <c:pt idx="2213">
                  <c:v>40610</c:v>
                </c:pt>
                <c:pt idx="2214">
                  <c:v>40611</c:v>
                </c:pt>
                <c:pt idx="2215">
                  <c:v>40612</c:v>
                </c:pt>
                <c:pt idx="2216">
                  <c:v>40613</c:v>
                </c:pt>
                <c:pt idx="2217">
                  <c:v>40616</c:v>
                </c:pt>
                <c:pt idx="2218">
                  <c:v>40617</c:v>
                </c:pt>
                <c:pt idx="2219">
                  <c:v>40618</c:v>
                </c:pt>
                <c:pt idx="2220">
                  <c:v>40619</c:v>
                </c:pt>
                <c:pt idx="2221">
                  <c:v>40620</c:v>
                </c:pt>
                <c:pt idx="2222">
                  <c:v>40623</c:v>
                </c:pt>
                <c:pt idx="2223">
                  <c:v>40624</c:v>
                </c:pt>
                <c:pt idx="2224">
                  <c:v>40625</c:v>
                </c:pt>
                <c:pt idx="2225">
                  <c:v>40626</c:v>
                </c:pt>
                <c:pt idx="2226">
                  <c:v>40627</c:v>
                </c:pt>
                <c:pt idx="2227">
                  <c:v>40630</c:v>
                </c:pt>
                <c:pt idx="2228">
                  <c:v>40631</c:v>
                </c:pt>
                <c:pt idx="2229">
                  <c:v>40632</c:v>
                </c:pt>
                <c:pt idx="2230">
                  <c:v>40633</c:v>
                </c:pt>
                <c:pt idx="2231">
                  <c:v>40634</c:v>
                </c:pt>
                <c:pt idx="2232">
                  <c:v>40637</c:v>
                </c:pt>
                <c:pt idx="2233">
                  <c:v>40638</c:v>
                </c:pt>
                <c:pt idx="2234">
                  <c:v>40639</c:v>
                </c:pt>
                <c:pt idx="2235">
                  <c:v>40640</c:v>
                </c:pt>
                <c:pt idx="2236">
                  <c:v>40641</c:v>
                </c:pt>
                <c:pt idx="2237">
                  <c:v>40644</c:v>
                </c:pt>
                <c:pt idx="2238">
                  <c:v>40645</c:v>
                </c:pt>
                <c:pt idx="2239">
                  <c:v>40646</c:v>
                </c:pt>
                <c:pt idx="2240">
                  <c:v>40647</c:v>
                </c:pt>
                <c:pt idx="2241">
                  <c:v>40648</c:v>
                </c:pt>
                <c:pt idx="2242">
                  <c:v>40651</c:v>
                </c:pt>
                <c:pt idx="2243">
                  <c:v>40652</c:v>
                </c:pt>
                <c:pt idx="2244">
                  <c:v>40653</c:v>
                </c:pt>
                <c:pt idx="2245">
                  <c:v>40654</c:v>
                </c:pt>
                <c:pt idx="2246">
                  <c:v>40658</c:v>
                </c:pt>
                <c:pt idx="2247">
                  <c:v>40659</c:v>
                </c:pt>
                <c:pt idx="2248">
                  <c:v>40660</c:v>
                </c:pt>
                <c:pt idx="2249">
                  <c:v>40661</c:v>
                </c:pt>
                <c:pt idx="2250">
                  <c:v>40662</c:v>
                </c:pt>
                <c:pt idx="2251">
                  <c:v>40665</c:v>
                </c:pt>
                <c:pt idx="2252">
                  <c:v>40666</c:v>
                </c:pt>
                <c:pt idx="2253">
                  <c:v>40667</c:v>
                </c:pt>
                <c:pt idx="2254">
                  <c:v>40668</c:v>
                </c:pt>
                <c:pt idx="2255">
                  <c:v>40669</c:v>
                </c:pt>
                <c:pt idx="2256">
                  <c:v>40672</c:v>
                </c:pt>
                <c:pt idx="2257">
                  <c:v>40673</c:v>
                </c:pt>
                <c:pt idx="2258">
                  <c:v>40674</c:v>
                </c:pt>
                <c:pt idx="2259">
                  <c:v>40675</c:v>
                </c:pt>
                <c:pt idx="2260">
                  <c:v>40676</c:v>
                </c:pt>
                <c:pt idx="2261">
                  <c:v>40679</c:v>
                </c:pt>
                <c:pt idx="2262">
                  <c:v>40680</c:v>
                </c:pt>
                <c:pt idx="2263">
                  <c:v>40681</c:v>
                </c:pt>
                <c:pt idx="2264">
                  <c:v>40682</c:v>
                </c:pt>
                <c:pt idx="2265">
                  <c:v>40683</c:v>
                </c:pt>
                <c:pt idx="2266">
                  <c:v>40686</c:v>
                </c:pt>
                <c:pt idx="2267">
                  <c:v>40687</c:v>
                </c:pt>
                <c:pt idx="2268">
                  <c:v>40688</c:v>
                </c:pt>
                <c:pt idx="2269">
                  <c:v>40689</c:v>
                </c:pt>
                <c:pt idx="2270">
                  <c:v>40690</c:v>
                </c:pt>
                <c:pt idx="2271">
                  <c:v>40694</c:v>
                </c:pt>
                <c:pt idx="2272">
                  <c:v>40695</c:v>
                </c:pt>
                <c:pt idx="2273">
                  <c:v>40696</c:v>
                </c:pt>
                <c:pt idx="2274">
                  <c:v>40697</c:v>
                </c:pt>
                <c:pt idx="2275">
                  <c:v>40700</c:v>
                </c:pt>
                <c:pt idx="2276">
                  <c:v>40701</c:v>
                </c:pt>
                <c:pt idx="2277">
                  <c:v>40702</c:v>
                </c:pt>
                <c:pt idx="2278">
                  <c:v>40703</c:v>
                </c:pt>
                <c:pt idx="2279">
                  <c:v>40704</c:v>
                </c:pt>
                <c:pt idx="2280">
                  <c:v>40707</c:v>
                </c:pt>
                <c:pt idx="2281">
                  <c:v>40708</c:v>
                </c:pt>
                <c:pt idx="2282">
                  <c:v>40709</c:v>
                </c:pt>
                <c:pt idx="2283">
                  <c:v>40710</c:v>
                </c:pt>
                <c:pt idx="2284">
                  <c:v>40711</c:v>
                </c:pt>
                <c:pt idx="2285">
                  <c:v>40714</c:v>
                </c:pt>
                <c:pt idx="2286">
                  <c:v>40715</c:v>
                </c:pt>
                <c:pt idx="2287">
                  <c:v>40716</c:v>
                </c:pt>
                <c:pt idx="2288">
                  <c:v>40717</c:v>
                </c:pt>
                <c:pt idx="2289">
                  <c:v>40718</c:v>
                </c:pt>
                <c:pt idx="2290">
                  <c:v>40721</c:v>
                </c:pt>
                <c:pt idx="2291">
                  <c:v>40722</c:v>
                </c:pt>
                <c:pt idx="2292">
                  <c:v>40723</c:v>
                </c:pt>
                <c:pt idx="2293">
                  <c:v>40724</c:v>
                </c:pt>
                <c:pt idx="2294">
                  <c:v>40725</c:v>
                </c:pt>
                <c:pt idx="2295">
                  <c:v>40729</c:v>
                </c:pt>
                <c:pt idx="2296">
                  <c:v>40730</c:v>
                </c:pt>
                <c:pt idx="2297">
                  <c:v>40731</c:v>
                </c:pt>
                <c:pt idx="2298">
                  <c:v>40732</c:v>
                </c:pt>
                <c:pt idx="2299">
                  <c:v>40735</c:v>
                </c:pt>
                <c:pt idx="2300">
                  <c:v>40736</c:v>
                </c:pt>
                <c:pt idx="2301">
                  <c:v>40737</c:v>
                </c:pt>
                <c:pt idx="2302">
                  <c:v>40738</c:v>
                </c:pt>
                <c:pt idx="2303">
                  <c:v>40739</c:v>
                </c:pt>
                <c:pt idx="2304">
                  <c:v>40742</c:v>
                </c:pt>
                <c:pt idx="2305">
                  <c:v>40743</c:v>
                </c:pt>
                <c:pt idx="2306">
                  <c:v>40744</c:v>
                </c:pt>
                <c:pt idx="2307">
                  <c:v>40745</c:v>
                </c:pt>
                <c:pt idx="2308">
                  <c:v>40746</c:v>
                </c:pt>
                <c:pt idx="2309">
                  <c:v>40749</c:v>
                </c:pt>
                <c:pt idx="2310">
                  <c:v>40750</c:v>
                </c:pt>
                <c:pt idx="2311">
                  <c:v>40751</c:v>
                </c:pt>
                <c:pt idx="2312">
                  <c:v>40752</c:v>
                </c:pt>
                <c:pt idx="2313">
                  <c:v>40753</c:v>
                </c:pt>
                <c:pt idx="2314">
                  <c:v>40756</c:v>
                </c:pt>
                <c:pt idx="2315">
                  <c:v>40757</c:v>
                </c:pt>
                <c:pt idx="2316">
                  <c:v>40758</c:v>
                </c:pt>
                <c:pt idx="2317">
                  <c:v>40759</c:v>
                </c:pt>
                <c:pt idx="2318">
                  <c:v>40760</c:v>
                </c:pt>
                <c:pt idx="2319">
                  <c:v>40763</c:v>
                </c:pt>
                <c:pt idx="2320">
                  <c:v>40764</c:v>
                </c:pt>
                <c:pt idx="2321">
                  <c:v>40765</c:v>
                </c:pt>
                <c:pt idx="2322">
                  <c:v>40766</c:v>
                </c:pt>
                <c:pt idx="2323">
                  <c:v>40767</c:v>
                </c:pt>
                <c:pt idx="2324">
                  <c:v>40770</c:v>
                </c:pt>
                <c:pt idx="2325">
                  <c:v>40771</c:v>
                </c:pt>
                <c:pt idx="2326">
                  <c:v>40772</c:v>
                </c:pt>
                <c:pt idx="2327">
                  <c:v>40773</c:v>
                </c:pt>
                <c:pt idx="2328">
                  <c:v>40774</c:v>
                </c:pt>
                <c:pt idx="2329">
                  <c:v>40777</c:v>
                </c:pt>
                <c:pt idx="2330">
                  <c:v>40778</c:v>
                </c:pt>
                <c:pt idx="2331">
                  <c:v>40779</c:v>
                </c:pt>
                <c:pt idx="2332">
                  <c:v>40780</c:v>
                </c:pt>
                <c:pt idx="2333">
                  <c:v>40781</c:v>
                </c:pt>
                <c:pt idx="2334">
                  <c:v>40784</c:v>
                </c:pt>
                <c:pt idx="2335">
                  <c:v>40785</c:v>
                </c:pt>
                <c:pt idx="2336">
                  <c:v>40786</c:v>
                </c:pt>
                <c:pt idx="2337">
                  <c:v>40787</c:v>
                </c:pt>
                <c:pt idx="2338">
                  <c:v>40788</c:v>
                </c:pt>
                <c:pt idx="2339">
                  <c:v>40792</c:v>
                </c:pt>
                <c:pt idx="2340">
                  <c:v>40793</c:v>
                </c:pt>
                <c:pt idx="2341">
                  <c:v>40794</c:v>
                </c:pt>
                <c:pt idx="2342">
                  <c:v>40795</c:v>
                </c:pt>
                <c:pt idx="2343">
                  <c:v>40798</c:v>
                </c:pt>
                <c:pt idx="2344">
                  <c:v>40799</c:v>
                </c:pt>
                <c:pt idx="2345">
                  <c:v>40800</c:v>
                </c:pt>
                <c:pt idx="2346">
                  <c:v>40801</c:v>
                </c:pt>
                <c:pt idx="2347">
                  <c:v>40802</c:v>
                </c:pt>
                <c:pt idx="2348">
                  <c:v>40805</c:v>
                </c:pt>
                <c:pt idx="2349">
                  <c:v>40806</c:v>
                </c:pt>
                <c:pt idx="2350">
                  <c:v>40807</c:v>
                </c:pt>
                <c:pt idx="2351">
                  <c:v>40808</c:v>
                </c:pt>
                <c:pt idx="2352">
                  <c:v>40809</c:v>
                </c:pt>
                <c:pt idx="2353">
                  <c:v>40812</c:v>
                </c:pt>
                <c:pt idx="2354">
                  <c:v>40813</c:v>
                </c:pt>
                <c:pt idx="2355">
                  <c:v>40814</c:v>
                </c:pt>
                <c:pt idx="2356">
                  <c:v>40815</c:v>
                </c:pt>
                <c:pt idx="2357">
                  <c:v>40816</c:v>
                </c:pt>
                <c:pt idx="2358">
                  <c:v>40819</c:v>
                </c:pt>
                <c:pt idx="2359">
                  <c:v>40820</c:v>
                </c:pt>
                <c:pt idx="2360">
                  <c:v>40821</c:v>
                </c:pt>
                <c:pt idx="2361">
                  <c:v>40822</c:v>
                </c:pt>
                <c:pt idx="2362">
                  <c:v>40823</c:v>
                </c:pt>
                <c:pt idx="2363">
                  <c:v>40826</c:v>
                </c:pt>
                <c:pt idx="2364">
                  <c:v>40827</c:v>
                </c:pt>
                <c:pt idx="2365">
                  <c:v>40828</c:v>
                </c:pt>
                <c:pt idx="2366">
                  <c:v>40829</c:v>
                </c:pt>
                <c:pt idx="2367">
                  <c:v>40830</c:v>
                </c:pt>
                <c:pt idx="2368">
                  <c:v>40833</c:v>
                </c:pt>
                <c:pt idx="2369">
                  <c:v>40834</c:v>
                </c:pt>
                <c:pt idx="2370">
                  <c:v>40835</c:v>
                </c:pt>
                <c:pt idx="2371">
                  <c:v>40836</c:v>
                </c:pt>
                <c:pt idx="2372">
                  <c:v>40837</c:v>
                </c:pt>
                <c:pt idx="2373">
                  <c:v>40840</c:v>
                </c:pt>
                <c:pt idx="2374">
                  <c:v>40841</c:v>
                </c:pt>
                <c:pt idx="2375">
                  <c:v>40842</c:v>
                </c:pt>
                <c:pt idx="2376">
                  <c:v>40843</c:v>
                </c:pt>
                <c:pt idx="2377">
                  <c:v>40844</c:v>
                </c:pt>
                <c:pt idx="2378">
                  <c:v>40847</c:v>
                </c:pt>
                <c:pt idx="2379">
                  <c:v>40848</c:v>
                </c:pt>
                <c:pt idx="2380">
                  <c:v>40849</c:v>
                </c:pt>
                <c:pt idx="2381">
                  <c:v>40850</c:v>
                </c:pt>
                <c:pt idx="2382">
                  <c:v>40851</c:v>
                </c:pt>
                <c:pt idx="2383">
                  <c:v>40854</c:v>
                </c:pt>
                <c:pt idx="2384">
                  <c:v>40855</c:v>
                </c:pt>
                <c:pt idx="2385">
                  <c:v>40856</c:v>
                </c:pt>
                <c:pt idx="2386">
                  <c:v>40857</c:v>
                </c:pt>
                <c:pt idx="2387">
                  <c:v>40858</c:v>
                </c:pt>
                <c:pt idx="2388">
                  <c:v>40861</c:v>
                </c:pt>
                <c:pt idx="2389">
                  <c:v>40862</c:v>
                </c:pt>
                <c:pt idx="2390">
                  <c:v>40863</c:v>
                </c:pt>
                <c:pt idx="2391">
                  <c:v>40864</c:v>
                </c:pt>
                <c:pt idx="2392">
                  <c:v>40865</c:v>
                </c:pt>
                <c:pt idx="2393">
                  <c:v>40868</c:v>
                </c:pt>
                <c:pt idx="2394">
                  <c:v>40869</c:v>
                </c:pt>
                <c:pt idx="2395">
                  <c:v>40870</c:v>
                </c:pt>
                <c:pt idx="2396">
                  <c:v>40872</c:v>
                </c:pt>
                <c:pt idx="2397">
                  <c:v>40875</c:v>
                </c:pt>
                <c:pt idx="2398">
                  <c:v>40876</c:v>
                </c:pt>
                <c:pt idx="2399">
                  <c:v>40877</c:v>
                </c:pt>
                <c:pt idx="2400">
                  <c:v>40878</c:v>
                </c:pt>
                <c:pt idx="2401">
                  <c:v>40879</c:v>
                </c:pt>
                <c:pt idx="2402">
                  <c:v>40882</c:v>
                </c:pt>
                <c:pt idx="2403">
                  <c:v>40883</c:v>
                </c:pt>
                <c:pt idx="2404">
                  <c:v>40884</c:v>
                </c:pt>
                <c:pt idx="2405">
                  <c:v>40885</c:v>
                </c:pt>
                <c:pt idx="2406">
                  <c:v>40886</c:v>
                </c:pt>
                <c:pt idx="2407">
                  <c:v>40889</c:v>
                </c:pt>
                <c:pt idx="2408">
                  <c:v>40890</c:v>
                </c:pt>
                <c:pt idx="2409">
                  <c:v>40891</c:v>
                </c:pt>
                <c:pt idx="2410">
                  <c:v>40892</c:v>
                </c:pt>
                <c:pt idx="2411">
                  <c:v>40893</c:v>
                </c:pt>
                <c:pt idx="2412">
                  <c:v>40896</c:v>
                </c:pt>
                <c:pt idx="2413">
                  <c:v>40897</c:v>
                </c:pt>
                <c:pt idx="2414">
                  <c:v>40898</c:v>
                </c:pt>
                <c:pt idx="2415">
                  <c:v>40899</c:v>
                </c:pt>
                <c:pt idx="2416">
                  <c:v>40900</c:v>
                </c:pt>
                <c:pt idx="2417">
                  <c:v>40904</c:v>
                </c:pt>
                <c:pt idx="2418">
                  <c:v>40905</c:v>
                </c:pt>
                <c:pt idx="2419">
                  <c:v>40906</c:v>
                </c:pt>
                <c:pt idx="2420">
                  <c:v>40907</c:v>
                </c:pt>
                <c:pt idx="2421">
                  <c:v>40911</c:v>
                </c:pt>
                <c:pt idx="2422">
                  <c:v>40912</c:v>
                </c:pt>
                <c:pt idx="2423">
                  <c:v>40913</c:v>
                </c:pt>
                <c:pt idx="2424">
                  <c:v>40914</c:v>
                </c:pt>
                <c:pt idx="2425">
                  <c:v>40917</c:v>
                </c:pt>
                <c:pt idx="2426">
                  <c:v>40918</c:v>
                </c:pt>
                <c:pt idx="2427">
                  <c:v>40919</c:v>
                </c:pt>
                <c:pt idx="2428">
                  <c:v>40920</c:v>
                </c:pt>
                <c:pt idx="2429">
                  <c:v>40921</c:v>
                </c:pt>
                <c:pt idx="2430">
                  <c:v>40925</c:v>
                </c:pt>
                <c:pt idx="2431">
                  <c:v>40926</c:v>
                </c:pt>
                <c:pt idx="2432">
                  <c:v>40927</c:v>
                </c:pt>
                <c:pt idx="2433">
                  <c:v>40928</c:v>
                </c:pt>
                <c:pt idx="2434">
                  <c:v>40931</c:v>
                </c:pt>
                <c:pt idx="2435">
                  <c:v>40932</c:v>
                </c:pt>
                <c:pt idx="2436">
                  <c:v>40933</c:v>
                </c:pt>
                <c:pt idx="2437">
                  <c:v>40934</c:v>
                </c:pt>
                <c:pt idx="2438">
                  <c:v>40935</c:v>
                </c:pt>
                <c:pt idx="2439">
                  <c:v>40938</c:v>
                </c:pt>
                <c:pt idx="2440">
                  <c:v>40939</c:v>
                </c:pt>
                <c:pt idx="2441">
                  <c:v>40940</c:v>
                </c:pt>
                <c:pt idx="2442">
                  <c:v>40941</c:v>
                </c:pt>
                <c:pt idx="2443">
                  <c:v>40942</c:v>
                </c:pt>
                <c:pt idx="2444">
                  <c:v>40945</c:v>
                </c:pt>
                <c:pt idx="2445">
                  <c:v>40946</c:v>
                </c:pt>
                <c:pt idx="2446">
                  <c:v>40947</c:v>
                </c:pt>
                <c:pt idx="2447">
                  <c:v>40948</c:v>
                </c:pt>
                <c:pt idx="2448">
                  <c:v>40949</c:v>
                </c:pt>
                <c:pt idx="2449">
                  <c:v>40952</c:v>
                </c:pt>
                <c:pt idx="2450">
                  <c:v>40953</c:v>
                </c:pt>
                <c:pt idx="2451">
                  <c:v>40954</c:v>
                </c:pt>
                <c:pt idx="2452">
                  <c:v>40955</c:v>
                </c:pt>
                <c:pt idx="2453">
                  <c:v>40956</c:v>
                </c:pt>
                <c:pt idx="2454">
                  <c:v>40960</c:v>
                </c:pt>
                <c:pt idx="2455">
                  <c:v>40961</c:v>
                </c:pt>
                <c:pt idx="2456">
                  <c:v>40962</c:v>
                </c:pt>
                <c:pt idx="2457">
                  <c:v>40963</c:v>
                </c:pt>
                <c:pt idx="2458">
                  <c:v>40966</c:v>
                </c:pt>
                <c:pt idx="2459">
                  <c:v>40967</c:v>
                </c:pt>
                <c:pt idx="2460">
                  <c:v>40968</c:v>
                </c:pt>
                <c:pt idx="2461">
                  <c:v>40969</c:v>
                </c:pt>
                <c:pt idx="2462">
                  <c:v>40970</c:v>
                </c:pt>
                <c:pt idx="2463">
                  <c:v>40973</c:v>
                </c:pt>
                <c:pt idx="2464">
                  <c:v>40974</c:v>
                </c:pt>
                <c:pt idx="2465">
                  <c:v>40975</c:v>
                </c:pt>
                <c:pt idx="2466">
                  <c:v>40976</c:v>
                </c:pt>
                <c:pt idx="2467">
                  <c:v>40977</c:v>
                </c:pt>
                <c:pt idx="2468">
                  <c:v>40980</c:v>
                </c:pt>
                <c:pt idx="2469">
                  <c:v>40981</c:v>
                </c:pt>
                <c:pt idx="2470">
                  <c:v>40982</c:v>
                </c:pt>
                <c:pt idx="2471">
                  <c:v>40983</c:v>
                </c:pt>
                <c:pt idx="2472">
                  <c:v>40984</c:v>
                </c:pt>
                <c:pt idx="2473">
                  <c:v>40987</c:v>
                </c:pt>
                <c:pt idx="2474">
                  <c:v>40988</c:v>
                </c:pt>
                <c:pt idx="2475">
                  <c:v>40989</c:v>
                </c:pt>
                <c:pt idx="2476">
                  <c:v>40990</c:v>
                </c:pt>
                <c:pt idx="2477">
                  <c:v>40991</c:v>
                </c:pt>
                <c:pt idx="2478">
                  <c:v>40994</c:v>
                </c:pt>
                <c:pt idx="2479">
                  <c:v>40995</c:v>
                </c:pt>
                <c:pt idx="2480">
                  <c:v>40996</c:v>
                </c:pt>
                <c:pt idx="2481">
                  <c:v>40997</c:v>
                </c:pt>
                <c:pt idx="2482">
                  <c:v>40998</c:v>
                </c:pt>
                <c:pt idx="2483">
                  <c:v>41001</c:v>
                </c:pt>
                <c:pt idx="2484">
                  <c:v>41002</c:v>
                </c:pt>
                <c:pt idx="2485">
                  <c:v>41003</c:v>
                </c:pt>
                <c:pt idx="2486">
                  <c:v>41004</c:v>
                </c:pt>
                <c:pt idx="2487">
                  <c:v>41008</c:v>
                </c:pt>
                <c:pt idx="2488">
                  <c:v>41009</c:v>
                </c:pt>
                <c:pt idx="2489">
                  <c:v>41010</c:v>
                </c:pt>
                <c:pt idx="2490">
                  <c:v>41011</c:v>
                </c:pt>
                <c:pt idx="2491">
                  <c:v>41012</c:v>
                </c:pt>
                <c:pt idx="2492">
                  <c:v>41015</c:v>
                </c:pt>
                <c:pt idx="2493">
                  <c:v>41016</c:v>
                </c:pt>
                <c:pt idx="2494">
                  <c:v>41017</c:v>
                </c:pt>
                <c:pt idx="2495">
                  <c:v>41018</c:v>
                </c:pt>
                <c:pt idx="2496">
                  <c:v>41019</c:v>
                </c:pt>
                <c:pt idx="2497">
                  <c:v>41022</c:v>
                </c:pt>
                <c:pt idx="2498">
                  <c:v>41023</c:v>
                </c:pt>
                <c:pt idx="2499">
                  <c:v>41024</c:v>
                </c:pt>
                <c:pt idx="2500">
                  <c:v>41025</c:v>
                </c:pt>
                <c:pt idx="2501">
                  <c:v>41026</c:v>
                </c:pt>
                <c:pt idx="2502">
                  <c:v>41029</c:v>
                </c:pt>
                <c:pt idx="2503">
                  <c:v>41030</c:v>
                </c:pt>
                <c:pt idx="2504">
                  <c:v>41031</c:v>
                </c:pt>
                <c:pt idx="2505">
                  <c:v>41032</c:v>
                </c:pt>
                <c:pt idx="2506">
                  <c:v>41033</c:v>
                </c:pt>
                <c:pt idx="2507">
                  <c:v>41036</c:v>
                </c:pt>
                <c:pt idx="2508">
                  <c:v>41037</c:v>
                </c:pt>
                <c:pt idx="2509">
                  <c:v>41038</c:v>
                </c:pt>
                <c:pt idx="2510">
                  <c:v>41039</c:v>
                </c:pt>
                <c:pt idx="2511">
                  <c:v>41040</c:v>
                </c:pt>
                <c:pt idx="2512">
                  <c:v>41043</c:v>
                </c:pt>
                <c:pt idx="2513">
                  <c:v>41044</c:v>
                </c:pt>
                <c:pt idx="2514">
                  <c:v>41045</c:v>
                </c:pt>
                <c:pt idx="2515">
                  <c:v>41046</c:v>
                </c:pt>
                <c:pt idx="2516">
                  <c:v>41047</c:v>
                </c:pt>
                <c:pt idx="2517">
                  <c:v>41050</c:v>
                </c:pt>
                <c:pt idx="2518">
                  <c:v>41051</c:v>
                </c:pt>
                <c:pt idx="2519">
                  <c:v>41052</c:v>
                </c:pt>
                <c:pt idx="2520">
                  <c:v>41053</c:v>
                </c:pt>
                <c:pt idx="2521">
                  <c:v>41054</c:v>
                </c:pt>
                <c:pt idx="2522">
                  <c:v>41058</c:v>
                </c:pt>
                <c:pt idx="2523">
                  <c:v>41059</c:v>
                </c:pt>
                <c:pt idx="2524">
                  <c:v>41060</c:v>
                </c:pt>
                <c:pt idx="2525">
                  <c:v>41061</c:v>
                </c:pt>
                <c:pt idx="2526">
                  <c:v>41064</c:v>
                </c:pt>
                <c:pt idx="2527">
                  <c:v>41065</c:v>
                </c:pt>
                <c:pt idx="2528">
                  <c:v>41066</c:v>
                </c:pt>
                <c:pt idx="2529">
                  <c:v>41067</c:v>
                </c:pt>
                <c:pt idx="2530">
                  <c:v>41068</c:v>
                </c:pt>
                <c:pt idx="2531">
                  <c:v>41071</c:v>
                </c:pt>
                <c:pt idx="2532">
                  <c:v>41072</c:v>
                </c:pt>
                <c:pt idx="2533">
                  <c:v>41073</c:v>
                </c:pt>
                <c:pt idx="2534">
                  <c:v>41074</c:v>
                </c:pt>
                <c:pt idx="2535">
                  <c:v>41075</c:v>
                </c:pt>
                <c:pt idx="2536">
                  <c:v>41078</c:v>
                </c:pt>
                <c:pt idx="2537">
                  <c:v>41079</c:v>
                </c:pt>
                <c:pt idx="2538">
                  <c:v>41080</c:v>
                </c:pt>
                <c:pt idx="2539">
                  <c:v>41081</c:v>
                </c:pt>
                <c:pt idx="2540">
                  <c:v>41082</c:v>
                </c:pt>
                <c:pt idx="2541">
                  <c:v>41085</c:v>
                </c:pt>
                <c:pt idx="2542">
                  <c:v>41086</c:v>
                </c:pt>
                <c:pt idx="2543">
                  <c:v>41087</c:v>
                </c:pt>
                <c:pt idx="2544">
                  <c:v>41088</c:v>
                </c:pt>
                <c:pt idx="2545">
                  <c:v>41089</c:v>
                </c:pt>
                <c:pt idx="2546">
                  <c:v>41092</c:v>
                </c:pt>
                <c:pt idx="2547">
                  <c:v>41093</c:v>
                </c:pt>
                <c:pt idx="2548">
                  <c:v>41095</c:v>
                </c:pt>
                <c:pt idx="2549">
                  <c:v>41096</c:v>
                </c:pt>
                <c:pt idx="2550">
                  <c:v>41099</c:v>
                </c:pt>
                <c:pt idx="2551">
                  <c:v>41100</c:v>
                </c:pt>
                <c:pt idx="2552">
                  <c:v>41101</c:v>
                </c:pt>
                <c:pt idx="2553">
                  <c:v>41102</c:v>
                </c:pt>
                <c:pt idx="2554">
                  <c:v>41103</c:v>
                </c:pt>
                <c:pt idx="2555">
                  <c:v>41106</c:v>
                </c:pt>
                <c:pt idx="2556">
                  <c:v>41107</c:v>
                </c:pt>
                <c:pt idx="2557">
                  <c:v>41108</c:v>
                </c:pt>
                <c:pt idx="2558">
                  <c:v>41109</c:v>
                </c:pt>
                <c:pt idx="2559">
                  <c:v>41110</c:v>
                </c:pt>
                <c:pt idx="2560">
                  <c:v>41113</c:v>
                </c:pt>
                <c:pt idx="2561">
                  <c:v>41114</c:v>
                </c:pt>
                <c:pt idx="2562">
                  <c:v>41115</c:v>
                </c:pt>
                <c:pt idx="2563">
                  <c:v>41116</c:v>
                </c:pt>
                <c:pt idx="2564">
                  <c:v>41117</c:v>
                </c:pt>
                <c:pt idx="2565">
                  <c:v>41120</c:v>
                </c:pt>
                <c:pt idx="2566">
                  <c:v>41121</c:v>
                </c:pt>
                <c:pt idx="2567">
                  <c:v>41122</c:v>
                </c:pt>
                <c:pt idx="2568">
                  <c:v>41123</c:v>
                </c:pt>
                <c:pt idx="2569">
                  <c:v>41124</c:v>
                </c:pt>
                <c:pt idx="2570">
                  <c:v>41127</c:v>
                </c:pt>
                <c:pt idx="2571">
                  <c:v>41128</c:v>
                </c:pt>
                <c:pt idx="2572">
                  <c:v>41129</c:v>
                </c:pt>
                <c:pt idx="2573">
                  <c:v>41130</c:v>
                </c:pt>
                <c:pt idx="2574">
                  <c:v>41131</c:v>
                </c:pt>
                <c:pt idx="2575">
                  <c:v>41134</c:v>
                </c:pt>
                <c:pt idx="2576">
                  <c:v>41135</c:v>
                </c:pt>
                <c:pt idx="2577">
                  <c:v>41136</c:v>
                </c:pt>
                <c:pt idx="2578">
                  <c:v>41137</c:v>
                </c:pt>
                <c:pt idx="2579">
                  <c:v>41138</c:v>
                </c:pt>
                <c:pt idx="2580">
                  <c:v>41141</c:v>
                </c:pt>
                <c:pt idx="2581">
                  <c:v>41142</c:v>
                </c:pt>
                <c:pt idx="2582">
                  <c:v>41143</c:v>
                </c:pt>
                <c:pt idx="2583">
                  <c:v>41144</c:v>
                </c:pt>
                <c:pt idx="2584">
                  <c:v>41145</c:v>
                </c:pt>
                <c:pt idx="2585">
                  <c:v>41148</c:v>
                </c:pt>
                <c:pt idx="2586">
                  <c:v>41149</c:v>
                </c:pt>
                <c:pt idx="2587">
                  <c:v>41150</c:v>
                </c:pt>
                <c:pt idx="2588">
                  <c:v>41151</c:v>
                </c:pt>
                <c:pt idx="2589">
                  <c:v>41152</c:v>
                </c:pt>
                <c:pt idx="2590">
                  <c:v>41156</c:v>
                </c:pt>
                <c:pt idx="2591">
                  <c:v>41157</c:v>
                </c:pt>
                <c:pt idx="2592">
                  <c:v>41158</c:v>
                </c:pt>
                <c:pt idx="2593">
                  <c:v>41159</c:v>
                </c:pt>
                <c:pt idx="2594">
                  <c:v>41162</c:v>
                </c:pt>
                <c:pt idx="2595">
                  <c:v>41163</c:v>
                </c:pt>
                <c:pt idx="2596">
                  <c:v>41164</c:v>
                </c:pt>
                <c:pt idx="2597">
                  <c:v>41165</c:v>
                </c:pt>
                <c:pt idx="2598">
                  <c:v>41166</c:v>
                </c:pt>
                <c:pt idx="2599">
                  <c:v>41169</c:v>
                </c:pt>
                <c:pt idx="2600">
                  <c:v>41170</c:v>
                </c:pt>
                <c:pt idx="2601">
                  <c:v>41171</c:v>
                </c:pt>
                <c:pt idx="2602">
                  <c:v>41172</c:v>
                </c:pt>
                <c:pt idx="2603">
                  <c:v>41173</c:v>
                </c:pt>
                <c:pt idx="2604">
                  <c:v>41176</c:v>
                </c:pt>
                <c:pt idx="2605">
                  <c:v>41177</c:v>
                </c:pt>
                <c:pt idx="2606">
                  <c:v>41178</c:v>
                </c:pt>
                <c:pt idx="2607">
                  <c:v>41179</c:v>
                </c:pt>
                <c:pt idx="2608">
                  <c:v>41180</c:v>
                </c:pt>
                <c:pt idx="2609">
                  <c:v>41183</c:v>
                </c:pt>
                <c:pt idx="2610">
                  <c:v>41184</c:v>
                </c:pt>
                <c:pt idx="2611">
                  <c:v>41185</c:v>
                </c:pt>
                <c:pt idx="2612">
                  <c:v>41186</c:v>
                </c:pt>
                <c:pt idx="2613">
                  <c:v>41187</c:v>
                </c:pt>
                <c:pt idx="2614">
                  <c:v>41190</c:v>
                </c:pt>
                <c:pt idx="2615">
                  <c:v>41191</c:v>
                </c:pt>
                <c:pt idx="2616">
                  <c:v>41192</c:v>
                </c:pt>
                <c:pt idx="2617">
                  <c:v>41193</c:v>
                </c:pt>
                <c:pt idx="2618">
                  <c:v>41194</c:v>
                </c:pt>
                <c:pt idx="2619">
                  <c:v>41197</c:v>
                </c:pt>
                <c:pt idx="2620">
                  <c:v>41198</c:v>
                </c:pt>
                <c:pt idx="2621">
                  <c:v>41199</c:v>
                </c:pt>
                <c:pt idx="2622">
                  <c:v>41200</c:v>
                </c:pt>
                <c:pt idx="2623">
                  <c:v>41201</c:v>
                </c:pt>
                <c:pt idx="2624">
                  <c:v>41204</c:v>
                </c:pt>
                <c:pt idx="2625">
                  <c:v>41205</c:v>
                </c:pt>
                <c:pt idx="2626">
                  <c:v>41206</c:v>
                </c:pt>
                <c:pt idx="2627">
                  <c:v>41207</c:v>
                </c:pt>
                <c:pt idx="2628">
                  <c:v>41208</c:v>
                </c:pt>
                <c:pt idx="2629">
                  <c:v>41213</c:v>
                </c:pt>
                <c:pt idx="2630">
                  <c:v>41214</c:v>
                </c:pt>
                <c:pt idx="2631">
                  <c:v>41215</c:v>
                </c:pt>
                <c:pt idx="2632">
                  <c:v>41218</c:v>
                </c:pt>
                <c:pt idx="2633">
                  <c:v>41219</c:v>
                </c:pt>
                <c:pt idx="2634">
                  <c:v>41220</c:v>
                </c:pt>
                <c:pt idx="2635">
                  <c:v>41221</c:v>
                </c:pt>
                <c:pt idx="2636">
                  <c:v>41222</c:v>
                </c:pt>
                <c:pt idx="2637">
                  <c:v>41225</c:v>
                </c:pt>
                <c:pt idx="2638">
                  <c:v>41226</c:v>
                </c:pt>
                <c:pt idx="2639">
                  <c:v>41227</c:v>
                </c:pt>
                <c:pt idx="2640">
                  <c:v>41228</c:v>
                </c:pt>
                <c:pt idx="2641">
                  <c:v>41229</c:v>
                </c:pt>
                <c:pt idx="2642">
                  <c:v>41232</c:v>
                </c:pt>
                <c:pt idx="2643">
                  <c:v>41233</c:v>
                </c:pt>
                <c:pt idx="2644">
                  <c:v>41234</c:v>
                </c:pt>
                <c:pt idx="2645">
                  <c:v>41236</c:v>
                </c:pt>
                <c:pt idx="2646">
                  <c:v>41239</c:v>
                </c:pt>
                <c:pt idx="2647">
                  <c:v>41240</c:v>
                </c:pt>
                <c:pt idx="2648">
                  <c:v>41241</c:v>
                </c:pt>
                <c:pt idx="2649">
                  <c:v>41242</c:v>
                </c:pt>
                <c:pt idx="2650">
                  <c:v>41243</c:v>
                </c:pt>
                <c:pt idx="2651">
                  <c:v>41246</c:v>
                </c:pt>
                <c:pt idx="2652">
                  <c:v>41247</c:v>
                </c:pt>
                <c:pt idx="2653">
                  <c:v>41248</c:v>
                </c:pt>
                <c:pt idx="2654">
                  <c:v>41249</c:v>
                </c:pt>
                <c:pt idx="2655">
                  <c:v>41250</c:v>
                </c:pt>
                <c:pt idx="2656">
                  <c:v>41253</c:v>
                </c:pt>
                <c:pt idx="2657">
                  <c:v>41254</c:v>
                </c:pt>
                <c:pt idx="2658">
                  <c:v>41255</c:v>
                </c:pt>
                <c:pt idx="2659">
                  <c:v>41256</c:v>
                </c:pt>
                <c:pt idx="2660">
                  <c:v>41257</c:v>
                </c:pt>
                <c:pt idx="2661">
                  <c:v>41260</c:v>
                </c:pt>
                <c:pt idx="2662">
                  <c:v>41261</c:v>
                </c:pt>
                <c:pt idx="2663">
                  <c:v>41262</c:v>
                </c:pt>
                <c:pt idx="2664">
                  <c:v>41263</c:v>
                </c:pt>
                <c:pt idx="2665">
                  <c:v>41264</c:v>
                </c:pt>
                <c:pt idx="2666">
                  <c:v>41267</c:v>
                </c:pt>
                <c:pt idx="2667">
                  <c:v>41269</c:v>
                </c:pt>
                <c:pt idx="2668">
                  <c:v>41270</c:v>
                </c:pt>
                <c:pt idx="2669">
                  <c:v>41271</c:v>
                </c:pt>
                <c:pt idx="2670">
                  <c:v>41274</c:v>
                </c:pt>
                <c:pt idx="2671">
                  <c:v>41276</c:v>
                </c:pt>
                <c:pt idx="2672">
                  <c:v>41277</c:v>
                </c:pt>
                <c:pt idx="2673">
                  <c:v>41278</c:v>
                </c:pt>
                <c:pt idx="2674">
                  <c:v>41281</c:v>
                </c:pt>
                <c:pt idx="2675">
                  <c:v>41282</c:v>
                </c:pt>
                <c:pt idx="2676">
                  <c:v>41283</c:v>
                </c:pt>
                <c:pt idx="2677">
                  <c:v>41284</c:v>
                </c:pt>
                <c:pt idx="2678">
                  <c:v>41285</c:v>
                </c:pt>
                <c:pt idx="2679">
                  <c:v>41288</c:v>
                </c:pt>
                <c:pt idx="2680">
                  <c:v>41289</c:v>
                </c:pt>
                <c:pt idx="2681">
                  <c:v>41290</c:v>
                </c:pt>
                <c:pt idx="2682">
                  <c:v>41291</c:v>
                </c:pt>
                <c:pt idx="2683">
                  <c:v>41292</c:v>
                </c:pt>
                <c:pt idx="2684">
                  <c:v>41296</c:v>
                </c:pt>
                <c:pt idx="2685">
                  <c:v>41297</c:v>
                </c:pt>
                <c:pt idx="2686">
                  <c:v>41298</c:v>
                </c:pt>
                <c:pt idx="2687">
                  <c:v>41299</c:v>
                </c:pt>
                <c:pt idx="2688">
                  <c:v>41302</c:v>
                </c:pt>
                <c:pt idx="2689">
                  <c:v>41303</c:v>
                </c:pt>
                <c:pt idx="2690">
                  <c:v>41304</c:v>
                </c:pt>
                <c:pt idx="2691">
                  <c:v>41305</c:v>
                </c:pt>
                <c:pt idx="2692">
                  <c:v>41306</c:v>
                </c:pt>
                <c:pt idx="2693">
                  <c:v>41309</c:v>
                </c:pt>
                <c:pt idx="2694">
                  <c:v>41310</c:v>
                </c:pt>
                <c:pt idx="2695">
                  <c:v>41311</c:v>
                </c:pt>
                <c:pt idx="2696">
                  <c:v>41312</c:v>
                </c:pt>
                <c:pt idx="2697">
                  <c:v>41313</c:v>
                </c:pt>
                <c:pt idx="2698">
                  <c:v>41316</c:v>
                </c:pt>
                <c:pt idx="2699">
                  <c:v>41317</c:v>
                </c:pt>
                <c:pt idx="2700">
                  <c:v>41318</c:v>
                </c:pt>
                <c:pt idx="2701">
                  <c:v>41319</c:v>
                </c:pt>
                <c:pt idx="2702">
                  <c:v>41320</c:v>
                </c:pt>
                <c:pt idx="2703">
                  <c:v>41324</c:v>
                </c:pt>
                <c:pt idx="2704">
                  <c:v>41325</c:v>
                </c:pt>
                <c:pt idx="2705">
                  <c:v>41326</c:v>
                </c:pt>
                <c:pt idx="2706">
                  <c:v>41327</c:v>
                </c:pt>
                <c:pt idx="2707">
                  <c:v>41330</c:v>
                </c:pt>
                <c:pt idx="2708">
                  <c:v>41331</c:v>
                </c:pt>
                <c:pt idx="2709">
                  <c:v>41332</c:v>
                </c:pt>
                <c:pt idx="2710">
                  <c:v>41333</c:v>
                </c:pt>
                <c:pt idx="2711">
                  <c:v>41334</c:v>
                </c:pt>
                <c:pt idx="2712">
                  <c:v>41337</c:v>
                </c:pt>
                <c:pt idx="2713">
                  <c:v>41338</c:v>
                </c:pt>
                <c:pt idx="2714">
                  <c:v>41339</c:v>
                </c:pt>
                <c:pt idx="2715">
                  <c:v>41340</c:v>
                </c:pt>
                <c:pt idx="2716">
                  <c:v>41341</c:v>
                </c:pt>
                <c:pt idx="2717">
                  <c:v>41344</c:v>
                </c:pt>
                <c:pt idx="2718">
                  <c:v>41345</c:v>
                </c:pt>
                <c:pt idx="2719">
                  <c:v>41346</c:v>
                </c:pt>
                <c:pt idx="2720">
                  <c:v>41347</c:v>
                </c:pt>
                <c:pt idx="2721">
                  <c:v>41348</c:v>
                </c:pt>
                <c:pt idx="2722">
                  <c:v>41351</c:v>
                </c:pt>
                <c:pt idx="2723">
                  <c:v>41352</c:v>
                </c:pt>
                <c:pt idx="2724">
                  <c:v>41353</c:v>
                </c:pt>
                <c:pt idx="2725">
                  <c:v>41354</c:v>
                </c:pt>
                <c:pt idx="2726">
                  <c:v>41355</c:v>
                </c:pt>
                <c:pt idx="2727">
                  <c:v>41358</c:v>
                </c:pt>
                <c:pt idx="2728">
                  <c:v>41359</c:v>
                </c:pt>
                <c:pt idx="2729">
                  <c:v>41360</c:v>
                </c:pt>
                <c:pt idx="2730">
                  <c:v>41361</c:v>
                </c:pt>
                <c:pt idx="2731">
                  <c:v>41365</c:v>
                </c:pt>
                <c:pt idx="2732">
                  <c:v>41366</c:v>
                </c:pt>
                <c:pt idx="2733">
                  <c:v>41367</c:v>
                </c:pt>
                <c:pt idx="2734">
                  <c:v>41368</c:v>
                </c:pt>
                <c:pt idx="2735">
                  <c:v>41369</c:v>
                </c:pt>
                <c:pt idx="2736">
                  <c:v>41372</c:v>
                </c:pt>
                <c:pt idx="2737">
                  <c:v>41373</c:v>
                </c:pt>
                <c:pt idx="2738">
                  <c:v>41374</c:v>
                </c:pt>
                <c:pt idx="2739">
                  <c:v>41375</c:v>
                </c:pt>
                <c:pt idx="2740">
                  <c:v>41376</c:v>
                </c:pt>
                <c:pt idx="2741">
                  <c:v>41379</c:v>
                </c:pt>
                <c:pt idx="2742">
                  <c:v>41380</c:v>
                </c:pt>
                <c:pt idx="2743">
                  <c:v>41381</c:v>
                </c:pt>
                <c:pt idx="2744">
                  <c:v>41382</c:v>
                </c:pt>
                <c:pt idx="2745">
                  <c:v>41383</c:v>
                </c:pt>
                <c:pt idx="2746">
                  <c:v>41386</c:v>
                </c:pt>
                <c:pt idx="2747">
                  <c:v>41387</c:v>
                </c:pt>
                <c:pt idx="2748">
                  <c:v>41388</c:v>
                </c:pt>
                <c:pt idx="2749">
                  <c:v>41389</c:v>
                </c:pt>
                <c:pt idx="2750">
                  <c:v>41390</c:v>
                </c:pt>
                <c:pt idx="2751">
                  <c:v>41393</c:v>
                </c:pt>
                <c:pt idx="2752">
                  <c:v>41394</c:v>
                </c:pt>
                <c:pt idx="2753">
                  <c:v>41395</c:v>
                </c:pt>
                <c:pt idx="2754">
                  <c:v>41396</c:v>
                </c:pt>
                <c:pt idx="2755">
                  <c:v>41397</c:v>
                </c:pt>
                <c:pt idx="2756">
                  <c:v>41400</c:v>
                </c:pt>
                <c:pt idx="2757">
                  <c:v>41401</c:v>
                </c:pt>
                <c:pt idx="2758">
                  <c:v>41402</c:v>
                </c:pt>
                <c:pt idx="2759">
                  <c:v>41403</c:v>
                </c:pt>
                <c:pt idx="2760">
                  <c:v>41404</c:v>
                </c:pt>
                <c:pt idx="2761">
                  <c:v>41407</c:v>
                </c:pt>
                <c:pt idx="2762">
                  <c:v>41408</c:v>
                </c:pt>
                <c:pt idx="2763">
                  <c:v>41409</c:v>
                </c:pt>
                <c:pt idx="2764">
                  <c:v>41410</c:v>
                </c:pt>
                <c:pt idx="2765">
                  <c:v>41411</c:v>
                </c:pt>
                <c:pt idx="2766">
                  <c:v>41414</c:v>
                </c:pt>
                <c:pt idx="2767">
                  <c:v>41415</c:v>
                </c:pt>
                <c:pt idx="2768">
                  <c:v>41416</c:v>
                </c:pt>
                <c:pt idx="2769">
                  <c:v>41417</c:v>
                </c:pt>
                <c:pt idx="2770">
                  <c:v>41418</c:v>
                </c:pt>
                <c:pt idx="2771">
                  <c:v>41422</c:v>
                </c:pt>
                <c:pt idx="2772">
                  <c:v>41423</c:v>
                </c:pt>
                <c:pt idx="2773">
                  <c:v>41424</c:v>
                </c:pt>
                <c:pt idx="2774">
                  <c:v>41425</c:v>
                </c:pt>
                <c:pt idx="2775">
                  <c:v>41428</c:v>
                </c:pt>
                <c:pt idx="2776">
                  <c:v>41429</c:v>
                </c:pt>
                <c:pt idx="2777">
                  <c:v>41430</c:v>
                </c:pt>
                <c:pt idx="2778">
                  <c:v>41431</c:v>
                </c:pt>
                <c:pt idx="2779">
                  <c:v>41432</c:v>
                </c:pt>
                <c:pt idx="2780">
                  <c:v>41435</c:v>
                </c:pt>
                <c:pt idx="2781">
                  <c:v>41436</c:v>
                </c:pt>
                <c:pt idx="2782">
                  <c:v>41437</c:v>
                </c:pt>
                <c:pt idx="2783">
                  <c:v>41438</c:v>
                </c:pt>
                <c:pt idx="2784">
                  <c:v>41439</c:v>
                </c:pt>
                <c:pt idx="2785">
                  <c:v>41442</c:v>
                </c:pt>
                <c:pt idx="2786">
                  <c:v>41443</c:v>
                </c:pt>
                <c:pt idx="2787">
                  <c:v>41444</c:v>
                </c:pt>
                <c:pt idx="2788">
                  <c:v>41445</c:v>
                </c:pt>
                <c:pt idx="2789">
                  <c:v>41446</c:v>
                </c:pt>
                <c:pt idx="2790">
                  <c:v>41449</c:v>
                </c:pt>
                <c:pt idx="2791">
                  <c:v>41450</c:v>
                </c:pt>
                <c:pt idx="2792">
                  <c:v>41451</c:v>
                </c:pt>
                <c:pt idx="2793">
                  <c:v>41452</c:v>
                </c:pt>
                <c:pt idx="2794">
                  <c:v>41453</c:v>
                </c:pt>
                <c:pt idx="2795">
                  <c:v>41456</c:v>
                </c:pt>
                <c:pt idx="2796">
                  <c:v>41457</c:v>
                </c:pt>
                <c:pt idx="2797">
                  <c:v>41458</c:v>
                </c:pt>
                <c:pt idx="2798">
                  <c:v>41460</c:v>
                </c:pt>
                <c:pt idx="2799">
                  <c:v>41463</c:v>
                </c:pt>
                <c:pt idx="2800">
                  <c:v>41464</c:v>
                </c:pt>
                <c:pt idx="2801">
                  <c:v>41465</c:v>
                </c:pt>
                <c:pt idx="2802">
                  <c:v>41466</c:v>
                </c:pt>
                <c:pt idx="2803">
                  <c:v>41467</c:v>
                </c:pt>
                <c:pt idx="2804">
                  <c:v>41470</c:v>
                </c:pt>
                <c:pt idx="2805">
                  <c:v>41471</c:v>
                </c:pt>
                <c:pt idx="2806">
                  <c:v>41472</c:v>
                </c:pt>
                <c:pt idx="2807">
                  <c:v>41473</c:v>
                </c:pt>
                <c:pt idx="2808">
                  <c:v>41474</c:v>
                </c:pt>
                <c:pt idx="2809">
                  <c:v>41477</c:v>
                </c:pt>
                <c:pt idx="2810">
                  <c:v>41478</c:v>
                </c:pt>
                <c:pt idx="2811">
                  <c:v>41479</c:v>
                </c:pt>
                <c:pt idx="2812">
                  <c:v>41480</c:v>
                </c:pt>
                <c:pt idx="2813">
                  <c:v>41481</c:v>
                </c:pt>
                <c:pt idx="2814">
                  <c:v>41484</c:v>
                </c:pt>
                <c:pt idx="2815">
                  <c:v>41485</c:v>
                </c:pt>
                <c:pt idx="2816">
                  <c:v>41486</c:v>
                </c:pt>
                <c:pt idx="2817">
                  <c:v>41487</c:v>
                </c:pt>
                <c:pt idx="2818">
                  <c:v>41488</c:v>
                </c:pt>
                <c:pt idx="2819">
                  <c:v>41491</c:v>
                </c:pt>
                <c:pt idx="2820">
                  <c:v>41492</c:v>
                </c:pt>
                <c:pt idx="2821">
                  <c:v>41493</c:v>
                </c:pt>
                <c:pt idx="2822">
                  <c:v>41494</c:v>
                </c:pt>
                <c:pt idx="2823">
                  <c:v>41495</c:v>
                </c:pt>
                <c:pt idx="2824">
                  <c:v>41498</c:v>
                </c:pt>
                <c:pt idx="2825">
                  <c:v>41499</c:v>
                </c:pt>
                <c:pt idx="2826">
                  <c:v>41500</c:v>
                </c:pt>
                <c:pt idx="2827">
                  <c:v>41501</c:v>
                </c:pt>
                <c:pt idx="2828">
                  <c:v>41502</c:v>
                </c:pt>
                <c:pt idx="2829">
                  <c:v>41505</c:v>
                </c:pt>
                <c:pt idx="2830">
                  <c:v>41506</c:v>
                </c:pt>
                <c:pt idx="2831">
                  <c:v>41507</c:v>
                </c:pt>
                <c:pt idx="2832">
                  <c:v>41508</c:v>
                </c:pt>
                <c:pt idx="2833">
                  <c:v>41509</c:v>
                </c:pt>
                <c:pt idx="2834">
                  <c:v>41512</c:v>
                </c:pt>
                <c:pt idx="2835">
                  <c:v>41513</c:v>
                </c:pt>
                <c:pt idx="2836">
                  <c:v>41514</c:v>
                </c:pt>
                <c:pt idx="2837">
                  <c:v>41515</c:v>
                </c:pt>
                <c:pt idx="2838">
                  <c:v>41516</c:v>
                </c:pt>
                <c:pt idx="2839">
                  <c:v>41520</c:v>
                </c:pt>
                <c:pt idx="2840">
                  <c:v>41521</c:v>
                </c:pt>
                <c:pt idx="2841">
                  <c:v>41522</c:v>
                </c:pt>
                <c:pt idx="2842">
                  <c:v>41523</c:v>
                </c:pt>
                <c:pt idx="2843">
                  <c:v>41526</c:v>
                </c:pt>
                <c:pt idx="2844">
                  <c:v>41527</c:v>
                </c:pt>
                <c:pt idx="2845">
                  <c:v>41528</c:v>
                </c:pt>
                <c:pt idx="2846">
                  <c:v>41529</c:v>
                </c:pt>
                <c:pt idx="2847">
                  <c:v>41530</c:v>
                </c:pt>
                <c:pt idx="2848">
                  <c:v>41533</c:v>
                </c:pt>
                <c:pt idx="2849">
                  <c:v>41534</c:v>
                </c:pt>
                <c:pt idx="2850">
                  <c:v>41535</c:v>
                </c:pt>
                <c:pt idx="2851">
                  <c:v>41536</c:v>
                </c:pt>
                <c:pt idx="2852">
                  <c:v>41537</c:v>
                </c:pt>
                <c:pt idx="2853">
                  <c:v>41540</c:v>
                </c:pt>
                <c:pt idx="2854">
                  <c:v>41541</c:v>
                </c:pt>
                <c:pt idx="2855">
                  <c:v>41542</c:v>
                </c:pt>
                <c:pt idx="2856">
                  <c:v>41543</c:v>
                </c:pt>
                <c:pt idx="2857">
                  <c:v>41544</c:v>
                </c:pt>
                <c:pt idx="2858">
                  <c:v>41547</c:v>
                </c:pt>
                <c:pt idx="2859">
                  <c:v>41548</c:v>
                </c:pt>
                <c:pt idx="2860">
                  <c:v>41549</c:v>
                </c:pt>
                <c:pt idx="2861">
                  <c:v>41550</c:v>
                </c:pt>
                <c:pt idx="2862">
                  <c:v>41551</c:v>
                </c:pt>
                <c:pt idx="2863">
                  <c:v>41554</c:v>
                </c:pt>
                <c:pt idx="2864">
                  <c:v>41555</c:v>
                </c:pt>
                <c:pt idx="2865">
                  <c:v>41556</c:v>
                </c:pt>
                <c:pt idx="2866">
                  <c:v>41557</c:v>
                </c:pt>
                <c:pt idx="2867">
                  <c:v>41558</c:v>
                </c:pt>
                <c:pt idx="2868">
                  <c:v>41561</c:v>
                </c:pt>
                <c:pt idx="2869">
                  <c:v>41562</c:v>
                </c:pt>
                <c:pt idx="2870">
                  <c:v>41563</c:v>
                </c:pt>
                <c:pt idx="2871">
                  <c:v>41564</c:v>
                </c:pt>
                <c:pt idx="2872">
                  <c:v>41565</c:v>
                </c:pt>
                <c:pt idx="2873">
                  <c:v>41568</c:v>
                </c:pt>
                <c:pt idx="2874">
                  <c:v>41569</c:v>
                </c:pt>
                <c:pt idx="2875">
                  <c:v>41570</c:v>
                </c:pt>
                <c:pt idx="2876">
                  <c:v>41571</c:v>
                </c:pt>
                <c:pt idx="2877">
                  <c:v>41572</c:v>
                </c:pt>
                <c:pt idx="2878">
                  <c:v>41575</c:v>
                </c:pt>
                <c:pt idx="2879">
                  <c:v>41576</c:v>
                </c:pt>
                <c:pt idx="2880">
                  <c:v>41577</c:v>
                </c:pt>
                <c:pt idx="2881">
                  <c:v>41578</c:v>
                </c:pt>
                <c:pt idx="2882">
                  <c:v>41579</c:v>
                </c:pt>
                <c:pt idx="2883">
                  <c:v>41582</c:v>
                </c:pt>
                <c:pt idx="2884">
                  <c:v>41583</c:v>
                </c:pt>
                <c:pt idx="2885">
                  <c:v>41584</c:v>
                </c:pt>
                <c:pt idx="2886">
                  <c:v>41585</c:v>
                </c:pt>
                <c:pt idx="2887">
                  <c:v>41586</c:v>
                </c:pt>
                <c:pt idx="2888">
                  <c:v>41589</c:v>
                </c:pt>
                <c:pt idx="2889">
                  <c:v>41590</c:v>
                </c:pt>
                <c:pt idx="2890">
                  <c:v>41591</c:v>
                </c:pt>
                <c:pt idx="2891">
                  <c:v>41592</c:v>
                </c:pt>
                <c:pt idx="2892">
                  <c:v>41593</c:v>
                </c:pt>
                <c:pt idx="2893">
                  <c:v>41596</c:v>
                </c:pt>
                <c:pt idx="2894">
                  <c:v>41597</c:v>
                </c:pt>
                <c:pt idx="2895">
                  <c:v>41598</c:v>
                </c:pt>
                <c:pt idx="2896">
                  <c:v>41599</c:v>
                </c:pt>
                <c:pt idx="2897">
                  <c:v>41600</c:v>
                </c:pt>
                <c:pt idx="2898">
                  <c:v>41603</c:v>
                </c:pt>
                <c:pt idx="2899">
                  <c:v>41604</c:v>
                </c:pt>
                <c:pt idx="2900">
                  <c:v>41605</c:v>
                </c:pt>
                <c:pt idx="2901">
                  <c:v>41607</c:v>
                </c:pt>
                <c:pt idx="2902">
                  <c:v>41610</c:v>
                </c:pt>
                <c:pt idx="2903">
                  <c:v>41611</c:v>
                </c:pt>
                <c:pt idx="2904">
                  <c:v>41612</c:v>
                </c:pt>
                <c:pt idx="2905">
                  <c:v>41613</c:v>
                </c:pt>
                <c:pt idx="2906">
                  <c:v>41614</c:v>
                </c:pt>
                <c:pt idx="2907">
                  <c:v>41617</c:v>
                </c:pt>
                <c:pt idx="2908">
                  <c:v>41618</c:v>
                </c:pt>
                <c:pt idx="2909">
                  <c:v>41619</c:v>
                </c:pt>
                <c:pt idx="2910">
                  <c:v>41620</c:v>
                </c:pt>
                <c:pt idx="2911">
                  <c:v>41621</c:v>
                </c:pt>
                <c:pt idx="2912">
                  <c:v>41624</c:v>
                </c:pt>
                <c:pt idx="2913">
                  <c:v>41625</c:v>
                </c:pt>
                <c:pt idx="2914">
                  <c:v>41626</c:v>
                </c:pt>
                <c:pt idx="2915">
                  <c:v>41627</c:v>
                </c:pt>
                <c:pt idx="2916">
                  <c:v>41628</c:v>
                </c:pt>
                <c:pt idx="2917">
                  <c:v>41631</c:v>
                </c:pt>
                <c:pt idx="2918">
                  <c:v>41632</c:v>
                </c:pt>
                <c:pt idx="2919">
                  <c:v>41634</c:v>
                </c:pt>
                <c:pt idx="2920">
                  <c:v>41635</c:v>
                </c:pt>
                <c:pt idx="2921">
                  <c:v>41638</c:v>
                </c:pt>
                <c:pt idx="2922">
                  <c:v>41639</c:v>
                </c:pt>
                <c:pt idx="2923">
                  <c:v>41641</c:v>
                </c:pt>
                <c:pt idx="2924">
                  <c:v>41642</c:v>
                </c:pt>
                <c:pt idx="2925">
                  <c:v>41645</c:v>
                </c:pt>
                <c:pt idx="2926">
                  <c:v>41646</c:v>
                </c:pt>
                <c:pt idx="2927">
                  <c:v>41647</c:v>
                </c:pt>
                <c:pt idx="2928">
                  <c:v>41648</c:v>
                </c:pt>
                <c:pt idx="2929">
                  <c:v>41649</c:v>
                </c:pt>
                <c:pt idx="2930">
                  <c:v>41652</c:v>
                </c:pt>
                <c:pt idx="2931">
                  <c:v>41653</c:v>
                </c:pt>
                <c:pt idx="2932">
                  <c:v>41654</c:v>
                </c:pt>
                <c:pt idx="2933">
                  <c:v>41655</c:v>
                </c:pt>
                <c:pt idx="2934">
                  <c:v>41656</c:v>
                </c:pt>
                <c:pt idx="2935">
                  <c:v>41660</c:v>
                </c:pt>
                <c:pt idx="2936">
                  <c:v>41661</c:v>
                </c:pt>
                <c:pt idx="2937">
                  <c:v>41662</c:v>
                </c:pt>
                <c:pt idx="2938">
                  <c:v>41663</c:v>
                </c:pt>
                <c:pt idx="2939">
                  <c:v>41666</c:v>
                </c:pt>
                <c:pt idx="2940">
                  <c:v>41667</c:v>
                </c:pt>
                <c:pt idx="2941">
                  <c:v>41668</c:v>
                </c:pt>
                <c:pt idx="2942">
                  <c:v>41669</c:v>
                </c:pt>
                <c:pt idx="2943">
                  <c:v>41670</c:v>
                </c:pt>
                <c:pt idx="2944">
                  <c:v>41673</c:v>
                </c:pt>
                <c:pt idx="2945">
                  <c:v>41674</c:v>
                </c:pt>
                <c:pt idx="2946">
                  <c:v>41675</c:v>
                </c:pt>
                <c:pt idx="2947">
                  <c:v>41676</c:v>
                </c:pt>
                <c:pt idx="2948">
                  <c:v>41677</c:v>
                </c:pt>
                <c:pt idx="2949">
                  <c:v>41680</c:v>
                </c:pt>
                <c:pt idx="2950">
                  <c:v>41681</c:v>
                </c:pt>
                <c:pt idx="2951">
                  <c:v>41682</c:v>
                </c:pt>
                <c:pt idx="2952">
                  <c:v>41683</c:v>
                </c:pt>
                <c:pt idx="2953">
                  <c:v>41684</c:v>
                </c:pt>
                <c:pt idx="2954">
                  <c:v>41688</c:v>
                </c:pt>
                <c:pt idx="2955">
                  <c:v>41689</c:v>
                </c:pt>
                <c:pt idx="2956">
                  <c:v>41690</c:v>
                </c:pt>
                <c:pt idx="2957">
                  <c:v>41691</c:v>
                </c:pt>
                <c:pt idx="2958">
                  <c:v>41694</c:v>
                </c:pt>
                <c:pt idx="2959">
                  <c:v>41695</c:v>
                </c:pt>
                <c:pt idx="2960">
                  <c:v>41696</c:v>
                </c:pt>
                <c:pt idx="2961">
                  <c:v>41697</c:v>
                </c:pt>
                <c:pt idx="2962">
                  <c:v>41698</c:v>
                </c:pt>
                <c:pt idx="2963">
                  <c:v>41701</c:v>
                </c:pt>
                <c:pt idx="2964">
                  <c:v>41702</c:v>
                </c:pt>
                <c:pt idx="2965">
                  <c:v>41703</c:v>
                </c:pt>
                <c:pt idx="2966">
                  <c:v>41704</c:v>
                </c:pt>
                <c:pt idx="2967">
                  <c:v>41705</c:v>
                </c:pt>
                <c:pt idx="2968">
                  <c:v>41708</c:v>
                </c:pt>
                <c:pt idx="2969">
                  <c:v>41709</c:v>
                </c:pt>
                <c:pt idx="2970">
                  <c:v>41710</c:v>
                </c:pt>
                <c:pt idx="2971">
                  <c:v>41711</c:v>
                </c:pt>
                <c:pt idx="2972">
                  <c:v>41712</c:v>
                </c:pt>
                <c:pt idx="2973">
                  <c:v>41715</c:v>
                </c:pt>
                <c:pt idx="2974">
                  <c:v>41716</c:v>
                </c:pt>
                <c:pt idx="2975">
                  <c:v>41717</c:v>
                </c:pt>
                <c:pt idx="2976">
                  <c:v>41718</c:v>
                </c:pt>
                <c:pt idx="2977">
                  <c:v>41719</c:v>
                </c:pt>
                <c:pt idx="2978">
                  <c:v>41722</c:v>
                </c:pt>
                <c:pt idx="2979">
                  <c:v>41723</c:v>
                </c:pt>
                <c:pt idx="2980">
                  <c:v>41724</c:v>
                </c:pt>
                <c:pt idx="2981">
                  <c:v>41725</c:v>
                </c:pt>
                <c:pt idx="2982">
                  <c:v>41726</c:v>
                </c:pt>
                <c:pt idx="2983">
                  <c:v>41729</c:v>
                </c:pt>
                <c:pt idx="2984">
                  <c:v>41730</c:v>
                </c:pt>
                <c:pt idx="2985">
                  <c:v>41731</c:v>
                </c:pt>
                <c:pt idx="2986">
                  <c:v>41732</c:v>
                </c:pt>
                <c:pt idx="2987">
                  <c:v>41733</c:v>
                </c:pt>
                <c:pt idx="2988">
                  <c:v>41736</c:v>
                </c:pt>
                <c:pt idx="2989">
                  <c:v>41737</c:v>
                </c:pt>
                <c:pt idx="2990">
                  <c:v>41738</c:v>
                </c:pt>
                <c:pt idx="2991">
                  <c:v>41739</c:v>
                </c:pt>
                <c:pt idx="2992">
                  <c:v>41740</c:v>
                </c:pt>
                <c:pt idx="2993">
                  <c:v>41743</c:v>
                </c:pt>
                <c:pt idx="2994">
                  <c:v>41744</c:v>
                </c:pt>
                <c:pt idx="2995">
                  <c:v>41745</c:v>
                </c:pt>
                <c:pt idx="2996">
                  <c:v>41746</c:v>
                </c:pt>
                <c:pt idx="2997">
                  <c:v>41750</c:v>
                </c:pt>
                <c:pt idx="2998">
                  <c:v>41751</c:v>
                </c:pt>
                <c:pt idx="2999">
                  <c:v>41752</c:v>
                </c:pt>
                <c:pt idx="3000">
                  <c:v>41753</c:v>
                </c:pt>
                <c:pt idx="3001">
                  <c:v>41754</c:v>
                </c:pt>
                <c:pt idx="3002">
                  <c:v>41757</c:v>
                </c:pt>
                <c:pt idx="3003">
                  <c:v>41758</c:v>
                </c:pt>
                <c:pt idx="3004">
                  <c:v>41759</c:v>
                </c:pt>
                <c:pt idx="3005">
                  <c:v>41760</c:v>
                </c:pt>
                <c:pt idx="3006">
                  <c:v>41761</c:v>
                </c:pt>
                <c:pt idx="3007">
                  <c:v>41764</c:v>
                </c:pt>
                <c:pt idx="3008">
                  <c:v>41765</c:v>
                </c:pt>
                <c:pt idx="3009">
                  <c:v>41766</c:v>
                </c:pt>
                <c:pt idx="3010">
                  <c:v>41767</c:v>
                </c:pt>
                <c:pt idx="3011">
                  <c:v>41768</c:v>
                </c:pt>
                <c:pt idx="3012">
                  <c:v>41771</c:v>
                </c:pt>
                <c:pt idx="3013">
                  <c:v>41772</c:v>
                </c:pt>
                <c:pt idx="3014">
                  <c:v>41773</c:v>
                </c:pt>
                <c:pt idx="3015">
                  <c:v>41774</c:v>
                </c:pt>
                <c:pt idx="3016">
                  <c:v>41775</c:v>
                </c:pt>
                <c:pt idx="3017">
                  <c:v>41778</c:v>
                </c:pt>
                <c:pt idx="3018">
                  <c:v>41779</c:v>
                </c:pt>
                <c:pt idx="3019">
                  <c:v>41780</c:v>
                </c:pt>
                <c:pt idx="3020">
                  <c:v>41781</c:v>
                </c:pt>
                <c:pt idx="3021">
                  <c:v>41782</c:v>
                </c:pt>
                <c:pt idx="3022">
                  <c:v>41786</c:v>
                </c:pt>
                <c:pt idx="3023">
                  <c:v>41787</c:v>
                </c:pt>
                <c:pt idx="3024">
                  <c:v>41788</c:v>
                </c:pt>
                <c:pt idx="3025">
                  <c:v>41789</c:v>
                </c:pt>
                <c:pt idx="3026">
                  <c:v>41792</c:v>
                </c:pt>
                <c:pt idx="3027">
                  <c:v>41793</c:v>
                </c:pt>
                <c:pt idx="3028">
                  <c:v>41794</c:v>
                </c:pt>
                <c:pt idx="3029">
                  <c:v>41795</c:v>
                </c:pt>
                <c:pt idx="3030">
                  <c:v>41796</c:v>
                </c:pt>
                <c:pt idx="3031">
                  <c:v>41799</c:v>
                </c:pt>
                <c:pt idx="3032">
                  <c:v>41800</c:v>
                </c:pt>
                <c:pt idx="3033">
                  <c:v>41801</c:v>
                </c:pt>
                <c:pt idx="3034">
                  <c:v>41802</c:v>
                </c:pt>
                <c:pt idx="3035">
                  <c:v>41803</c:v>
                </c:pt>
                <c:pt idx="3036">
                  <c:v>41806</c:v>
                </c:pt>
                <c:pt idx="3037">
                  <c:v>41807</c:v>
                </c:pt>
                <c:pt idx="3038">
                  <c:v>41808</c:v>
                </c:pt>
                <c:pt idx="3039">
                  <c:v>41809</c:v>
                </c:pt>
                <c:pt idx="3040">
                  <c:v>41810</c:v>
                </c:pt>
                <c:pt idx="3041">
                  <c:v>41813</c:v>
                </c:pt>
                <c:pt idx="3042">
                  <c:v>41814</c:v>
                </c:pt>
                <c:pt idx="3043">
                  <c:v>41815</c:v>
                </c:pt>
                <c:pt idx="3044">
                  <c:v>41816</c:v>
                </c:pt>
                <c:pt idx="3045">
                  <c:v>41817</c:v>
                </c:pt>
                <c:pt idx="3046">
                  <c:v>41820</c:v>
                </c:pt>
                <c:pt idx="3047">
                  <c:v>41821</c:v>
                </c:pt>
                <c:pt idx="3048">
                  <c:v>41822</c:v>
                </c:pt>
                <c:pt idx="3049">
                  <c:v>41823</c:v>
                </c:pt>
                <c:pt idx="3050">
                  <c:v>41827</c:v>
                </c:pt>
                <c:pt idx="3051">
                  <c:v>41828</c:v>
                </c:pt>
                <c:pt idx="3052">
                  <c:v>41829</c:v>
                </c:pt>
                <c:pt idx="3053">
                  <c:v>41830</c:v>
                </c:pt>
                <c:pt idx="3054">
                  <c:v>41831</c:v>
                </c:pt>
                <c:pt idx="3055">
                  <c:v>41834</c:v>
                </c:pt>
                <c:pt idx="3056">
                  <c:v>41835</c:v>
                </c:pt>
                <c:pt idx="3057">
                  <c:v>41836</c:v>
                </c:pt>
                <c:pt idx="3058">
                  <c:v>41837</c:v>
                </c:pt>
                <c:pt idx="3059">
                  <c:v>41838</c:v>
                </c:pt>
                <c:pt idx="3060">
                  <c:v>41841</c:v>
                </c:pt>
                <c:pt idx="3061">
                  <c:v>41842</c:v>
                </c:pt>
                <c:pt idx="3062">
                  <c:v>41843</c:v>
                </c:pt>
                <c:pt idx="3063">
                  <c:v>41844</c:v>
                </c:pt>
                <c:pt idx="3064">
                  <c:v>41845</c:v>
                </c:pt>
                <c:pt idx="3065">
                  <c:v>41848</c:v>
                </c:pt>
                <c:pt idx="3066">
                  <c:v>41849</c:v>
                </c:pt>
                <c:pt idx="3067">
                  <c:v>41850</c:v>
                </c:pt>
                <c:pt idx="3068">
                  <c:v>41851</c:v>
                </c:pt>
                <c:pt idx="3069">
                  <c:v>41852</c:v>
                </c:pt>
                <c:pt idx="3070">
                  <c:v>41855</c:v>
                </c:pt>
                <c:pt idx="3071">
                  <c:v>41856</c:v>
                </c:pt>
                <c:pt idx="3072">
                  <c:v>41857</c:v>
                </c:pt>
                <c:pt idx="3073">
                  <c:v>41858</c:v>
                </c:pt>
                <c:pt idx="3074">
                  <c:v>41859</c:v>
                </c:pt>
                <c:pt idx="3075">
                  <c:v>41862</c:v>
                </c:pt>
                <c:pt idx="3076">
                  <c:v>41863</c:v>
                </c:pt>
                <c:pt idx="3077">
                  <c:v>41864</c:v>
                </c:pt>
                <c:pt idx="3078">
                  <c:v>41865</c:v>
                </c:pt>
                <c:pt idx="3079">
                  <c:v>41866</c:v>
                </c:pt>
                <c:pt idx="3080">
                  <c:v>41869</c:v>
                </c:pt>
                <c:pt idx="3081">
                  <c:v>41870</c:v>
                </c:pt>
                <c:pt idx="3082">
                  <c:v>41871</c:v>
                </c:pt>
                <c:pt idx="3083">
                  <c:v>41872</c:v>
                </c:pt>
                <c:pt idx="3084">
                  <c:v>41873</c:v>
                </c:pt>
                <c:pt idx="3085">
                  <c:v>41876</c:v>
                </c:pt>
                <c:pt idx="3086">
                  <c:v>41877</c:v>
                </c:pt>
                <c:pt idx="3087">
                  <c:v>41878</c:v>
                </c:pt>
                <c:pt idx="3088">
                  <c:v>41879</c:v>
                </c:pt>
                <c:pt idx="3089">
                  <c:v>41880</c:v>
                </c:pt>
                <c:pt idx="3090">
                  <c:v>41884</c:v>
                </c:pt>
                <c:pt idx="3091">
                  <c:v>41885</c:v>
                </c:pt>
                <c:pt idx="3092">
                  <c:v>41886</c:v>
                </c:pt>
                <c:pt idx="3093">
                  <c:v>41887</c:v>
                </c:pt>
                <c:pt idx="3094">
                  <c:v>41890</c:v>
                </c:pt>
                <c:pt idx="3095">
                  <c:v>41891</c:v>
                </c:pt>
                <c:pt idx="3096">
                  <c:v>41892</c:v>
                </c:pt>
                <c:pt idx="3097">
                  <c:v>41893</c:v>
                </c:pt>
                <c:pt idx="3098">
                  <c:v>41894</c:v>
                </c:pt>
                <c:pt idx="3099">
                  <c:v>41897</c:v>
                </c:pt>
                <c:pt idx="3100">
                  <c:v>41898</c:v>
                </c:pt>
                <c:pt idx="3101">
                  <c:v>41899</c:v>
                </c:pt>
                <c:pt idx="3102">
                  <c:v>41900</c:v>
                </c:pt>
                <c:pt idx="3103">
                  <c:v>41901</c:v>
                </c:pt>
                <c:pt idx="3104">
                  <c:v>41904</c:v>
                </c:pt>
                <c:pt idx="3105">
                  <c:v>41905</c:v>
                </c:pt>
                <c:pt idx="3106">
                  <c:v>41906</c:v>
                </c:pt>
                <c:pt idx="3107">
                  <c:v>41907</c:v>
                </c:pt>
                <c:pt idx="3108">
                  <c:v>41908</c:v>
                </c:pt>
                <c:pt idx="3109">
                  <c:v>41911</c:v>
                </c:pt>
                <c:pt idx="3110">
                  <c:v>41912</c:v>
                </c:pt>
                <c:pt idx="3111">
                  <c:v>41913</c:v>
                </c:pt>
                <c:pt idx="3112">
                  <c:v>41914</c:v>
                </c:pt>
                <c:pt idx="3113">
                  <c:v>41915</c:v>
                </c:pt>
                <c:pt idx="3114">
                  <c:v>41918</c:v>
                </c:pt>
                <c:pt idx="3115">
                  <c:v>41919</c:v>
                </c:pt>
                <c:pt idx="3116">
                  <c:v>41920</c:v>
                </c:pt>
                <c:pt idx="3117">
                  <c:v>41921</c:v>
                </c:pt>
                <c:pt idx="3118">
                  <c:v>41922</c:v>
                </c:pt>
                <c:pt idx="3119">
                  <c:v>41925</c:v>
                </c:pt>
                <c:pt idx="3120">
                  <c:v>41926</c:v>
                </c:pt>
                <c:pt idx="3121">
                  <c:v>41927</c:v>
                </c:pt>
                <c:pt idx="3122">
                  <c:v>41928</c:v>
                </c:pt>
                <c:pt idx="3123">
                  <c:v>41929</c:v>
                </c:pt>
                <c:pt idx="3124">
                  <c:v>41932</c:v>
                </c:pt>
                <c:pt idx="3125">
                  <c:v>41933</c:v>
                </c:pt>
                <c:pt idx="3126">
                  <c:v>41934</c:v>
                </c:pt>
                <c:pt idx="3127">
                  <c:v>41935</c:v>
                </c:pt>
                <c:pt idx="3128">
                  <c:v>41936</c:v>
                </c:pt>
                <c:pt idx="3129">
                  <c:v>41939</c:v>
                </c:pt>
                <c:pt idx="3130">
                  <c:v>41940</c:v>
                </c:pt>
                <c:pt idx="3131">
                  <c:v>41941</c:v>
                </c:pt>
                <c:pt idx="3132">
                  <c:v>41942</c:v>
                </c:pt>
                <c:pt idx="3133">
                  <c:v>41943</c:v>
                </c:pt>
                <c:pt idx="3134">
                  <c:v>41946</c:v>
                </c:pt>
                <c:pt idx="3135">
                  <c:v>41947</c:v>
                </c:pt>
                <c:pt idx="3136">
                  <c:v>41948</c:v>
                </c:pt>
                <c:pt idx="3137">
                  <c:v>41949</c:v>
                </c:pt>
                <c:pt idx="3138">
                  <c:v>41950</c:v>
                </c:pt>
                <c:pt idx="3139">
                  <c:v>41953</c:v>
                </c:pt>
                <c:pt idx="3140">
                  <c:v>41954</c:v>
                </c:pt>
                <c:pt idx="3141">
                  <c:v>41955</c:v>
                </c:pt>
                <c:pt idx="3142">
                  <c:v>41956</c:v>
                </c:pt>
                <c:pt idx="3143">
                  <c:v>41957</c:v>
                </c:pt>
                <c:pt idx="3144">
                  <c:v>41960</c:v>
                </c:pt>
                <c:pt idx="3145">
                  <c:v>41961</c:v>
                </c:pt>
                <c:pt idx="3146">
                  <c:v>41962</c:v>
                </c:pt>
                <c:pt idx="3147">
                  <c:v>41963</c:v>
                </c:pt>
                <c:pt idx="3148">
                  <c:v>41964</c:v>
                </c:pt>
                <c:pt idx="3149">
                  <c:v>41967</c:v>
                </c:pt>
                <c:pt idx="3150">
                  <c:v>41968</c:v>
                </c:pt>
                <c:pt idx="3151">
                  <c:v>41969</c:v>
                </c:pt>
                <c:pt idx="3152">
                  <c:v>41971</c:v>
                </c:pt>
                <c:pt idx="3153">
                  <c:v>41974</c:v>
                </c:pt>
                <c:pt idx="3154">
                  <c:v>41975</c:v>
                </c:pt>
                <c:pt idx="3155">
                  <c:v>41976</c:v>
                </c:pt>
                <c:pt idx="3156">
                  <c:v>41977</c:v>
                </c:pt>
                <c:pt idx="3157">
                  <c:v>41978</c:v>
                </c:pt>
                <c:pt idx="3158">
                  <c:v>41981</c:v>
                </c:pt>
                <c:pt idx="3159">
                  <c:v>41982</c:v>
                </c:pt>
                <c:pt idx="3160">
                  <c:v>41983</c:v>
                </c:pt>
                <c:pt idx="3161">
                  <c:v>41984</c:v>
                </c:pt>
                <c:pt idx="3162">
                  <c:v>41985</c:v>
                </c:pt>
                <c:pt idx="3163">
                  <c:v>41988</c:v>
                </c:pt>
                <c:pt idx="3164">
                  <c:v>41989</c:v>
                </c:pt>
                <c:pt idx="3165">
                  <c:v>41990</c:v>
                </c:pt>
                <c:pt idx="3166">
                  <c:v>41991</c:v>
                </c:pt>
                <c:pt idx="3167">
                  <c:v>41992</c:v>
                </c:pt>
                <c:pt idx="3168">
                  <c:v>41995</c:v>
                </c:pt>
                <c:pt idx="3169">
                  <c:v>41996</c:v>
                </c:pt>
                <c:pt idx="3170">
                  <c:v>41997</c:v>
                </c:pt>
                <c:pt idx="3171">
                  <c:v>41999</c:v>
                </c:pt>
                <c:pt idx="3172">
                  <c:v>42002</c:v>
                </c:pt>
                <c:pt idx="3173">
                  <c:v>42003</c:v>
                </c:pt>
                <c:pt idx="3174">
                  <c:v>42004</c:v>
                </c:pt>
                <c:pt idx="3175">
                  <c:v>42006</c:v>
                </c:pt>
                <c:pt idx="3176">
                  <c:v>42009</c:v>
                </c:pt>
                <c:pt idx="3177">
                  <c:v>42010</c:v>
                </c:pt>
                <c:pt idx="3178">
                  <c:v>42011</c:v>
                </c:pt>
                <c:pt idx="3179">
                  <c:v>42012</c:v>
                </c:pt>
                <c:pt idx="3180">
                  <c:v>42013</c:v>
                </c:pt>
                <c:pt idx="3181">
                  <c:v>42016</c:v>
                </c:pt>
                <c:pt idx="3182">
                  <c:v>42017</c:v>
                </c:pt>
                <c:pt idx="3183">
                  <c:v>42018</c:v>
                </c:pt>
                <c:pt idx="3184">
                  <c:v>42019</c:v>
                </c:pt>
                <c:pt idx="3185">
                  <c:v>42020</c:v>
                </c:pt>
                <c:pt idx="3186">
                  <c:v>42024</c:v>
                </c:pt>
                <c:pt idx="3187">
                  <c:v>42025</c:v>
                </c:pt>
                <c:pt idx="3188">
                  <c:v>42026</c:v>
                </c:pt>
                <c:pt idx="3189">
                  <c:v>42027</c:v>
                </c:pt>
                <c:pt idx="3190">
                  <c:v>42030</c:v>
                </c:pt>
                <c:pt idx="3191">
                  <c:v>42031</c:v>
                </c:pt>
                <c:pt idx="3192">
                  <c:v>42032</c:v>
                </c:pt>
                <c:pt idx="3193">
                  <c:v>42033</c:v>
                </c:pt>
                <c:pt idx="3194">
                  <c:v>42034</c:v>
                </c:pt>
                <c:pt idx="3195">
                  <c:v>42037</c:v>
                </c:pt>
                <c:pt idx="3196">
                  <c:v>42038</c:v>
                </c:pt>
                <c:pt idx="3197">
                  <c:v>42039</c:v>
                </c:pt>
                <c:pt idx="3198">
                  <c:v>42040</c:v>
                </c:pt>
                <c:pt idx="3199">
                  <c:v>42041</c:v>
                </c:pt>
                <c:pt idx="3200">
                  <c:v>42044</c:v>
                </c:pt>
                <c:pt idx="3201">
                  <c:v>42045</c:v>
                </c:pt>
                <c:pt idx="3202">
                  <c:v>42046</c:v>
                </c:pt>
                <c:pt idx="3203">
                  <c:v>42047</c:v>
                </c:pt>
                <c:pt idx="3204">
                  <c:v>42048</c:v>
                </c:pt>
                <c:pt idx="3205">
                  <c:v>42052</c:v>
                </c:pt>
                <c:pt idx="3206">
                  <c:v>42053</c:v>
                </c:pt>
                <c:pt idx="3207">
                  <c:v>42054</c:v>
                </c:pt>
                <c:pt idx="3208">
                  <c:v>42055</c:v>
                </c:pt>
                <c:pt idx="3209">
                  <c:v>42058</c:v>
                </c:pt>
                <c:pt idx="3210">
                  <c:v>42059</c:v>
                </c:pt>
                <c:pt idx="3211">
                  <c:v>42060</c:v>
                </c:pt>
                <c:pt idx="3212">
                  <c:v>42061</c:v>
                </c:pt>
                <c:pt idx="3213">
                  <c:v>42062</c:v>
                </c:pt>
                <c:pt idx="3214">
                  <c:v>42065</c:v>
                </c:pt>
                <c:pt idx="3215">
                  <c:v>42066</c:v>
                </c:pt>
                <c:pt idx="3216">
                  <c:v>42067</c:v>
                </c:pt>
                <c:pt idx="3217">
                  <c:v>42068</c:v>
                </c:pt>
                <c:pt idx="3218">
                  <c:v>42069</c:v>
                </c:pt>
                <c:pt idx="3219">
                  <c:v>42072</c:v>
                </c:pt>
                <c:pt idx="3220">
                  <c:v>42073</c:v>
                </c:pt>
                <c:pt idx="3221">
                  <c:v>42074</c:v>
                </c:pt>
                <c:pt idx="3222">
                  <c:v>42075</c:v>
                </c:pt>
                <c:pt idx="3223">
                  <c:v>42076</c:v>
                </c:pt>
                <c:pt idx="3224">
                  <c:v>42079</c:v>
                </c:pt>
                <c:pt idx="3225">
                  <c:v>42080</c:v>
                </c:pt>
                <c:pt idx="3226">
                  <c:v>42081</c:v>
                </c:pt>
                <c:pt idx="3227">
                  <c:v>42082</c:v>
                </c:pt>
                <c:pt idx="3228">
                  <c:v>42083</c:v>
                </c:pt>
                <c:pt idx="3229">
                  <c:v>42086</c:v>
                </c:pt>
                <c:pt idx="3230">
                  <c:v>42087</c:v>
                </c:pt>
                <c:pt idx="3231">
                  <c:v>42088</c:v>
                </c:pt>
                <c:pt idx="3232">
                  <c:v>42089</c:v>
                </c:pt>
                <c:pt idx="3233">
                  <c:v>42090</c:v>
                </c:pt>
                <c:pt idx="3234">
                  <c:v>42093</c:v>
                </c:pt>
                <c:pt idx="3235">
                  <c:v>42094</c:v>
                </c:pt>
                <c:pt idx="3236">
                  <c:v>42095</c:v>
                </c:pt>
                <c:pt idx="3237">
                  <c:v>42096</c:v>
                </c:pt>
                <c:pt idx="3238">
                  <c:v>42100</c:v>
                </c:pt>
                <c:pt idx="3239">
                  <c:v>42101</c:v>
                </c:pt>
                <c:pt idx="3240">
                  <c:v>42102</c:v>
                </c:pt>
                <c:pt idx="3241">
                  <c:v>42103</c:v>
                </c:pt>
                <c:pt idx="3242">
                  <c:v>42104</c:v>
                </c:pt>
                <c:pt idx="3243">
                  <c:v>42107</c:v>
                </c:pt>
                <c:pt idx="3244">
                  <c:v>42108</c:v>
                </c:pt>
                <c:pt idx="3245">
                  <c:v>42109</c:v>
                </c:pt>
                <c:pt idx="3246">
                  <c:v>42110</c:v>
                </c:pt>
                <c:pt idx="3247">
                  <c:v>42111</c:v>
                </c:pt>
                <c:pt idx="3248">
                  <c:v>42114</c:v>
                </c:pt>
                <c:pt idx="3249">
                  <c:v>42115</c:v>
                </c:pt>
                <c:pt idx="3250">
                  <c:v>42116</c:v>
                </c:pt>
                <c:pt idx="3251">
                  <c:v>42117</c:v>
                </c:pt>
                <c:pt idx="3252">
                  <c:v>42118</c:v>
                </c:pt>
                <c:pt idx="3253">
                  <c:v>42121</c:v>
                </c:pt>
                <c:pt idx="3254">
                  <c:v>42122</c:v>
                </c:pt>
                <c:pt idx="3255">
                  <c:v>42123</c:v>
                </c:pt>
                <c:pt idx="3256">
                  <c:v>42124</c:v>
                </c:pt>
                <c:pt idx="3257">
                  <c:v>42125</c:v>
                </c:pt>
                <c:pt idx="3258">
                  <c:v>42128</c:v>
                </c:pt>
                <c:pt idx="3259">
                  <c:v>42129</c:v>
                </c:pt>
                <c:pt idx="3260">
                  <c:v>42130</c:v>
                </c:pt>
                <c:pt idx="3261">
                  <c:v>42131</c:v>
                </c:pt>
                <c:pt idx="3262">
                  <c:v>42132</c:v>
                </c:pt>
                <c:pt idx="3263">
                  <c:v>42135</c:v>
                </c:pt>
                <c:pt idx="3264">
                  <c:v>42136</c:v>
                </c:pt>
                <c:pt idx="3265">
                  <c:v>42137</c:v>
                </c:pt>
                <c:pt idx="3266">
                  <c:v>42138</c:v>
                </c:pt>
                <c:pt idx="3267">
                  <c:v>42139</c:v>
                </c:pt>
                <c:pt idx="3268">
                  <c:v>42142</c:v>
                </c:pt>
                <c:pt idx="3269">
                  <c:v>42143</c:v>
                </c:pt>
                <c:pt idx="3270">
                  <c:v>42144</c:v>
                </c:pt>
                <c:pt idx="3271">
                  <c:v>42145</c:v>
                </c:pt>
                <c:pt idx="3272">
                  <c:v>42146</c:v>
                </c:pt>
                <c:pt idx="3273">
                  <c:v>42150</c:v>
                </c:pt>
                <c:pt idx="3274">
                  <c:v>42151</c:v>
                </c:pt>
                <c:pt idx="3275">
                  <c:v>42152</c:v>
                </c:pt>
                <c:pt idx="3276">
                  <c:v>42153</c:v>
                </c:pt>
                <c:pt idx="3277">
                  <c:v>42156</c:v>
                </c:pt>
                <c:pt idx="3278">
                  <c:v>42157</c:v>
                </c:pt>
                <c:pt idx="3279">
                  <c:v>42158</c:v>
                </c:pt>
                <c:pt idx="3280">
                  <c:v>42159</c:v>
                </c:pt>
                <c:pt idx="3281">
                  <c:v>42160</c:v>
                </c:pt>
                <c:pt idx="3282">
                  <c:v>42163</c:v>
                </c:pt>
                <c:pt idx="3283">
                  <c:v>42164</c:v>
                </c:pt>
                <c:pt idx="3284">
                  <c:v>42165</c:v>
                </c:pt>
                <c:pt idx="3285">
                  <c:v>42166</c:v>
                </c:pt>
                <c:pt idx="3286">
                  <c:v>42167</c:v>
                </c:pt>
                <c:pt idx="3287">
                  <c:v>42170</c:v>
                </c:pt>
                <c:pt idx="3288">
                  <c:v>42171</c:v>
                </c:pt>
                <c:pt idx="3289">
                  <c:v>42172</c:v>
                </c:pt>
                <c:pt idx="3290">
                  <c:v>42173</c:v>
                </c:pt>
                <c:pt idx="3291">
                  <c:v>42174</c:v>
                </c:pt>
                <c:pt idx="3292">
                  <c:v>42177</c:v>
                </c:pt>
                <c:pt idx="3293">
                  <c:v>42178</c:v>
                </c:pt>
                <c:pt idx="3294">
                  <c:v>42179</c:v>
                </c:pt>
                <c:pt idx="3295">
                  <c:v>42180</c:v>
                </c:pt>
                <c:pt idx="3296">
                  <c:v>42181</c:v>
                </c:pt>
                <c:pt idx="3297">
                  <c:v>42184</c:v>
                </c:pt>
                <c:pt idx="3298">
                  <c:v>42185</c:v>
                </c:pt>
                <c:pt idx="3299">
                  <c:v>42186</c:v>
                </c:pt>
                <c:pt idx="3300">
                  <c:v>42187</c:v>
                </c:pt>
                <c:pt idx="3301">
                  <c:v>42191</c:v>
                </c:pt>
                <c:pt idx="3302">
                  <c:v>42192</c:v>
                </c:pt>
                <c:pt idx="3303">
                  <c:v>42193</c:v>
                </c:pt>
                <c:pt idx="3304">
                  <c:v>42194</c:v>
                </c:pt>
                <c:pt idx="3305">
                  <c:v>42195</c:v>
                </c:pt>
                <c:pt idx="3306">
                  <c:v>42198</c:v>
                </c:pt>
                <c:pt idx="3307">
                  <c:v>42199</c:v>
                </c:pt>
                <c:pt idx="3308">
                  <c:v>42200</c:v>
                </c:pt>
                <c:pt idx="3309">
                  <c:v>42201</c:v>
                </c:pt>
                <c:pt idx="3310">
                  <c:v>42202</c:v>
                </c:pt>
                <c:pt idx="3311">
                  <c:v>42205</c:v>
                </c:pt>
                <c:pt idx="3312">
                  <c:v>42206</c:v>
                </c:pt>
                <c:pt idx="3313">
                  <c:v>42207</c:v>
                </c:pt>
                <c:pt idx="3314">
                  <c:v>42208</c:v>
                </c:pt>
                <c:pt idx="3315">
                  <c:v>42209</c:v>
                </c:pt>
                <c:pt idx="3316">
                  <c:v>42212</c:v>
                </c:pt>
                <c:pt idx="3317">
                  <c:v>42213</c:v>
                </c:pt>
                <c:pt idx="3318">
                  <c:v>42214</c:v>
                </c:pt>
                <c:pt idx="3319">
                  <c:v>42215</c:v>
                </c:pt>
                <c:pt idx="3320">
                  <c:v>42216</c:v>
                </c:pt>
                <c:pt idx="3321">
                  <c:v>42219</c:v>
                </c:pt>
                <c:pt idx="3322">
                  <c:v>42220</c:v>
                </c:pt>
                <c:pt idx="3323">
                  <c:v>42221</c:v>
                </c:pt>
                <c:pt idx="3324">
                  <c:v>42222</c:v>
                </c:pt>
                <c:pt idx="3325">
                  <c:v>42223</c:v>
                </c:pt>
                <c:pt idx="3326">
                  <c:v>42226</c:v>
                </c:pt>
                <c:pt idx="3327">
                  <c:v>42227</c:v>
                </c:pt>
                <c:pt idx="3328">
                  <c:v>42228</c:v>
                </c:pt>
                <c:pt idx="3329">
                  <c:v>42229</c:v>
                </c:pt>
                <c:pt idx="3330">
                  <c:v>42230</c:v>
                </c:pt>
                <c:pt idx="3331">
                  <c:v>42233</c:v>
                </c:pt>
                <c:pt idx="3332">
                  <c:v>42234</c:v>
                </c:pt>
                <c:pt idx="3333">
                  <c:v>42235</c:v>
                </c:pt>
                <c:pt idx="3334">
                  <c:v>42236</c:v>
                </c:pt>
                <c:pt idx="3335">
                  <c:v>42237</c:v>
                </c:pt>
                <c:pt idx="3336">
                  <c:v>42240</c:v>
                </c:pt>
                <c:pt idx="3337">
                  <c:v>42241</c:v>
                </c:pt>
                <c:pt idx="3338">
                  <c:v>42242</c:v>
                </c:pt>
                <c:pt idx="3339">
                  <c:v>42243</c:v>
                </c:pt>
                <c:pt idx="3340">
                  <c:v>42244</c:v>
                </c:pt>
                <c:pt idx="3341">
                  <c:v>42247</c:v>
                </c:pt>
                <c:pt idx="3342">
                  <c:v>42248</c:v>
                </c:pt>
                <c:pt idx="3343">
                  <c:v>42249</c:v>
                </c:pt>
                <c:pt idx="3344">
                  <c:v>42250</c:v>
                </c:pt>
                <c:pt idx="3345">
                  <c:v>42251</c:v>
                </c:pt>
                <c:pt idx="3346">
                  <c:v>42255</c:v>
                </c:pt>
                <c:pt idx="3347">
                  <c:v>42256</c:v>
                </c:pt>
                <c:pt idx="3348">
                  <c:v>42257</c:v>
                </c:pt>
                <c:pt idx="3349">
                  <c:v>42258</c:v>
                </c:pt>
                <c:pt idx="3350">
                  <c:v>42261</c:v>
                </c:pt>
                <c:pt idx="3351">
                  <c:v>42262</c:v>
                </c:pt>
                <c:pt idx="3352">
                  <c:v>42263</c:v>
                </c:pt>
                <c:pt idx="3353">
                  <c:v>42264</c:v>
                </c:pt>
                <c:pt idx="3354">
                  <c:v>42265</c:v>
                </c:pt>
                <c:pt idx="3355">
                  <c:v>42268</c:v>
                </c:pt>
                <c:pt idx="3356">
                  <c:v>42269</c:v>
                </c:pt>
                <c:pt idx="3357">
                  <c:v>42270</c:v>
                </c:pt>
                <c:pt idx="3358">
                  <c:v>42271</c:v>
                </c:pt>
                <c:pt idx="3359">
                  <c:v>42272</c:v>
                </c:pt>
                <c:pt idx="3360">
                  <c:v>42275</c:v>
                </c:pt>
                <c:pt idx="3361">
                  <c:v>42276</c:v>
                </c:pt>
                <c:pt idx="3362">
                  <c:v>42277</c:v>
                </c:pt>
                <c:pt idx="3363">
                  <c:v>42278</c:v>
                </c:pt>
                <c:pt idx="3364">
                  <c:v>42279</c:v>
                </c:pt>
                <c:pt idx="3365">
                  <c:v>42282</c:v>
                </c:pt>
                <c:pt idx="3366">
                  <c:v>42283</c:v>
                </c:pt>
                <c:pt idx="3367">
                  <c:v>42284</c:v>
                </c:pt>
                <c:pt idx="3368">
                  <c:v>42285</c:v>
                </c:pt>
                <c:pt idx="3369">
                  <c:v>42286</c:v>
                </c:pt>
                <c:pt idx="3370">
                  <c:v>42289</c:v>
                </c:pt>
                <c:pt idx="3371">
                  <c:v>42290</c:v>
                </c:pt>
                <c:pt idx="3372">
                  <c:v>42291</c:v>
                </c:pt>
                <c:pt idx="3373">
                  <c:v>42292</c:v>
                </c:pt>
                <c:pt idx="3374">
                  <c:v>42293</c:v>
                </c:pt>
                <c:pt idx="3375">
                  <c:v>42296</c:v>
                </c:pt>
                <c:pt idx="3376">
                  <c:v>42297</c:v>
                </c:pt>
                <c:pt idx="3377">
                  <c:v>42298</c:v>
                </c:pt>
                <c:pt idx="3378">
                  <c:v>42299</c:v>
                </c:pt>
                <c:pt idx="3379">
                  <c:v>42300</c:v>
                </c:pt>
                <c:pt idx="3380">
                  <c:v>42303</c:v>
                </c:pt>
                <c:pt idx="3381">
                  <c:v>42304</c:v>
                </c:pt>
                <c:pt idx="3382">
                  <c:v>42305</c:v>
                </c:pt>
                <c:pt idx="3383">
                  <c:v>42306</c:v>
                </c:pt>
                <c:pt idx="3384">
                  <c:v>42307</c:v>
                </c:pt>
                <c:pt idx="3385">
                  <c:v>42310</c:v>
                </c:pt>
                <c:pt idx="3386">
                  <c:v>42311</c:v>
                </c:pt>
                <c:pt idx="3387">
                  <c:v>42312</c:v>
                </c:pt>
                <c:pt idx="3388">
                  <c:v>42313</c:v>
                </c:pt>
                <c:pt idx="3389">
                  <c:v>42314</c:v>
                </c:pt>
                <c:pt idx="3390">
                  <c:v>42317</c:v>
                </c:pt>
                <c:pt idx="3391">
                  <c:v>42318</c:v>
                </c:pt>
                <c:pt idx="3392">
                  <c:v>42319</c:v>
                </c:pt>
                <c:pt idx="3393">
                  <c:v>42320</c:v>
                </c:pt>
                <c:pt idx="3394">
                  <c:v>42321</c:v>
                </c:pt>
                <c:pt idx="3395">
                  <c:v>42324</c:v>
                </c:pt>
                <c:pt idx="3396">
                  <c:v>42325</c:v>
                </c:pt>
                <c:pt idx="3397">
                  <c:v>42326</c:v>
                </c:pt>
                <c:pt idx="3398">
                  <c:v>42327</c:v>
                </c:pt>
                <c:pt idx="3399">
                  <c:v>42328</c:v>
                </c:pt>
                <c:pt idx="3400">
                  <c:v>42331</c:v>
                </c:pt>
                <c:pt idx="3401">
                  <c:v>42332</c:v>
                </c:pt>
                <c:pt idx="3402">
                  <c:v>42333</c:v>
                </c:pt>
                <c:pt idx="3403">
                  <c:v>42335</c:v>
                </c:pt>
                <c:pt idx="3404">
                  <c:v>42338</c:v>
                </c:pt>
                <c:pt idx="3405">
                  <c:v>42339</c:v>
                </c:pt>
                <c:pt idx="3406">
                  <c:v>42340</c:v>
                </c:pt>
                <c:pt idx="3407">
                  <c:v>42341</c:v>
                </c:pt>
                <c:pt idx="3408">
                  <c:v>42342</c:v>
                </c:pt>
                <c:pt idx="3409">
                  <c:v>42345</c:v>
                </c:pt>
                <c:pt idx="3410">
                  <c:v>42346</c:v>
                </c:pt>
                <c:pt idx="3411">
                  <c:v>42347</c:v>
                </c:pt>
                <c:pt idx="3412">
                  <c:v>42348</c:v>
                </c:pt>
                <c:pt idx="3413">
                  <c:v>42349</c:v>
                </c:pt>
                <c:pt idx="3414">
                  <c:v>42352</c:v>
                </c:pt>
                <c:pt idx="3415">
                  <c:v>42353</c:v>
                </c:pt>
                <c:pt idx="3416">
                  <c:v>42354</c:v>
                </c:pt>
                <c:pt idx="3417">
                  <c:v>42355</c:v>
                </c:pt>
                <c:pt idx="3418">
                  <c:v>42356</c:v>
                </c:pt>
                <c:pt idx="3419">
                  <c:v>42359</c:v>
                </c:pt>
                <c:pt idx="3420">
                  <c:v>42360</c:v>
                </c:pt>
                <c:pt idx="3421">
                  <c:v>42361</c:v>
                </c:pt>
                <c:pt idx="3422">
                  <c:v>42362</c:v>
                </c:pt>
                <c:pt idx="3423">
                  <c:v>42366</c:v>
                </c:pt>
                <c:pt idx="3424">
                  <c:v>42367</c:v>
                </c:pt>
                <c:pt idx="3425">
                  <c:v>42368</c:v>
                </c:pt>
                <c:pt idx="3426">
                  <c:v>42369</c:v>
                </c:pt>
                <c:pt idx="3427">
                  <c:v>42373</c:v>
                </c:pt>
                <c:pt idx="3428">
                  <c:v>42374</c:v>
                </c:pt>
                <c:pt idx="3429">
                  <c:v>42375</c:v>
                </c:pt>
                <c:pt idx="3430">
                  <c:v>42376</c:v>
                </c:pt>
                <c:pt idx="3431">
                  <c:v>42377</c:v>
                </c:pt>
                <c:pt idx="3432">
                  <c:v>42380</c:v>
                </c:pt>
                <c:pt idx="3433">
                  <c:v>42381</c:v>
                </c:pt>
                <c:pt idx="3434">
                  <c:v>42382</c:v>
                </c:pt>
                <c:pt idx="3435">
                  <c:v>42383</c:v>
                </c:pt>
                <c:pt idx="3436">
                  <c:v>42384</c:v>
                </c:pt>
                <c:pt idx="3437">
                  <c:v>42388</c:v>
                </c:pt>
                <c:pt idx="3438">
                  <c:v>42389</c:v>
                </c:pt>
                <c:pt idx="3439">
                  <c:v>42390</c:v>
                </c:pt>
                <c:pt idx="3440">
                  <c:v>42391</c:v>
                </c:pt>
                <c:pt idx="3441">
                  <c:v>42394</c:v>
                </c:pt>
                <c:pt idx="3442">
                  <c:v>42395</c:v>
                </c:pt>
                <c:pt idx="3443">
                  <c:v>42396</c:v>
                </c:pt>
                <c:pt idx="3444">
                  <c:v>42397</c:v>
                </c:pt>
                <c:pt idx="3445">
                  <c:v>42398</c:v>
                </c:pt>
                <c:pt idx="3446">
                  <c:v>42401</c:v>
                </c:pt>
                <c:pt idx="3447">
                  <c:v>42402</c:v>
                </c:pt>
                <c:pt idx="3448">
                  <c:v>42403</c:v>
                </c:pt>
                <c:pt idx="3449">
                  <c:v>42404</c:v>
                </c:pt>
                <c:pt idx="3450">
                  <c:v>42405</c:v>
                </c:pt>
                <c:pt idx="3451">
                  <c:v>42408</c:v>
                </c:pt>
                <c:pt idx="3452">
                  <c:v>42409</c:v>
                </c:pt>
                <c:pt idx="3453">
                  <c:v>42410</c:v>
                </c:pt>
                <c:pt idx="3454">
                  <c:v>42411</c:v>
                </c:pt>
                <c:pt idx="3455">
                  <c:v>42412</c:v>
                </c:pt>
                <c:pt idx="3456">
                  <c:v>42416</c:v>
                </c:pt>
                <c:pt idx="3457">
                  <c:v>42417</c:v>
                </c:pt>
                <c:pt idx="3458">
                  <c:v>42418</c:v>
                </c:pt>
                <c:pt idx="3459">
                  <c:v>42419</c:v>
                </c:pt>
                <c:pt idx="3460">
                  <c:v>42422</c:v>
                </c:pt>
                <c:pt idx="3461">
                  <c:v>42423</c:v>
                </c:pt>
                <c:pt idx="3462">
                  <c:v>42424</c:v>
                </c:pt>
                <c:pt idx="3463">
                  <c:v>42425</c:v>
                </c:pt>
                <c:pt idx="3464">
                  <c:v>42426</c:v>
                </c:pt>
                <c:pt idx="3465">
                  <c:v>42429</c:v>
                </c:pt>
                <c:pt idx="3466">
                  <c:v>42430</c:v>
                </c:pt>
                <c:pt idx="3467">
                  <c:v>42431</c:v>
                </c:pt>
                <c:pt idx="3468">
                  <c:v>42432</c:v>
                </c:pt>
                <c:pt idx="3469">
                  <c:v>42433</c:v>
                </c:pt>
                <c:pt idx="3470">
                  <c:v>42436</c:v>
                </c:pt>
                <c:pt idx="3471">
                  <c:v>42437</c:v>
                </c:pt>
                <c:pt idx="3472">
                  <c:v>42438</c:v>
                </c:pt>
                <c:pt idx="3473">
                  <c:v>42439</c:v>
                </c:pt>
                <c:pt idx="3474">
                  <c:v>42440</c:v>
                </c:pt>
                <c:pt idx="3475">
                  <c:v>42443</c:v>
                </c:pt>
                <c:pt idx="3476">
                  <c:v>42444</c:v>
                </c:pt>
                <c:pt idx="3477">
                  <c:v>42445</c:v>
                </c:pt>
                <c:pt idx="3478">
                  <c:v>42446</c:v>
                </c:pt>
                <c:pt idx="3479">
                  <c:v>42447</c:v>
                </c:pt>
                <c:pt idx="3480">
                  <c:v>42450</c:v>
                </c:pt>
                <c:pt idx="3481">
                  <c:v>42451</c:v>
                </c:pt>
                <c:pt idx="3482">
                  <c:v>42452</c:v>
                </c:pt>
                <c:pt idx="3483">
                  <c:v>42453</c:v>
                </c:pt>
                <c:pt idx="3484">
                  <c:v>42457</c:v>
                </c:pt>
                <c:pt idx="3485">
                  <c:v>42458</c:v>
                </c:pt>
                <c:pt idx="3486">
                  <c:v>42459</c:v>
                </c:pt>
                <c:pt idx="3487">
                  <c:v>42460</c:v>
                </c:pt>
                <c:pt idx="3488">
                  <c:v>42461</c:v>
                </c:pt>
                <c:pt idx="3489">
                  <c:v>42464</c:v>
                </c:pt>
                <c:pt idx="3490">
                  <c:v>42465</c:v>
                </c:pt>
                <c:pt idx="3491">
                  <c:v>42466</c:v>
                </c:pt>
                <c:pt idx="3492">
                  <c:v>42467</c:v>
                </c:pt>
                <c:pt idx="3493">
                  <c:v>42468</c:v>
                </c:pt>
                <c:pt idx="3494">
                  <c:v>42471</c:v>
                </c:pt>
                <c:pt idx="3495">
                  <c:v>42472</c:v>
                </c:pt>
                <c:pt idx="3496">
                  <c:v>42473</c:v>
                </c:pt>
                <c:pt idx="3497">
                  <c:v>42474</c:v>
                </c:pt>
                <c:pt idx="3498">
                  <c:v>42475</c:v>
                </c:pt>
                <c:pt idx="3499">
                  <c:v>42478</c:v>
                </c:pt>
                <c:pt idx="3500">
                  <c:v>42479</c:v>
                </c:pt>
                <c:pt idx="3501">
                  <c:v>42480</c:v>
                </c:pt>
                <c:pt idx="3502">
                  <c:v>42481</c:v>
                </c:pt>
                <c:pt idx="3503">
                  <c:v>42482</c:v>
                </c:pt>
                <c:pt idx="3504">
                  <c:v>42485</c:v>
                </c:pt>
                <c:pt idx="3505">
                  <c:v>42486</c:v>
                </c:pt>
                <c:pt idx="3506">
                  <c:v>42487</c:v>
                </c:pt>
                <c:pt idx="3507">
                  <c:v>42488</c:v>
                </c:pt>
                <c:pt idx="3508">
                  <c:v>42489</c:v>
                </c:pt>
                <c:pt idx="3509">
                  <c:v>42492</c:v>
                </c:pt>
                <c:pt idx="3510">
                  <c:v>42493</c:v>
                </c:pt>
                <c:pt idx="3511">
                  <c:v>42494</c:v>
                </c:pt>
                <c:pt idx="3512">
                  <c:v>42495</c:v>
                </c:pt>
                <c:pt idx="3513">
                  <c:v>42496</c:v>
                </c:pt>
                <c:pt idx="3514">
                  <c:v>42499</c:v>
                </c:pt>
                <c:pt idx="3515">
                  <c:v>42500</c:v>
                </c:pt>
                <c:pt idx="3516">
                  <c:v>42501</c:v>
                </c:pt>
                <c:pt idx="3517">
                  <c:v>42502</c:v>
                </c:pt>
                <c:pt idx="3518">
                  <c:v>42503</c:v>
                </c:pt>
                <c:pt idx="3519">
                  <c:v>42506</c:v>
                </c:pt>
                <c:pt idx="3520">
                  <c:v>42507</c:v>
                </c:pt>
                <c:pt idx="3521">
                  <c:v>42508</c:v>
                </c:pt>
                <c:pt idx="3522">
                  <c:v>42509</c:v>
                </c:pt>
                <c:pt idx="3523">
                  <c:v>42510</c:v>
                </c:pt>
                <c:pt idx="3524">
                  <c:v>42513</c:v>
                </c:pt>
                <c:pt idx="3525">
                  <c:v>42514</c:v>
                </c:pt>
                <c:pt idx="3526">
                  <c:v>42515</c:v>
                </c:pt>
                <c:pt idx="3527">
                  <c:v>42516</c:v>
                </c:pt>
                <c:pt idx="3528">
                  <c:v>42517</c:v>
                </c:pt>
                <c:pt idx="3529">
                  <c:v>42521</c:v>
                </c:pt>
                <c:pt idx="3530">
                  <c:v>42522</c:v>
                </c:pt>
                <c:pt idx="3531">
                  <c:v>42523</c:v>
                </c:pt>
                <c:pt idx="3532">
                  <c:v>42524</c:v>
                </c:pt>
                <c:pt idx="3533">
                  <c:v>42527</c:v>
                </c:pt>
                <c:pt idx="3534">
                  <c:v>42528</c:v>
                </c:pt>
                <c:pt idx="3535">
                  <c:v>42529</c:v>
                </c:pt>
                <c:pt idx="3536">
                  <c:v>42530</c:v>
                </c:pt>
                <c:pt idx="3537">
                  <c:v>42531</c:v>
                </c:pt>
                <c:pt idx="3538">
                  <c:v>42534</c:v>
                </c:pt>
                <c:pt idx="3539">
                  <c:v>42535</c:v>
                </c:pt>
                <c:pt idx="3540">
                  <c:v>42536</c:v>
                </c:pt>
                <c:pt idx="3541">
                  <c:v>42537</c:v>
                </c:pt>
                <c:pt idx="3542">
                  <c:v>42538</c:v>
                </c:pt>
                <c:pt idx="3543">
                  <c:v>42541</c:v>
                </c:pt>
                <c:pt idx="3544">
                  <c:v>42542</c:v>
                </c:pt>
                <c:pt idx="3545">
                  <c:v>42543</c:v>
                </c:pt>
                <c:pt idx="3546">
                  <c:v>42544</c:v>
                </c:pt>
                <c:pt idx="3547">
                  <c:v>42545</c:v>
                </c:pt>
                <c:pt idx="3548">
                  <c:v>42548</c:v>
                </c:pt>
                <c:pt idx="3549">
                  <c:v>42549</c:v>
                </c:pt>
                <c:pt idx="3550">
                  <c:v>42550</c:v>
                </c:pt>
                <c:pt idx="3551">
                  <c:v>42551</c:v>
                </c:pt>
                <c:pt idx="3552">
                  <c:v>42552</c:v>
                </c:pt>
                <c:pt idx="3553">
                  <c:v>42556</c:v>
                </c:pt>
                <c:pt idx="3554">
                  <c:v>42557</c:v>
                </c:pt>
                <c:pt idx="3555">
                  <c:v>42558</c:v>
                </c:pt>
                <c:pt idx="3556">
                  <c:v>42559</c:v>
                </c:pt>
                <c:pt idx="3557">
                  <c:v>42562</c:v>
                </c:pt>
                <c:pt idx="3558">
                  <c:v>42563</c:v>
                </c:pt>
                <c:pt idx="3559">
                  <c:v>42564</c:v>
                </c:pt>
                <c:pt idx="3560">
                  <c:v>42565</c:v>
                </c:pt>
                <c:pt idx="3561">
                  <c:v>42566</c:v>
                </c:pt>
                <c:pt idx="3562">
                  <c:v>42569</c:v>
                </c:pt>
                <c:pt idx="3563">
                  <c:v>42570</c:v>
                </c:pt>
                <c:pt idx="3564">
                  <c:v>42571</c:v>
                </c:pt>
                <c:pt idx="3565">
                  <c:v>42572</c:v>
                </c:pt>
                <c:pt idx="3566">
                  <c:v>42573</c:v>
                </c:pt>
                <c:pt idx="3567">
                  <c:v>42576</c:v>
                </c:pt>
                <c:pt idx="3568">
                  <c:v>42577</c:v>
                </c:pt>
                <c:pt idx="3569">
                  <c:v>42578</c:v>
                </c:pt>
                <c:pt idx="3570">
                  <c:v>42579</c:v>
                </c:pt>
                <c:pt idx="3571">
                  <c:v>42580</c:v>
                </c:pt>
                <c:pt idx="3572">
                  <c:v>42583</c:v>
                </c:pt>
                <c:pt idx="3573">
                  <c:v>42584</c:v>
                </c:pt>
                <c:pt idx="3574">
                  <c:v>42585</c:v>
                </c:pt>
                <c:pt idx="3575">
                  <c:v>42586</c:v>
                </c:pt>
                <c:pt idx="3576">
                  <c:v>42587</c:v>
                </c:pt>
                <c:pt idx="3577">
                  <c:v>42590</c:v>
                </c:pt>
                <c:pt idx="3578">
                  <c:v>42591</c:v>
                </c:pt>
                <c:pt idx="3579">
                  <c:v>42592</c:v>
                </c:pt>
                <c:pt idx="3580">
                  <c:v>42593</c:v>
                </c:pt>
                <c:pt idx="3581">
                  <c:v>42594</c:v>
                </c:pt>
                <c:pt idx="3582">
                  <c:v>42597</c:v>
                </c:pt>
                <c:pt idx="3583">
                  <c:v>42598</c:v>
                </c:pt>
                <c:pt idx="3584">
                  <c:v>42599</c:v>
                </c:pt>
                <c:pt idx="3585">
                  <c:v>42600</c:v>
                </c:pt>
                <c:pt idx="3586">
                  <c:v>42601</c:v>
                </c:pt>
                <c:pt idx="3587">
                  <c:v>42604</c:v>
                </c:pt>
                <c:pt idx="3588">
                  <c:v>42605</c:v>
                </c:pt>
                <c:pt idx="3589">
                  <c:v>42606</c:v>
                </c:pt>
                <c:pt idx="3590">
                  <c:v>42607</c:v>
                </c:pt>
                <c:pt idx="3591">
                  <c:v>42608</c:v>
                </c:pt>
                <c:pt idx="3592">
                  <c:v>42611</c:v>
                </c:pt>
                <c:pt idx="3593">
                  <c:v>42612</c:v>
                </c:pt>
                <c:pt idx="3594">
                  <c:v>42613</c:v>
                </c:pt>
                <c:pt idx="3595">
                  <c:v>42614</c:v>
                </c:pt>
                <c:pt idx="3596">
                  <c:v>42615</c:v>
                </c:pt>
                <c:pt idx="3597">
                  <c:v>42619</c:v>
                </c:pt>
                <c:pt idx="3598">
                  <c:v>42620</c:v>
                </c:pt>
                <c:pt idx="3599">
                  <c:v>42621</c:v>
                </c:pt>
                <c:pt idx="3600">
                  <c:v>42622</c:v>
                </c:pt>
                <c:pt idx="3601">
                  <c:v>42625</c:v>
                </c:pt>
                <c:pt idx="3602">
                  <c:v>42626</c:v>
                </c:pt>
                <c:pt idx="3603">
                  <c:v>42627</c:v>
                </c:pt>
                <c:pt idx="3604">
                  <c:v>42628</c:v>
                </c:pt>
                <c:pt idx="3605">
                  <c:v>42629</c:v>
                </c:pt>
                <c:pt idx="3606">
                  <c:v>42632</c:v>
                </c:pt>
                <c:pt idx="3607">
                  <c:v>42633</c:v>
                </c:pt>
                <c:pt idx="3608">
                  <c:v>42634</c:v>
                </c:pt>
                <c:pt idx="3609">
                  <c:v>42635</c:v>
                </c:pt>
                <c:pt idx="3610">
                  <c:v>42636</c:v>
                </c:pt>
                <c:pt idx="3611">
                  <c:v>42639</c:v>
                </c:pt>
                <c:pt idx="3612">
                  <c:v>42640</c:v>
                </c:pt>
                <c:pt idx="3613">
                  <c:v>42641</c:v>
                </c:pt>
                <c:pt idx="3614">
                  <c:v>42642</c:v>
                </c:pt>
                <c:pt idx="3615">
                  <c:v>42643</c:v>
                </c:pt>
                <c:pt idx="3616">
                  <c:v>42646</c:v>
                </c:pt>
                <c:pt idx="3617">
                  <c:v>42647</c:v>
                </c:pt>
                <c:pt idx="3618">
                  <c:v>42648</c:v>
                </c:pt>
                <c:pt idx="3619">
                  <c:v>42649</c:v>
                </c:pt>
                <c:pt idx="3620">
                  <c:v>42650</c:v>
                </c:pt>
                <c:pt idx="3621">
                  <c:v>42653</c:v>
                </c:pt>
                <c:pt idx="3622">
                  <c:v>42654</c:v>
                </c:pt>
                <c:pt idx="3623">
                  <c:v>42655</c:v>
                </c:pt>
                <c:pt idx="3624">
                  <c:v>42656</c:v>
                </c:pt>
                <c:pt idx="3625">
                  <c:v>42657</c:v>
                </c:pt>
                <c:pt idx="3626">
                  <c:v>42660</c:v>
                </c:pt>
                <c:pt idx="3627">
                  <c:v>42661</c:v>
                </c:pt>
                <c:pt idx="3628">
                  <c:v>42662</c:v>
                </c:pt>
                <c:pt idx="3629">
                  <c:v>42663</c:v>
                </c:pt>
                <c:pt idx="3630">
                  <c:v>42664</c:v>
                </c:pt>
                <c:pt idx="3631">
                  <c:v>42667</c:v>
                </c:pt>
                <c:pt idx="3632">
                  <c:v>42668</c:v>
                </c:pt>
                <c:pt idx="3633">
                  <c:v>42669</c:v>
                </c:pt>
                <c:pt idx="3634">
                  <c:v>42670</c:v>
                </c:pt>
                <c:pt idx="3635">
                  <c:v>42671</c:v>
                </c:pt>
                <c:pt idx="3636">
                  <c:v>42674</c:v>
                </c:pt>
                <c:pt idx="3637">
                  <c:v>42675</c:v>
                </c:pt>
                <c:pt idx="3638">
                  <c:v>42676</c:v>
                </c:pt>
                <c:pt idx="3639">
                  <c:v>42677</c:v>
                </c:pt>
                <c:pt idx="3640">
                  <c:v>42678</c:v>
                </c:pt>
                <c:pt idx="3641">
                  <c:v>42681</c:v>
                </c:pt>
                <c:pt idx="3642">
                  <c:v>42682</c:v>
                </c:pt>
                <c:pt idx="3643">
                  <c:v>42683</c:v>
                </c:pt>
                <c:pt idx="3644">
                  <c:v>42684</c:v>
                </c:pt>
                <c:pt idx="3645">
                  <c:v>42685</c:v>
                </c:pt>
                <c:pt idx="3646">
                  <c:v>42688</c:v>
                </c:pt>
                <c:pt idx="3647">
                  <c:v>42689</c:v>
                </c:pt>
                <c:pt idx="3648">
                  <c:v>42690</c:v>
                </c:pt>
                <c:pt idx="3649">
                  <c:v>42691</c:v>
                </c:pt>
                <c:pt idx="3650">
                  <c:v>42692</c:v>
                </c:pt>
                <c:pt idx="3651">
                  <c:v>42695</c:v>
                </c:pt>
                <c:pt idx="3652">
                  <c:v>42696</c:v>
                </c:pt>
                <c:pt idx="3653">
                  <c:v>42697</c:v>
                </c:pt>
                <c:pt idx="3654">
                  <c:v>42699</c:v>
                </c:pt>
                <c:pt idx="3655">
                  <c:v>42702</c:v>
                </c:pt>
                <c:pt idx="3656">
                  <c:v>42703</c:v>
                </c:pt>
                <c:pt idx="3657">
                  <c:v>42704</c:v>
                </c:pt>
                <c:pt idx="3658">
                  <c:v>42705</c:v>
                </c:pt>
                <c:pt idx="3659">
                  <c:v>42706</c:v>
                </c:pt>
                <c:pt idx="3660">
                  <c:v>42709</c:v>
                </c:pt>
                <c:pt idx="3661">
                  <c:v>42710</c:v>
                </c:pt>
                <c:pt idx="3662">
                  <c:v>42711</c:v>
                </c:pt>
                <c:pt idx="3663">
                  <c:v>42712</c:v>
                </c:pt>
                <c:pt idx="3664">
                  <c:v>42713</c:v>
                </c:pt>
                <c:pt idx="3665">
                  <c:v>42716</c:v>
                </c:pt>
                <c:pt idx="3666">
                  <c:v>42717</c:v>
                </c:pt>
                <c:pt idx="3667">
                  <c:v>42718</c:v>
                </c:pt>
                <c:pt idx="3668">
                  <c:v>42719</c:v>
                </c:pt>
                <c:pt idx="3669">
                  <c:v>42720</c:v>
                </c:pt>
                <c:pt idx="3670">
                  <c:v>42723</c:v>
                </c:pt>
                <c:pt idx="3671">
                  <c:v>42724</c:v>
                </c:pt>
                <c:pt idx="3672">
                  <c:v>42725</c:v>
                </c:pt>
                <c:pt idx="3673">
                  <c:v>42726</c:v>
                </c:pt>
                <c:pt idx="3674">
                  <c:v>42727</c:v>
                </c:pt>
                <c:pt idx="3675">
                  <c:v>42731</c:v>
                </c:pt>
                <c:pt idx="3676">
                  <c:v>42732</c:v>
                </c:pt>
                <c:pt idx="3677">
                  <c:v>42733</c:v>
                </c:pt>
                <c:pt idx="3678">
                  <c:v>42734</c:v>
                </c:pt>
                <c:pt idx="3679">
                  <c:v>42738</c:v>
                </c:pt>
                <c:pt idx="3680">
                  <c:v>42739</c:v>
                </c:pt>
                <c:pt idx="3681">
                  <c:v>42740</c:v>
                </c:pt>
                <c:pt idx="3682">
                  <c:v>42741</c:v>
                </c:pt>
                <c:pt idx="3683">
                  <c:v>42744</c:v>
                </c:pt>
                <c:pt idx="3684">
                  <c:v>42745</c:v>
                </c:pt>
                <c:pt idx="3685">
                  <c:v>42746</c:v>
                </c:pt>
                <c:pt idx="3686">
                  <c:v>42747</c:v>
                </c:pt>
                <c:pt idx="3687">
                  <c:v>42748</c:v>
                </c:pt>
                <c:pt idx="3688">
                  <c:v>42752</c:v>
                </c:pt>
                <c:pt idx="3689">
                  <c:v>42753</c:v>
                </c:pt>
                <c:pt idx="3690">
                  <c:v>42754</c:v>
                </c:pt>
                <c:pt idx="3691">
                  <c:v>42755</c:v>
                </c:pt>
                <c:pt idx="3692">
                  <c:v>42758</c:v>
                </c:pt>
                <c:pt idx="3693">
                  <c:v>42759</c:v>
                </c:pt>
                <c:pt idx="3694">
                  <c:v>42760</c:v>
                </c:pt>
                <c:pt idx="3695">
                  <c:v>42761</c:v>
                </c:pt>
                <c:pt idx="3696">
                  <c:v>42762</c:v>
                </c:pt>
                <c:pt idx="3697">
                  <c:v>42765</c:v>
                </c:pt>
                <c:pt idx="3698">
                  <c:v>42766</c:v>
                </c:pt>
                <c:pt idx="3699">
                  <c:v>42767</c:v>
                </c:pt>
                <c:pt idx="3700">
                  <c:v>42768</c:v>
                </c:pt>
                <c:pt idx="3701">
                  <c:v>42769</c:v>
                </c:pt>
                <c:pt idx="3702">
                  <c:v>42772</c:v>
                </c:pt>
                <c:pt idx="3703">
                  <c:v>42773</c:v>
                </c:pt>
                <c:pt idx="3704">
                  <c:v>42774</c:v>
                </c:pt>
                <c:pt idx="3705">
                  <c:v>42775</c:v>
                </c:pt>
                <c:pt idx="3706">
                  <c:v>42776</c:v>
                </c:pt>
                <c:pt idx="3707">
                  <c:v>42779</c:v>
                </c:pt>
                <c:pt idx="3708">
                  <c:v>42780</c:v>
                </c:pt>
                <c:pt idx="3709">
                  <c:v>42781</c:v>
                </c:pt>
                <c:pt idx="3710">
                  <c:v>42782</c:v>
                </c:pt>
                <c:pt idx="3711">
                  <c:v>42783</c:v>
                </c:pt>
                <c:pt idx="3712">
                  <c:v>42787</c:v>
                </c:pt>
                <c:pt idx="3713">
                  <c:v>42788</c:v>
                </c:pt>
                <c:pt idx="3714">
                  <c:v>42789</c:v>
                </c:pt>
                <c:pt idx="3715">
                  <c:v>42790</c:v>
                </c:pt>
                <c:pt idx="3716">
                  <c:v>42793</c:v>
                </c:pt>
                <c:pt idx="3717">
                  <c:v>42794</c:v>
                </c:pt>
                <c:pt idx="3718">
                  <c:v>42795</c:v>
                </c:pt>
                <c:pt idx="3719">
                  <c:v>42796</c:v>
                </c:pt>
                <c:pt idx="3720">
                  <c:v>42797</c:v>
                </c:pt>
                <c:pt idx="3721">
                  <c:v>42800</c:v>
                </c:pt>
                <c:pt idx="3722">
                  <c:v>42801</c:v>
                </c:pt>
                <c:pt idx="3723">
                  <c:v>42802</c:v>
                </c:pt>
                <c:pt idx="3724">
                  <c:v>42803</c:v>
                </c:pt>
                <c:pt idx="3725">
                  <c:v>42804</c:v>
                </c:pt>
                <c:pt idx="3726">
                  <c:v>42807</c:v>
                </c:pt>
                <c:pt idx="3727">
                  <c:v>42808</c:v>
                </c:pt>
                <c:pt idx="3728">
                  <c:v>42809</c:v>
                </c:pt>
                <c:pt idx="3729">
                  <c:v>42810</c:v>
                </c:pt>
                <c:pt idx="3730">
                  <c:v>42811</c:v>
                </c:pt>
                <c:pt idx="3731">
                  <c:v>42814</c:v>
                </c:pt>
                <c:pt idx="3732">
                  <c:v>42815</c:v>
                </c:pt>
                <c:pt idx="3733">
                  <c:v>42816</c:v>
                </c:pt>
                <c:pt idx="3734">
                  <c:v>42817</c:v>
                </c:pt>
                <c:pt idx="3735">
                  <c:v>42818</c:v>
                </c:pt>
                <c:pt idx="3736">
                  <c:v>42821</c:v>
                </c:pt>
                <c:pt idx="3737">
                  <c:v>42822</c:v>
                </c:pt>
                <c:pt idx="3738">
                  <c:v>42823</c:v>
                </c:pt>
                <c:pt idx="3739">
                  <c:v>42824</c:v>
                </c:pt>
                <c:pt idx="3740">
                  <c:v>42825</c:v>
                </c:pt>
                <c:pt idx="3741">
                  <c:v>42828</c:v>
                </c:pt>
                <c:pt idx="3742">
                  <c:v>42829</c:v>
                </c:pt>
                <c:pt idx="3743">
                  <c:v>42830</c:v>
                </c:pt>
                <c:pt idx="3744">
                  <c:v>42831</c:v>
                </c:pt>
                <c:pt idx="3745">
                  <c:v>42832</c:v>
                </c:pt>
                <c:pt idx="3746">
                  <c:v>42835</c:v>
                </c:pt>
                <c:pt idx="3747">
                  <c:v>42836</c:v>
                </c:pt>
                <c:pt idx="3748">
                  <c:v>42837</c:v>
                </c:pt>
                <c:pt idx="3749">
                  <c:v>42838</c:v>
                </c:pt>
                <c:pt idx="3750">
                  <c:v>42842</c:v>
                </c:pt>
                <c:pt idx="3751">
                  <c:v>42843</c:v>
                </c:pt>
                <c:pt idx="3752">
                  <c:v>42844</c:v>
                </c:pt>
                <c:pt idx="3753">
                  <c:v>42845</c:v>
                </c:pt>
                <c:pt idx="3754">
                  <c:v>42846</c:v>
                </c:pt>
                <c:pt idx="3755">
                  <c:v>42849</c:v>
                </c:pt>
                <c:pt idx="3756">
                  <c:v>42850</c:v>
                </c:pt>
                <c:pt idx="3757">
                  <c:v>42851</c:v>
                </c:pt>
                <c:pt idx="3758">
                  <c:v>42852</c:v>
                </c:pt>
                <c:pt idx="3759">
                  <c:v>42853</c:v>
                </c:pt>
                <c:pt idx="3760">
                  <c:v>42856</c:v>
                </c:pt>
                <c:pt idx="3761">
                  <c:v>42857</c:v>
                </c:pt>
                <c:pt idx="3762">
                  <c:v>42858</c:v>
                </c:pt>
                <c:pt idx="3763">
                  <c:v>42859</c:v>
                </c:pt>
                <c:pt idx="3764">
                  <c:v>42860</c:v>
                </c:pt>
                <c:pt idx="3765">
                  <c:v>42863</c:v>
                </c:pt>
                <c:pt idx="3766">
                  <c:v>42864</c:v>
                </c:pt>
                <c:pt idx="3767">
                  <c:v>42865</c:v>
                </c:pt>
                <c:pt idx="3768">
                  <c:v>42866</c:v>
                </c:pt>
                <c:pt idx="3769">
                  <c:v>42867</c:v>
                </c:pt>
                <c:pt idx="3770">
                  <c:v>42870</c:v>
                </c:pt>
                <c:pt idx="3771">
                  <c:v>42871</c:v>
                </c:pt>
                <c:pt idx="3772">
                  <c:v>42872</c:v>
                </c:pt>
                <c:pt idx="3773">
                  <c:v>42873</c:v>
                </c:pt>
                <c:pt idx="3774">
                  <c:v>42874</c:v>
                </c:pt>
                <c:pt idx="3775">
                  <c:v>42877</c:v>
                </c:pt>
                <c:pt idx="3776">
                  <c:v>42878</c:v>
                </c:pt>
                <c:pt idx="3777">
                  <c:v>42879</c:v>
                </c:pt>
                <c:pt idx="3778">
                  <c:v>42880</c:v>
                </c:pt>
                <c:pt idx="3779">
                  <c:v>42881</c:v>
                </c:pt>
                <c:pt idx="3780">
                  <c:v>42885</c:v>
                </c:pt>
                <c:pt idx="3781">
                  <c:v>42886</c:v>
                </c:pt>
                <c:pt idx="3782">
                  <c:v>42887</c:v>
                </c:pt>
                <c:pt idx="3783">
                  <c:v>42888</c:v>
                </c:pt>
                <c:pt idx="3784">
                  <c:v>42891</c:v>
                </c:pt>
                <c:pt idx="3785">
                  <c:v>42892</c:v>
                </c:pt>
                <c:pt idx="3786">
                  <c:v>42893</c:v>
                </c:pt>
                <c:pt idx="3787">
                  <c:v>42894</c:v>
                </c:pt>
                <c:pt idx="3788">
                  <c:v>42895</c:v>
                </c:pt>
                <c:pt idx="3789">
                  <c:v>42898</c:v>
                </c:pt>
                <c:pt idx="3790">
                  <c:v>42899</c:v>
                </c:pt>
                <c:pt idx="3791">
                  <c:v>42900</c:v>
                </c:pt>
                <c:pt idx="3792">
                  <c:v>42901</c:v>
                </c:pt>
                <c:pt idx="3793">
                  <c:v>42902</c:v>
                </c:pt>
                <c:pt idx="3794">
                  <c:v>42905</c:v>
                </c:pt>
                <c:pt idx="3795">
                  <c:v>42906</c:v>
                </c:pt>
                <c:pt idx="3796">
                  <c:v>42907</c:v>
                </c:pt>
                <c:pt idx="3797">
                  <c:v>42908</c:v>
                </c:pt>
                <c:pt idx="3798">
                  <c:v>42909</c:v>
                </c:pt>
                <c:pt idx="3799">
                  <c:v>42912</c:v>
                </c:pt>
                <c:pt idx="3800">
                  <c:v>42913</c:v>
                </c:pt>
                <c:pt idx="3801">
                  <c:v>42914</c:v>
                </c:pt>
                <c:pt idx="3802">
                  <c:v>42915</c:v>
                </c:pt>
                <c:pt idx="3803">
                  <c:v>42916</c:v>
                </c:pt>
                <c:pt idx="3804">
                  <c:v>42919</c:v>
                </c:pt>
                <c:pt idx="3805">
                  <c:v>42921</c:v>
                </c:pt>
                <c:pt idx="3806">
                  <c:v>42922</c:v>
                </c:pt>
                <c:pt idx="3807">
                  <c:v>42923</c:v>
                </c:pt>
                <c:pt idx="3808">
                  <c:v>42926</c:v>
                </c:pt>
                <c:pt idx="3809">
                  <c:v>42927</c:v>
                </c:pt>
                <c:pt idx="3810">
                  <c:v>42928</c:v>
                </c:pt>
                <c:pt idx="3811">
                  <c:v>42929</c:v>
                </c:pt>
                <c:pt idx="3812">
                  <c:v>42930</c:v>
                </c:pt>
                <c:pt idx="3813">
                  <c:v>42933</c:v>
                </c:pt>
                <c:pt idx="3814">
                  <c:v>42934</c:v>
                </c:pt>
                <c:pt idx="3815">
                  <c:v>42935</c:v>
                </c:pt>
                <c:pt idx="3816">
                  <c:v>42936</c:v>
                </c:pt>
                <c:pt idx="3817">
                  <c:v>42937</c:v>
                </c:pt>
                <c:pt idx="3818">
                  <c:v>42940</c:v>
                </c:pt>
                <c:pt idx="3819">
                  <c:v>42941</c:v>
                </c:pt>
                <c:pt idx="3820">
                  <c:v>42942</c:v>
                </c:pt>
                <c:pt idx="3821">
                  <c:v>42943</c:v>
                </c:pt>
                <c:pt idx="3822">
                  <c:v>42944</c:v>
                </c:pt>
                <c:pt idx="3823">
                  <c:v>42947</c:v>
                </c:pt>
                <c:pt idx="3824">
                  <c:v>42948</c:v>
                </c:pt>
                <c:pt idx="3825">
                  <c:v>42949</c:v>
                </c:pt>
                <c:pt idx="3826">
                  <c:v>42950</c:v>
                </c:pt>
                <c:pt idx="3827">
                  <c:v>42951</c:v>
                </c:pt>
                <c:pt idx="3828">
                  <c:v>42954</c:v>
                </c:pt>
                <c:pt idx="3829">
                  <c:v>42955</c:v>
                </c:pt>
                <c:pt idx="3830">
                  <c:v>42956</c:v>
                </c:pt>
                <c:pt idx="3831">
                  <c:v>42957</c:v>
                </c:pt>
                <c:pt idx="3832">
                  <c:v>42958</c:v>
                </c:pt>
                <c:pt idx="3833">
                  <c:v>42961</c:v>
                </c:pt>
                <c:pt idx="3834">
                  <c:v>42962</c:v>
                </c:pt>
                <c:pt idx="3835">
                  <c:v>42963</c:v>
                </c:pt>
                <c:pt idx="3836">
                  <c:v>42964</c:v>
                </c:pt>
                <c:pt idx="3837">
                  <c:v>42965</c:v>
                </c:pt>
                <c:pt idx="3838">
                  <c:v>42968</c:v>
                </c:pt>
                <c:pt idx="3839">
                  <c:v>42969</c:v>
                </c:pt>
                <c:pt idx="3840">
                  <c:v>42970</c:v>
                </c:pt>
                <c:pt idx="3841">
                  <c:v>42971</c:v>
                </c:pt>
                <c:pt idx="3842">
                  <c:v>42972</c:v>
                </c:pt>
                <c:pt idx="3843">
                  <c:v>42975</c:v>
                </c:pt>
                <c:pt idx="3844">
                  <c:v>42976</c:v>
                </c:pt>
                <c:pt idx="3845">
                  <c:v>42977</c:v>
                </c:pt>
                <c:pt idx="3846">
                  <c:v>42978</c:v>
                </c:pt>
                <c:pt idx="3847">
                  <c:v>42979</c:v>
                </c:pt>
                <c:pt idx="3848">
                  <c:v>42983</c:v>
                </c:pt>
                <c:pt idx="3849">
                  <c:v>42984</c:v>
                </c:pt>
                <c:pt idx="3850">
                  <c:v>42985</c:v>
                </c:pt>
                <c:pt idx="3851">
                  <c:v>42986</c:v>
                </c:pt>
                <c:pt idx="3852">
                  <c:v>42989</c:v>
                </c:pt>
                <c:pt idx="3853">
                  <c:v>42990</c:v>
                </c:pt>
                <c:pt idx="3854">
                  <c:v>42991</c:v>
                </c:pt>
                <c:pt idx="3855">
                  <c:v>42992</c:v>
                </c:pt>
                <c:pt idx="3856">
                  <c:v>42993</c:v>
                </c:pt>
                <c:pt idx="3857">
                  <c:v>42996</c:v>
                </c:pt>
                <c:pt idx="3858">
                  <c:v>42997</c:v>
                </c:pt>
                <c:pt idx="3859">
                  <c:v>42998</c:v>
                </c:pt>
                <c:pt idx="3860">
                  <c:v>42999</c:v>
                </c:pt>
                <c:pt idx="3861">
                  <c:v>43000</c:v>
                </c:pt>
                <c:pt idx="3862">
                  <c:v>43003</c:v>
                </c:pt>
                <c:pt idx="3863">
                  <c:v>43004</c:v>
                </c:pt>
                <c:pt idx="3864">
                  <c:v>43005</c:v>
                </c:pt>
                <c:pt idx="3865">
                  <c:v>43006</c:v>
                </c:pt>
                <c:pt idx="3866">
                  <c:v>43007</c:v>
                </c:pt>
                <c:pt idx="3867">
                  <c:v>43010</c:v>
                </c:pt>
                <c:pt idx="3868">
                  <c:v>43011</c:v>
                </c:pt>
                <c:pt idx="3869">
                  <c:v>43012</c:v>
                </c:pt>
                <c:pt idx="3870">
                  <c:v>43013</c:v>
                </c:pt>
                <c:pt idx="3871">
                  <c:v>43014</c:v>
                </c:pt>
                <c:pt idx="3872">
                  <c:v>43017</c:v>
                </c:pt>
                <c:pt idx="3873">
                  <c:v>43018</c:v>
                </c:pt>
                <c:pt idx="3874">
                  <c:v>43019</c:v>
                </c:pt>
                <c:pt idx="3875">
                  <c:v>43020</c:v>
                </c:pt>
                <c:pt idx="3876">
                  <c:v>43021</c:v>
                </c:pt>
                <c:pt idx="3877">
                  <c:v>43024</c:v>
                </c:pt>
                <c:pt idx="3878">
                  <c:v>43025</c:v>
                </c:pt>
                <c:pt idx="3879">
                  <c:v>43026</c:v>
                </c:pt>
                <c:pt idx="3880">
                  <c:v>43027</c:v>
                </c:pt>
                <c:pt idx="3881">
                  <c:v>43028</c:v>
                </c:pt>
                <c:pt idx="3882">
                  <c:v>43031</c:v>
                </c:pt>
                <c:pt idx="3883">
                  <c:v>43032</c:v>
                </c:pt>
                <c:pt idx="3884">
                  <c:v>43033</c:v>
                </c:pt>
                <c:pt idx="3885">
                  <c:v>43034</c:v>
                </c:pt>
                <c:pt idx="3886">
                  <c:v>43035</c:v>
                </c:pt>
                <c:pt idx="3887">
                  <c:v>43038</c:v>
                </c:pt>
                <c:pt idx="3888">
                  <c:v>43039</c:v>
                </c:pt>
                <c:pt idx="3889">
                  <c:v>43040</c:v>
                </c:pt>
                <c:pt idx="3890">
                  <c:v>43041</c:v>
                </c:pt>
                <c:pt idx="3891">
                  <c:v>43042</c:v>
                </c:pt>
                <c:pt idx="3892">
                  <c:v>43045</c:v>
                </c:pt>
                <c:pt idx="3893">
                  <c:v>43046</c:v>
                </c:pt>
                <c:pt idx="3894">
                  <c:v>43047</c:v>
                </c:pt>
                <c:pt idx="3895">
                  <c:v>43048</c:v>
                </c:pt>
                <c:pt idx="3896">
                  <c:v>43049</c:v>
                </c:pt>
                <c:pt idx="3897">
                  <c:v>43052</c:v>
                </c:pt>
                <c:pt idx="3898">
                  <c:v>43053</c:v>
                </c:pt>
                <c:pt idx="3899">
                  <c:v>43054</c:v>
                </c:pt>
                <c:pt idx="3900">
                  <c:v>43055</c:v>
                </c:pt>
                <c:pt idx="3901">
                  <c:v>43056</c:v>
                </c:pt>
                <c:pt idx="3902">
                  <c:v>43059</c:v>
                </c:pt>
                <c:pt idx="3903">
                  <c:v>43060</c:v>
                </c:pt>
                <c:pt idx="3904">
                  <c:v>43061</c:v>
                </c:pt>
                <c:pt idx="3905">
                  <c:v>43063</c:v>
                </c:pt>
                <c:pt idx="3906">
                  <c:v>43066</c:v>
                </c:pt>
                <c:pt idx="3907">
                  <c:v>43067</c:v>
                </c:pt>
                <c:pt idx="3908">
                  <c:v>43068</c:v>
                </c:pt>
                <c:pt idx="3909">
                  <c:v>43069</c:v>
                </c:pt>
                <c:pt idx="3910">
                  <c:v>43070</c:v>
                </c:pt>
                <c:pt idx="3911">
                  <c:v>43073</c:v>
                </c:pt>
                <c:pt idx="3912">
                  <c:v>43074</c:v>
                </c:pt>
                <c:pt idx="3913">
                  <c:v>43075</c:v>
                </c:pt>
                <c:pt idx="3914">
                  <c:v>43076</c:v>
                </c:pt>
                <c:pt idx="3915">
                  <c:v>43077</c:v>
                </c:pt>
                <c:pt idx="3916">
                  <c:v>43080</c:v>
                </c:pt>
                <c:pt idx="3917">
                  <c:v>43081</c:v>
                </c:pt>
                <c:pt idx="3918">
                  <c:v>43082</c:v>
                </c:pt>
                <c:pt idx="3919">
                  <c:v>43083</c:v>
                </c:pt>
                <c:pt idx="3920">
                  <c:v>43084</c:v>
                </c:pt>
                <c:pt idx="3921">
                  <c:v>43087</c:v>
                </c:pt>
                <c:pt idx="3922">
                  <c:v>43088</c:v>
                </c:pt>
                <c:pt idx="3923">
                  <c:v>43089</c:v>
                </c:pt>
                <c:pt idx="3924">
                  <c:v>43090</c:v>
                </c:pt>
                <c:pt idx="3925">
                  <c:v>43091</c:v>
                </c:pt>
                <c:pt idx="3926">
                  <c:v>43095</c:v>
                </c:pt>
                <c:pt idx="3927">
                  <c:v>43096</c:v>
                </c:pt>
                <c:pt idx="3928">
                  <c:v>43097</c:v>
                </c:pt>
                <c:pt idx="3929">
                  <c:v>43098</c:v>
                </c:pt>
                <c:pt idx="3930">
                  <c:v>43102</c:v>
                </c:pt>
                <c:pt idx="3931">
                  <c:v>43103</c:v>
                </c:pt>
                <c:pt idx="3932">
                  <c:v>43104</c:v>
                </c:pt>
                <c:pt idx="3933">
                  <c:v>43105</c:v>
                </c:pt>
                <c:pt idx="3934">
                  <c:v>43108</c:v>
                </c:pt>
                <c:pt idx="3935">
                  <c:v>43109</c:v>
                </c:pt>
                <c:pt idx="3936">
                  <c:v>43110</c:v>
                </c:pt>
                <c:pt idx="3937">
                  <c:v>43111</c:v>
                </c:pt>
                <c:pt idx="3938">
                  <c:v>43112</c:v>
                </c:pt>
                <c:pt idx="3939">
                  <c:v>43116</c:v>
                </c:pt>
                <c:pt idx="3940">
                  <c:v>43117</c:v>
                </c:pt>
                <c:pt idx="3941">
                  <c:v>43118</c:v>
                </c:pt>
                <c:pt idx="3942">
                  <c:v>43119</c:v>
                </c:pt>
                <c:pt idx="3943">
                  <c:v>43122</c:v>
                </c:pt>
                <c:pt idx="3944">
                  <c:v>43123</c:v>
                </c:pt>
                <c:pt idx="3945">
                  <c:v>43124</c:v>
                </c:pt>
                <c:pt idx="3946">
                  <c:v>43125</c:v>
                </c:pt>
                <c:pt idx="3947">
                  <c:v>43126</c:v>
                </c:pt>
                <c:pt idx="3948">
                  <c:v>43129</c:v>
                </c:pt>
                <c:pt idx="3949">
                  <c:v>43130</c:v>
                </c:pt>
                <c:pt idx="3950">
                  <c:v>43131</c:v>
                </c:pt>
                <c:pt idx="3951">
                  <c:v>43132</c:v>
                </c:pt>
                <c:pt idx="3952">
                  <c:v>43133</c:v>
                </c:pt>
                <c:pt idx="3953">
                  <c:v>43136</c:v>
                </c:pt>
                <c:pt idx="3954">
                  <c:v>43137</c:v>
                </c:pt>
                <c:pt idx="3955">
                  <c:v>43138</c:v>
                </c:pt>
                <c:pt idx="3956">
                  <c:v>43139</c:v>
                </c:pt>
                <c:pt idx="3957">
                  <c:v>43140</c:v>
                </c:pt>
                <c:pt idx="3958">
                  <c:v>43143</c:v>
                </c:pt>
                <c:pt idx="3959">
                  <c:v>43144</c:v>
                </c:pt>
                <c:pt idx="3960">
                  <c:v>43145</c:v>
                </c:pt>
                <c:pt idx="3961">
                  <c:v>43146</c:v>
                </c:pt>
                <c:pt idx="3962">
                  <c:v>43147</c:v>
                </c:pt>
                <c:pt idx="3963">
                  <c:v>43151</c:v>
                </c:pt>
                <c:pt idx="3964">
                  <c:v>43152</c:v>
                </c:pt>
                <c:pt idx="3965">
                  <c:v>43153</c:v>
                </c:pt>
                <c:pt idx="3966">
                  <c:v>43154</c:v>
                </c:pt>
                <c:pt idx="3967">
                  <c:v>43157</c:v>
                </c:pt>
                <c:pt idx="3968">
                  <c:v>43158</c:v>
                </c:pt>
                <c:pt idx="3969">
                  <c:v>43159</c:v>
                </c:pt>
                <c:pt idx="3970">
                  <c:v>43160</c:v>
                </c:pt>
                <c:pt idx="3971">
                  <c:v>43161</c:v>
                </c:pt>
                <c:pt idx="3972">
                  <c:v>43164</c:v>
                </c:pt>
                <c:pt idx="3973">
                  <c:v>43165</c:v>
                </c:pt>
                <c:pt idx="3974">
                  <c:v>43166</c:v>
                </c:pt>
                <c:pt idx="3975">
                  <c:v>43167</c:v>
                </c:pt>
                <c:pt idx="3976">
                  <c:v>43168</c:v>
                </c:pt>
                <c:pt idx="3977">
                  <c:v>43171</c:v>
                </c:pt>
                <c:pt idx="3978">
                  <c:v>43172</c:v>
                </c:pt>
                <c:pt idx="3979">
                  <c:v>43173</c:v>
                </c:pt>
                <c:pt idx="3980">
                  <c:v>43174</c:v>
                </c:pt>
                <c:pt idx="3981">
                  <c:v>43175</c:v>
                </c:pt>
                <c:pt idx="3982">
                  <c:v>43178</c:v>
                </c:pt>
                <c:pt idx="3983">
                  <c:v>43179</c:v>
                </c:pt>
                <c:pt idx="3984">
                  <c:v>43180</c:v>
                </c:pt>
                <c:pt idx="3985">
                  <c:v>43181</c:v>
                </c:pt>
                <c:pt idx="3986">
                  <c:v>43182</c:v>
                </c:pt>
                <c:pt idx="3987">
                  <c:v>43185</c:v>
                </c:pt>
                <c:pt idx="3988">
                  <c:v>43186</c:v>
                </c:pt>
                <c:pt idx="3989">
                  <c:v>43187</c:v>
                </c:pt>
                <c:pt idx="3990">
                  <c:v>43188</c:v>
                </c:pt>
                <c:pt idx="3991">
                  <c:v>43192</c:v>
                </c:pt>
                <c:pt idx="3992">
                  <c:v>43193</c:v>
                </c:pt>
                <c:pt idx="3993">
                  <c:v>43194</c:v>
                </c:pt>
                <c:pt idx="3994">
                  <c:v>43195</c:v>
                </c:pt>
                <c:pt idx="3995">
                  <c:v>43196</c:v>
                </c:pt>
                <c:pt idx="3996">
                  <c:v>43199</c:v>
                </c:pt>
                <c:pt idx="3997">
                  <c:v>43200</c:v>
                </c:pt>
                <c:pt idx="3998">
                  <c:v>43201</c:v>
                </c:pt>
                <c:pt idx="3999">
                  <c:v>43202</c:v>
                </c:pt>
                <c:pt idx="4000">
                  <c:v>43203</c:v>
                </c:pt>
                <c:pt idx="4001">
                  <c:v>43206</c:v>
                </c:pt>
                <c:pt idx="4002">
                  <c:v>43207</c:v>
                </c:pt>
                <c:pt idx="4003">
                  <c:v>43208</c:v>
                </c:pt>
                <c:pt idx="4004">
                  <c:v>43209</c:v>
                </c:pt>
                <c:pt idx="4005">
                  <c:v>43210</c:v>
                </c:pt>
                <c:pt idx="4006">
                  <c:v>43213</c:v>
                </c:pt>
                <c:pt idx="4007">
                  <c:v>43214</c:v>
                </c:pt>
                <c:pt idx="4008">
                  <c:v>43215</c:v>
                </c:pt>
                <c:pt idx="4009">
                  <c:v>43216</c:v>
                </c:pt>
                <c:pt idx="4010">
                  <c:v>43217</c:v>
                </c:pt>
                <c:pt idx="4011">
                  <c:v>43220</c:v>
                </c:pt>
                <c:pt idx="4012">
                  <c:v>43221</c:v>
                </c:pt>
                <c:pt idx="4013">
                  <c:v>43222</c:v>
                </c:pt>
                <c:pt idx="4014">
                  <c:v>43223</c:v>
                </c:pt>
                <c:pt idx="4015">
                  <c:v>43224</c:v>
                </c:pt>
                <c:pt idx="4016">
                  <c:v>43227</c:v>
                </c:pt>
                <c:pt idx="4017">
                  <c:v>43228</c:v>
                </c:pt>
                <c:pt idx="4018">
                  <c:v>43229</c:v>
                </c:pt>
                <c:pt idx="4019">
                  <c:v>43230</c:v>
                </c:pt>
                <c:pt idx="4020">
                  <c:v>43231</c:v>
                </c:pt>
                <c:pt idx="4021">
                  <c:v>43234</c:v>
                </c:pt>
                <c:pt idx="4022">
                  <c:v>43235</c:v>
                </c:pt>
                <c:pt idx="4023">
                  <c:v>43236</c:v>
                </c:pt>
                <c:pt idx="4024">
                  <c:v>43237</c:v>
                </c:pt>
                <c:pt idx="4025">
                  <c:v>43238</c:v>
                </c:pt>
                <c:pt idx="4026">
                  <c:v>43241</c:v>
                </c:pt>
                <c:pt idx="4027">
                  <c:v>43242</c:v>
                </c:pt>
                <c:pt idx="4028">
                  <c:v>43243</c:v>
                </c:pt>
                <c:pt idx="4029">
                  <c:v>43244</c:v>
                </c:pt>
                <c:pt idx="4030">
                  <c:v>43245</c:v>
                </c:pt>
                <c:pt idx="4031">
                  <c:v>43249</c:v>
                </c:pt>
                <c:pt idx="4032">
                  <c:v>43250</c:v>
                </c:pt>
                <c:pt idx="4033">
                  <c:v>43251</c:v>
                </c:pt>
                <c:pt idx="4034">
                  <c:v>43252</c:v>
                </c:pt>
                <c:pt idx="4035">
                  <c:v>43255</c:v>
                </c:pt>
                <c:pt idx="4036">
                  <c:v>43256</c:v>
                </c:pt>
                <c:pt idx="4037">
                  <c:v>43257</c:v>
                </c:pt>
                <c:pt idx="4038">
                  <c:v>43258</c:v>
                </c:pt>
                <c:pt idx="4039">
                  <c:v>43259</c:v>
                </c:pt>
                <c:pt idx="4040">
                  <c:v>43262</c:v>
                </c:pt>
                <c:pt idx="4041">
                  <c:v>43263</c:v>
                </c:pt>
                <c:pt idx="4042">
                  <c:v>43264</c:v>
                </c:pt>
                <c:pt idx="4043">
                  <c:v>43265</c:v>
                </c:pt>
                <c:pt idx="4044">
                  <c:v>43266</c:v>
                </c:pt>
                <c:pt idx="4045">
                  <c:v>43269</c:v>
                </c:pt>
                <c:pt idx="4046">
                  <c:v>43270</c:v>
                </c:pt>
                <c:pt idx="4047">
                  <c:v>43271</c:v>
                </c:pt>
                <c:pt idx="4048">
                  <c:v>43272</c:v>
                </c:pt>
                <c:pt idx="4049">
                  <c:v>43273</c:v>
                </c:pt>
                <c:pt idx="4050">
                  <c:v>43276</c:v>
                </c:pt>
                <c:pt idx="4051">
                  <c:v>43277</c:v>
                </c:pt>
                <c:pt idx="4052">
                  <c:v>43278</c:v>
                </c:pt>
                <c:pt idx="4053">
                  <c:v>43279</c:v>
                </c:pt>
                <c:pt idx="4054">
                  <c:v>43280</c:v>
                </c:pt>
                <c:pt idx="4055">
                  <c:v>43283</c:v>
                </c:pt>
                <c:pt idx="4056">
                  <c:v>43284</c:v>
                </c:pt>
                <c:pt idx="4057">
                  <c:v>43286</c:v>
                </c:pt>
                <c:pt idx="4058">
                  <c:v>43287</c:v>
                </c:pt>
                <c:pt idx="4059">
                  <c:v>43290</c:v>
                </c:pt>
                <c:pt idx="4060">
                  <c:v>43291</c:v>
                </c:pt>
                <c:pt idx="4061">
                  <c:v>43292</c:v>
                </c:pt>
                <c:pt idx="4062">
                  <c:v>43293</c:v>
                </c:pt>
                <c:pt idx="4063">
                  <c:v>43294</c:v>
                </c:pt>
                <c:pt idx="4064">
                  <c:v>43297</c:v>
                </c:pt>
                <c:pt idx="4065">
                  <c:v>43298</c:v>
                </c:pt>
                <c:pt idx="4066">
                  <c:v>43299</c:v>
                </c:pt>
                <c:pt idx="4067">
                  <c:v>43300</c:v>
                </c:pt>
                <c:pt idx="4068">
                  <c:v>43301</c:v>
                </c:pt>
                <c:pt idx="4069">
                  <c:v>43304</c:v>
                </c:pt>
                <c:pt idx="4070">
                  <c:v>43305</c:v>
                </c:pt>
                <c:pt idx="4071">
                  <c:v>43306</c:v>
                </c:pt>
                <c:pt idx="4072">
                  <c:v>43307</c:v>
                </c:pt>
                <c:pt idx="4073">
                  <c:v>43308</c:v>
                </c:pt>
                <c:pt idx="4074">
                  <c:v>43311</c:v>
                </c:pt>
                <c:pt idx="4075">
                  <c:v>43312</c:v>
                </c:pt>
                <c:pt idx="4076">
                  <c:v>43313</c:v>
                </c:pt>
                <c:pt idx="4077">
                  <c:v>43314</c:v>
                </c:pt>
                <c:pt idx="4078">
                  <c:v>43315</c:v>
                </c:pt>
                <c:pt idx="4079">
                  <c:v>43318</c:v>
                </c:pt>
                <c:pt idx="4080">
                  <c:v>43319</c:v>
                </c:pt>
                <c:pt idx="4081">
                  <c:v>43320</c:v>
                </c:pt>
                <c:pt idx="4082">
                  <c:v>43321</c:v>
                </c:pt>
                <c:pt idx="4083">
                  <c:v>43322</c:v>
                </c:pt>
                <c:pt idx="4084">
                  <c:v>43325</c:v>
                </c:pt>
                <c:pt idx="4085">
                  <c:v>43326</c:v>
                </c:pt>
                <c:pt idx="4086">
                  <c:v>43327</c:v>
                </c:pt>
                <c:pt idx="4087">
                  <c:v>43328</c:v>
                </c:pt>
                <c:pt idx="4088">
                  <c:v>43329</c:v>
                </c:pt>
                <c:pt idx="4089">
                  <c:v>43332</c:v>
                </c:pt>
                <c:pt idx="4090">
                  <c:v>43333</c:v>
                </c:pt>
                <c:pt idx="4091">
                  <c:v>43334</c:v>
                </c:pt>
                <c:pt idx="4092">
                  <c:v>43335</c:v>
                </c:pt>
                <c:pt idx="4093">
                  <c:v>43336</c:v>
                </c:pt>
                <c:pt idx="4094">
                  <c:v>43339</c:v>
                </c:pt>
                <c:pt idx="4095">
                  <c:v>43340</c:v>
                </c:pt>
                <c:pt idx="4096">
                  <c:v>43341</c:v>
                </c:pt>
                <c:pt idx="4097">
                  <c:v>43342</c:v>
                </c:pt>
                <c:pt idx="4098">
                  <c:v>43343</c:v>
                </c:pt>
                <c:pt idx="4099">
                  <c:v>43347</c:v>
                </c:pt>
                <c:pt idx="4100">
                  <c:v>43348</c:v>
                </c:pt>
                <c:pt idx="4101">
                  <c:v>43349</c:v>
                </c:pt>
                <c:pt idx="4102">
                  <c:v>43350</c:v>
                </c:pt>
                <c:pt idx="4103">
                  <c:v>43353</c:v>
                </c:pt>
                <c:pt idx="4104">
                  <c:v>43354</c:v>
                </c:pt>
                <c:pt idx="4105">
                  <c:v>43355</c:v>
                </c:pt>
                <c:pt idx="4106">
                  <c:v>43356</c:v>
                </c:pt>
                <c:pt idx="4107">
                  <c:v>43357</c:v>
                </c:pt>
                <c:pt idx="4108">
                  <c:v>43360</c:v>
                </c:pt>
                <c:pt idx="4109">
                  <c:v>43361</c:v>
                </c:pt>
                <c:pt idx="4110">
                  <c:v>43362</c:v>
                </c:pt>
                <c:pt idx="4111">
                  <c:v>43363</c:v>
                </c:pt>
                <c:pt idx="4112">
                  <c:v>43364</c:v>
                </c:pt>
                <c:pt idx="4113">
                  <c:v>43367</c:v>
                </c:pt>
                <c:pt idx="4114">
                  <c:v>43368</c:v>
                </c:pt>
                <c:pt idx="4115">
                  <c:v>43369</c:v>
                </c:pt>
                <c:pt idx="4116">
                  <c:v>43370</c:v>
                </c:pt>
                <c:pt idx="4117">
                  <c:v>43371</c:v>
                </c:pt>
                <c:pt idx="4118">
                  <c:v>43374</c:v>
                </c:pt>
                <c:pt idx="4119">
                  <c:v>43375</c:v>
                </c:pt>
                <c:pt idx="4120">
                  <c:v>43376</c:v>
                </c:pt>
                <c:pt idx="4121">
                  <c:v>43377</c:v>
                </c:pt>
                <c:pt idx="4122">
                  <c:v>43378</c:v>
                </c:pt>
                <c:pt idx="4123">
                  <c:v>43381</c:v>
                </c:pt>
                <c:pt idx="4124">
                  <c:v>43382</c:v>
                </c:pt>
                <c:pt idx="4125">
                  <c:v>43383</c:v>
                </c:pt>
                <c:pt idx="4126">
                  <c:v>43384</c:v>
                </c:pt>
                <c:pt idx="4127">
                  <c:v>43385</c:v>
                </c:pt>
                <c:pt idx="4128">
                  <c:v>43388</c:v>
                </c:pt>
                <c:pt idx="4129">
                  <c:v>43389</c:v>
                </c:pt>
                <c:pt idx="4130">
                  <c:v>43390</c:v>
                </c:pt>
                <c:pt idx="4131">
                  <c:v>43391</c:v>
                </c:pt>
                <c:pt idx="4132">
                  <c:v>43392</c:v>
                </c:pt>
                <c:pt idx="4133">
                  <c:v>43395</c:v>
                </c:pt>
                <c:pt idx="4134">
                  <c:v>43396</c:v>
                </c:pt>
                <c:pt idx="4135">
                  <c:v>43397</c:v>
                </c:pt>
                <c:pt idx="4136">
                  <c:v>43398</c:v>
                </c:pt>
                <c:pt idx="4137">
                  <c:v>43399</c:v>
                </c:pt>
                <c:pt idx="4138">
                  <c:v>43402</c:v>
                </c:pt>
                <c:pt idx="4139">
                  <c:v>43403</c:v>
                </c:pt>
                <c:pt idx="4140">
                  <c:v>43404</c:v>
                </c:pt>
                <c:pt idx="4141">
                  <c:v>43405</c:v>
                </c:pt>
                <c:pt idx="4142">
                  <c:v>43406</c:v>
                </c:pt>
                <c:pt idx="4143">
                  <c:v>43409</c:v>
                </c:pt>
                <c:pt idx="4144">
                  <c:v>43410</c:v>
                </c:pt>
                <c:pt idx="4145">
                  <c:v>43411</c:v>
                </c:pt>
                <c:pt idx="4146">
                  <c:v>43412</c:v>
                </c:pt>
                <c:pt idx="4147">
                  <c:v>43413</c:v>
                </c:pt>
                <c:pt idx="4148">
                  <c:v>43416</c:v>
                </c:pt>
                <c:pt idx="4149">
                  <c:v>43417</c:v>
                </c:pt>
                <c:pt idx="4150">
                  <c:v>43418</c:v>
                </c:pt>
                <c:pt idx="4151">
                  <c:v>43419</c:v>
                </c:pt>
                <c:pt idx="4152">
                  <c:v>43420</c:v>
                </c:pt>
                <c:pt idx="4153">
                  <c:v>43423</c:v>
                </c:pt>
                <c:pt idx="4154">
                  <c:v>43424</c:v>
                </c:pt>
                <c:pt idx="4155">
                  <c:v>43425</c:v>
                </c:pt>
                <c:pt idx="4156">
                  <c:v>43427</c:v>
                </c:pt>
                <c:pt idx="4157">
                  <c:v>43430</c:v>
                </c:pt>
                <c:pt idx="4158">
                  <c:v>43431</c:v>
                </c:pt>
                <c:pt idx="4159">
                  <c:v>43432</c:v>
                </c:pt>
                <c:pt idx="4160">
                  <c:v>43433</c:v>
                </c:pt>
                <c:pt idx="4161">
                  <c:v>43434</c:v>
                </c:pt>
                <c:pt idx="4162">
                  <c:v>43437</c:v>
                </c:pt>
                <c:pt idx="4163">
                  <c:v>43438</c:v>
                </c:pt>
                <c:pt idx="4164">
                  <c:v>43440</c:v>
                </c:pt>
                <c:pt idx="4165">
                  <c:v>43441</c:v>
                </c:pt>
                <c:pt idx="4166">
                  <c:v>43444</c:v>
                </c:pt>
                <c:pt idx="4167">
                  <c:v>43445</c:v>
                </c:pt>
                <c:pt idx="4168">
                  <c:v>43446</c:v>
                </c:pt>
                <c:pt idx="4169">
                  <c:v>43447</c:v>
                </c:pt>
                <c:pt idx="4170">
                  <c:v>43448</c:v>
                </c:pt>
                <c:pt idx="4171">
                  <c:v>43451</c:v>
                </c:pt>
                <c:pt idx="4172">
                  <c:v>43452</c:v>
                </c:pt>
                <c:pt idx="4173">
                  <c:v>43453</c:v>
                </c:pt>
                <c:pt idx="4174">
                  <c:v>43454</c:v>
                </c:pt>
                <c:pt idx="4175">
                  <c:v>43455</c:v>
                </c:pt>
                <c:pt idx="4176">
                  <c:v>43458</c:v>
                </c:pt>
                <c:pt idx="4177">
                  <c:v>43460</c:v>
                </c:pt>
                <c:pt idx="4178">
                  <c:v>43461</c:v>
                </c:pt>
                <c:pt idx="4179">
                  <c:v>43462</c:v>
                </c:pt>
                <c:pt idx="4180">
                  <c:v>43465</c:v>
                </c:pt>
                <c:pt idx="4181">
                  <c:v>43467</c:v>
                </c:pt>
                <c:pt idx="4182">
                  <c:v>43468</c:v>
                </c:pt>
                <c:pt idx="4183">
                  <c:v>43469</c:v>
                </c:pt>
                <c:pt idx="4184">
                  <c:v>43472</c:v>
                </c:pt>
                <c:pt idx="4185">
                  <c:v>43473</c:v>
                </c:pt>
                <c:pt idx="4186">
                  <c:v>43474</c:v>
                </c:pt>
                <c:pt idx="4187">
                  <c:v>43475</c:v>
                </c:pt>
                <c:pt idx="4188">
                  <c:v>43476</c:v>
                </c:pt>
                <c:pt idx="4189">
                  <c:v>43479</c:v>
                </c:pt>
                <c:pt idx="4190">
                  <c:v>43480</c:v>
                </c:pt>
                <c:pt idx="4191">
                  <c:v>43481</c:v>
                </c:pt>
                <c:pt idx="4192">
                  <c:v>43482</c:v>
                </c:pt>
                <c:pt idx="4193">
                  <c:v>43483</c:v>
                </c:pt>
                <c:pt idx="4194">
                  <c:v>43487</c:v>
                </c:pt>
                <c:pt idx="4195">
                  <c:v>43488</c:v>
                </c:pt>
                <c:pt idx="4196">
                  <c:v>43489</c:v>
                </c:pt>
                <c:pt idx="4197">
                  <c:v>43490</c:v>
                </c:pt>
                <c:pt idx="4198">
                  <c:v>43493</c:v>
                </c:pt>
                <c:pt idx="4199">
                  <c:v>43494</c:v>
                </c:pt>
                <c:pt idx="4200">
                  <c:v>43495</c:v>
                </c:pt>
                <c:pt idx="4201">
                  <c:v>43496</c:v>
                </c:pt>
                <c:pt idx="4202">
                  <c:v>43497</c:v>
                </c:pt>
                <c:pt idx="4203">
                  <c:v>43500</c:v>
                </c:pt>
                <c:pt idx="4204">
                  <c:v>43501</c:v>
                </c:pt>
                <c:pt idx="4205">
                  <c:v>43502</c:v>
                </c:pt>
                <c:pt idx="4206">
                  <c:v>43503</c:v>
                </c:pt>
                <c:pt idx="4207">
                  <c:v>43504</c:v>
                </c:pt>
                <c:pt idx="4208">
                  <c:v>43507</c:v>
                </c:pt>
                <c:pt idx="4209">
                  <c:v>43508</c:v>
                </c:pt>
                <c:pt idx="4210">
                  <c:v>43509</c:v>
                </c:pt>
                <c:pt idx="4211">
                  <c:v>43510</c:v>
                </c:pt>
                <c:pt idx="4212">
                  <c:v>43511</c:v>
                </c:pt>
                <c:pt idx="4213">
                  <c:v>43515</c:v>
                </c:pt>
                <c:pt idx="4214">
                  <c:v>43516</c:v>
                </c:pt>
                <c:pt idx="4215">
                  <c:v>43517</c:v>
                </c:pt>
                <c:pt idx="4216">
                  <c:v>43518</c:v>
                </c:pt>
                <c:pt idx="4217">
                  <c:v>43521</c:v>
                </c:pt>
                <c:pt idx="4218">
                  <c:v>43522</c:v>
                </c:pt>
                <c:pt idx="4219">
                  <c:v>43523</c:v>
                </c:pt>
                <c:pt idx="4220">
                  <c:v>43524</c:v>
                </c:pt>
                <c:pt idx="4221">
                  <c:v>43525</c:v>
                </c:pt>
                <c:pt idx="4222">
                  <c:v>43528</c:v>
                </c:pt>
                <c:pt idx="4223">
                  <c:v>43529</c:v>
                </c:pt>
                <c:pt idx="4224">
                  <c:v>43530</c:v>
                </c:pt>
                <c:pt idx="4225">
                  <c:v>43531</c:v>
                </c:pt>
                <c:pt idx="4226">
                  <c:v>43532</c:v>
                </c:pt>
                <c:pt idx="4227">
                  <c:v>43535</c:v>
                </c:pt>
                <c:pt idx="4228">
                  <c:v>43536</c:v>
                </c:pt>
                <c:pt idx="4229">
                  <c:v>43537</c:v>
                </c:pt>
                <c:pt idx="4230">
                  <c:v>43538</c:v>
                </c:pt>
                <c:pt idx="4231">
                  <c:v>43539</c:v>
                </c:pt>
                <c:pt idx="4232">
                  <c:v>43542</c:v>
                </c:pt>
                <c:pt idx="4233">
                  <c:v>43543</c:v>
                </c:pt>
                <c:pt idx="4234">
                  <c:v>43544</c:v>
                </c:pt>
                <c:pt idx="4235">
                  <c:v>43545</c:v>
                </c:pt>
                <c:pt idx="4236">
                  <c:v>43546</c:v>
                </c:pt>
                <c:pt idx="4237">
                  <c:v>43549</c:v>
                </c:pt>
                <c:pt idx="4238">
                  <c:v>43550</c:v>
                </c:pt>
                <c:pt idx="4239">
                  <c:v>43551</c:v>
                </c:pt>
                <c:pt idx="4240">
                  <c:v>43552</c:v>
                </c:pt>
                <c:pt idx="4241">
                  <c:v>43553</c:v>
                </c:pt>
                <c:pt idx="4242">
                  <c:v>43556</c:v>
                </c:pt>
                <c:pt idx="4243">
                  <c:v>43557</c:v>
                </c:pt>
                <c:pt idx="4244">
                  <c:v>43558</c:v>
                </c:pt>
                <c:pt idx="4245">
                  <c:v>43559</c:v>
                </c:pt>
                <c:pt idx="4246">
                  <c:v>43560</c:v>
                </c:pt>
                <c:pt idx="4247">
                  <c:v>43563</c:v>
                </c:pt>
                <c:pt idx="4248">
                  <c:v>43564</c:v>
                </c:pt>
                <c:pt idx="4249">
                  <c:v>43565</c:v>
                </c:pt>
                <c:pt idx="4250">
                  <c:v>43566</c:v>
                </c:pt>
                <c:pt idx="4251">
                  <c:v>43567</c:v>
                </c:pt>
                <c:pt idx="4252">
                  <c:v>43570</c:v>
                </c:pt>
                <c:pt idx="4253">
                  <c:v>43571</c:v>
                </c:pt>
                <c:pt idx="4254">
                  <c:v>43572</c:v>
                </c:pt>
                <c:pt idx="4255">
                  <c:v>43573</c:v>
                </c:pt>
                <c:pt idx="4256">
                  <c:v>43577</c:v>
                </c:pt>
                <c:pt idx="4257">
                  <c:v>43578</c:v>
                </c:pt>
                <c:pt idx="4258">
                  <c:v>43579</c:v>
                </c:pt>
                <c:pt idx="4259">
                  <c:v>43580</c:v>
                </c:pt>
                <c:pt idx="4260">
                  <c:v>43581</c:v>
                </c:pt>
                <c:pt idx="4261">
                  <c:v>43584</c:v>
                </c:pt>
                <c:pt idx="4262">
                  <c:v>43585</c:v>
                </c:pt>
                <c:pt idx="4263">
                  <c:v>43586</c:v>
                </c:pt>
                <c:pt idx="4264">
                  <c:v>43587</c:v>
                </c:pt>
                <c:pt idx="4265">
                  <c:v>43588</c:v>
                </c:pt>
                <c:pt idx="4266">
                  <c:v>43591</c:v>
                </c:pt>
                <c:pt idx="4267">
                  <c:v>43592</c:v>
                </c:pt>
                <c:pt idx="4268">
                  <c:v>43593</c:v>
                </c:pt>
                <c:pt idx="4269">
                  <c:v>43594</c:v>
                </c:pt>
                <c:pt idx="4270">
                  <c:v>43595</c:v>
                </c:pt>
                <c:pt idx="4271">
                  <c:v>43598</c:v>
                </c:pt>
                <c:pt idx="4272">
                  <c:v>43599</c:v>
                </c:pt>
                <c:pt idx="4273">
                  <c:v>43600</c:v>
                </c:pt>
                <c:pt idx="4274">
                  <c:v>43601</c:v>
                </c:pt>
                <c:pt idx="4275">
                  <c:v>43602</c:v>
                </c:pt>
                <c:pt idx="4276">
                  <c:v>43605</c:v>
                </c:pt>
                <c:pt idx="4277">
                  <c:v>43606</c:v>
                </c:pt>
                <c:pt idx="4278">
                  <c:v>43607</c:v>
                </c:pt>
                <c:pt idx="4279">
                  <c:v>43608</c:v>
                </c:pt>
                <c:pt idx="4280">
                  <c:v>43609</c:v>
                </c:pt>
                <c:pt idx="4281">
                  <c:v>43613</c:v>
                </c:pt>
                <c:pt idx="4282">
                  <c:v>43614</c:v>
                </c:pt>
                <c:pt idx="4283">
                  <c:v>43615</c:v>
                </c:pt>
                <c:pt idx="4284">
                  <c:v>43616</c:v>
                </c:pt>
                <c:pt idx="4285">
                  <c:v>43619</c:v>
                </c:pt>
                <c:pt idx="4286">
                  <c:v>43620</c:v>
                </c:pt>
                <c:pt idx="4287">
                  <c:v>43621</c:v>
                </c:pt>
                <c:pt idx="4288">
                  <c:v>43622</c:v>
                </c:pt>
                <c:pt idx="4289">
                  <c:v>43623</c:v>
                </c:pt>
                <c:pt idx="4290">
                  <c:v>43626</c:v>
                </c:pt>
                <c:pt idx="4291">
                  <c:v>43627</c:v>
                </c:pt>
                <c:pt idx="4292">
                  <c:v>43628</c:v>
                </c:pt>
                <c:pt idx="4293">
                  <c:v>43629</c:v>
                </c:pt>
                <c:pt idx="4294">
                  <c:v>43630</c:v>
                </c:pt>
                <c:pt idx="4295">
                  <c:v>43633</c:v>
                </c:pt>
                <c:pt idx="4296">
                  <c:v>43634</c:v>
                </c:pt>
                <c:pt idx="4297">
                  <c:v>43635</c:v>
                </c:pt>
                <c:pt idx="4298">
                  <c:v>43636</c:v>
                </c:pt>
                <c:pt idx="4299">
                  <c:v>43637</c:v>
                </c:pt>
                <c:pt idx="4300">
                  <c:v>43640</c:v>
                </c:pt>
                <c:pt idx="4301">
                  <c:v>43641</c:v>
                </c:pt>
                <c:pt idx="4302">
                  <c:v>43642</c:v>
                </c:pt>
                <c:pt idx="4303">
                  <c:v>43643</c:v>
                </c:pt>
                <c:pt idx="4304">
                  <c:v>43644</c:v>
                </c:pt>
                <c:pt idx="4305">
                  <c:v>43647</c:v>
                </c:pt>
                <c:pt idx="4306">
                  <c:v>43648</c:v>
                </c:pt>
                <c:pt idx="4307">
                  <c:v>43649</c:v>
                </c:pt>
                <c:pt idx="4308">
                  <c:v>43651</c:v>
                </c:pt>
                <c:pt idx="4309">
                  <c:v>43654</c:v>
                </c:pt>
                <c:pt idx="4310">
                  <c:v>43655</c:v>
                </c:pt>
                <c:pt idx="4311">
                  <c:v>43656</c:v>
                </c:pt>
                <c:pt idx="4312">
                  <c:v>43657</c:v>
                </c:pt>
                <c:pt idx="4313">
                  <c:v>43658</c:v>
                </c:pt>
                <c:pt idx="4314">
                  <c:v>43661</c:v>
                </c:pt>
                <c:pt idx="4315">
                  <c:v>43662</c:v>
                </c:pt>
                <c:pt idx="4316">
                  <c:v>43663</c:v>
                </c:pt>
                <c:pt idx="4317">
                  <c:v>43664</c:v>
                </c:pt>
                <c:pt idx="4318">
                  <c:v>43665</c:v>
                </c:pt>
                <c:pt idx="4319">
                  <c:v>43668</c:v>
                </c:pt>
                <c:pt idx="4320">
                  <c:v>43669</c:v>
                </c:pt>
                <c:pt idx="4321">
                  <c:v>43670</c:v>
                </c:pt>
                <c:pt idx="4322">
                  <c:v>43671</c:v>
                </c:pt>
                <c:pt idx="4323">
                  <c:v>43672</c:v>
                </c:pt>
                <c:pt idx="4324">
                  <c:v>43675</c:v>
                </c:pt>
                <c:pt idx="4325">
                  <c:v>43676</c:v>
                </c:pt>
                <c:pt idx="4326">
                  <c:v>43677</c:v>
                </c:pt>
                <c:pt idx="4327">
                  <c:v>43678</c:v>
                </c:pt>
                <c:pt idx="4328">
                  <c:v>43679</c:v>
                </c:pt>
                <c:pt idx="4329">
                  <c:v>43682</c:v>
                </c:pt>
                <c:pt idx="4330">
                  <c:v>43683</c:v>
                </c:pt>
                <c:pt idx="4331">
                  <c:v>43684</c:v>
                </c:pt>
                <c:pt idx="4332">
                  <c:v>43685</c:v>
                </c:pt>
                <c:pt idx="4333">
                  <c:v>43686</c:v>
                </c:pt>
                <c:pt idx="4334">
                  <c:v>43689</c:v>
                </c:pt>
                <c:pt idx="4335">
                  <c:v>43690</c:v>
                </c:pt>
                <c:pt idx="4336">
                  <c:v>43691</c:v>
                </c:pt>
                <c:pt idx="4337">
                  <c:v>43692</c:v>
                </c:pt>
                <c:pt idx="4338">
                  <c:v>43693</c:v>
                </c:pt>
                <c:pt idx="4339">
                  <c:v>43696</c:v>
                </c:pt>
                <c:pt idx="4340">
                  <c:v>43697</c:v>
                </c:pt>
                <c:pt idx="4341">
                  <c:v>43698</c:v>
                </c:pt>
                <c:pt idx="4342">
                  <c:v>43699</c:v>
                </c:pt>
                <c:pt idx="4343">
                  <c:v>43700</c:v>
                </c:pt>
                <c:pt idx="4344">
                  <c:v>43703</c:v>
                </c:pt>
                <c:pt idx="4345">
                  <c:v>43704</c:v>
                </c:pt>
                <c:pt idx="4346">
                  <c:v>43705</c:v>
                </c:pt>
                <c:pt idx="4347">
                  <c:v>43706</c:v>
                </c:pt>
                <c:pt idx="4348">
                  <c:v>43707</c:v>
                </c:pt>
                <c:pt idx="4349">
                  <c:v>43711</c:v>
                </c:pt>
                <c:pt idx="4350">
                  <c:v>43712</c:v>
                </c:pt>
                <c:pt idx="4351">
                  <c:v>43713</c:v>
                </c:pt>
                <c:pt idx="4352">
                  <c:v>43714</c:v>
                </c:pt>
                <c:pt idx="4353">
                  <c:v>43717</c:v>
                </c:pt>
                <c:pt idx="4354">
                  <c:v>43718</c:v>
                </c:pt>
                <c:pt idx="4355">
                  <c:v>43719</c:v>
                </c:pt>
                <c:pt idx="4356">
                  <c:v>43720</c:v>
                </c:pt>
                <c:pt idx="4357">
                  <c:v>43721</c:v>
                </c:pt>
                <c:pt idx="4358">
                  <c:v>43724</c:v>
                </c:pt>
                <c:pt idx="4359">
                  <c:v>43725</c:v>
                </c:pt>
                <c:pt idx="4360">
                  <c:v>43726</c:v>
                </c:pt>
                <c:pt idx="4361">
                  <c:v>43727</c:v>
                </c:pt>
                <c:pt idx="4362">
                  <c:v>43728</c:v>
                </c:pt>
                <c:pt idx="4363">
                  <c:v>43731</c:v>
                </c:pt>
                <c:pt idx="4364">
                  <c:v>43732</c:v>
                </c:pt>
                <c:pt idx="4365">
                  <c:v>43733</c:v>
                </c:pt>
                <c:pt idx="4366">
                  <c:v>43734</c:v>
                </c:pt>
                <c:pt idx="4367">
                  <c:v>43735</c:v>
                </c:pt>
                <c:pt idx="4368">
                  <c:v>43738</c:v>
                </c:pt>
                <c:pt idx="4369">
                  <c:v>43739</c:v>
                </c:pt>
                <c:pt idx="4370">
                  <c:v>43740</c:v>
                </c:pt>
                <c:pt idx="4371">
                  <c:v>43741</c:v>
                </c:pt>
                <c:pt idx="4372">
                  <c:v>43742</c:v>
                </c:pt>
                <c:pt idx="4373">
                  <c:v>43745</c:v>
                </c:pt>
                <c:pt idx="4374">
                  <c:v>43746</c:v>
                </c:pt>
                <c:pt idx="4375">
                  <c:v>43747</c:v>
                </c:pt>
                <c:pt idx="4376">
                  <c:v>43748</c:v>
                </c:pt>
                <c:pt idx="4377">
                  <c:v>43749</c:v>
                </c:pt>
                <c:pt idx="4378">
                  <c:v>43752</c:v>
                </c:pt>
                <c:pt idx="4379">
                  <c:v>43753</c:v>
                </c:pt>
                <c:pt idx="4380">
                  <c:v>43754</c:v>
                </c:pt>
                <c:pt idx="4381">
                  <c:v>43755</c:v>
                </c:pt>
                <c:pt idx="4382">
                  <c:v>43756</c:v>
                </c:pt>
                <c:pt idx="4383">
                  <c:v>43759</c:v>
                </c:pt>
                <c:pt idx="4384">
                  <c:v>43760</c:v>
                </c:pt>
                <c:pt idx="4385">
                  <c:v>43761</c:v>
                </c:pt>
                <c:pt idx="4386">
                  <c:v>43762</c:v>
                </c:pt>
                <c:pt idx="4387">
                  <c:v>43763</c:v>
                </c:pt>
                <c:pt idx="4388">
                  <c:v>43766</c:v>
                </c:pt>
                <c:pt idx="4389">
                  <c:v>43767</c:v>
                </c:pt>
                <c:pt idx="4390">
                  <c:v>43768</c:v>
                </c:pt>
                <c:pt idx="4391">
                  <c:v>43769</c:v>
                </c:pt>
                <c:pt idx="4392">
                  <c:v>43770</c:v>
                </c:pt>
                <c:pt idx="4393">
                  <c:v>43773</c:v>
                </c:pt>
                <c:pt idx="4394">
                  <c:v>43774</c:v>
                </c:pt>
                <c:pt idx="4395">
                  <c:v>43775</c:v>
                </c:pt>
                <c:pt idx="4396">
                  <c:v>43776</c:v>
                </c:pt>
                <c:pt idx="4397">
                  <c:v>43777</c:v>
                </c:pt>
                <c:pt idx="4398">
                  <c:v>43780</c:v>
                </c:pt>
                <c:pt idx="4399">
                  <c:v>43781</c:v>
                </c:pt>
                <c:pt idx="4400">
                  <c:v>43782</c:v>
                </c:pt>
                <c:pt idx="4401">
                  <c:v>43783</c:v>
                </c:pt>
                <c:pt idx="4402">
                  <c:v>43784</c:v>
                </c:pt>
                <c:pt idx="4403">
                  <c:v>43787</c:v>
                </c:pt>
                <c:pt idx="4404">
                  <c:v>43788</c:v>
                </c:pt>
                <c:pt idx="4405">
                  <c:v>43789</c:v>
                </c:pt>
                <c:pt idx="4406">
                  <c:v>43790</c:v>
                </c:pt>
                <c:pt idx="4407">
                  <c:v>43791</c:v>
                </c:pt>
                <c:pt idx="4408">
                  <c:v>43794</c:v>
                </c:pt>
                <c:pt idx="4409">
                  <c:v>43795</c:v>
                </c:pt>
                <c:pt idx="4410">
                  <c:v>43796</c:v>
                </c:pt>
                <c:pt idx="4411">
                  <c:v>43798</c:v>
                </c:pt>
                <c:pt idx="4412">
                  <c:v>43801</c:v>
                </c:pt>
                <c:pt idx="4413">
                  <c:v>43802</c:v>
                </c:pt>
                <c:pt idx="4414">
                  <c:v>43803</c:v>
                </c:pt>
                <c:pt idx="4415">
                  <c:v>43804</c:v>
                </c:pt>
                <c:pt idx="4416">
                  <c:v>43805</c:v>
                </c:pt>
                <c:pt idx="4417">
                  <c:v>43808</c:v>
                </c:pt>
                <c:pt idx="4418">
                  <c:v>43809</c:v>
                </c:pt>
                <c:pt idx="4419">
                  <c:v>43810</c:v>
                </c:pt>
                <c:pt idx="4420">
                  <c:v>43811</c:v>
                </c:pt>
                <c:pt idx="4421">
                  <c:v>43812</c:v>
                </c:pt>
                <c:pt idx="4422">
                  <c:v>43815</c:v>
                </c:pt>
                <c:pt idx="4423">
                  <c:v>43816</c:v>
                </c:pt>
                <c:pt idx="4424">
                  <c:v>43817</c:v>
                </c:pt>
                <c:pt idx="4425">
                  <c:v>43818</c:v>
                </c:pt>
                <c:pt idx="4426">
                  <c:v>43819</c:v>
                </c:pt>
                <c:pt idx="4427">
                  <c:v>43822</c:v>
                </c:pt>
                <c:pt idx="4428">
                  <c:v>43823</c:v>
                </c:pt>
                <c:pt idx="4429">
                  <c:v>43825</c:v>
                </c:pt>
                <c:pt idx="4430">
                  <c:v>43826</c:v>
                </c:pt>
                <c:pt idx="4431">
                  <c:v>43829</c:v>
                </c:pt>
                <c:pt idx="4432">
                  <c:v>43830</c:v>
                </c:pt>
                <c:pt idx="4433">
                  <c:v>43832</c:v>
                </c:pt>
                <c:pt idx="4434">
                  <c:v>43833</c:v>
                </c:pt>
                <c:pt idx="4435">
                  <c:v>43836</c:v>
                </c:pt>
                <c:pt idx="4436">
                  <c:v>43837</c:v>
                </c:pt>
                <c:pt idx="4437">
                  <c:v>43838</c:v>
                </c:pt>
                <c:pt idx="4438">
                  <c:v>43839</c:v>
                </c:pt>
                <c:pt idx="4439">
                  <c:v>43840</c:v>
                </c:pt>
                <c:pt idx="4440">
                  <c:v>43843</c:v>
                </c:pt>
                <c:pt idx="4441">
                  <c:v>43844</c:v>
                </c:pt>
                <c:pt idx="4442">
                  <c:v>43845</c:v>
                </c:pt>
                <c:pt idx="4443">
                  <c:v>43846</c:v>
                </c:pt>
                <c:pt idx="4444">
                  <c:v>43847</c:v>
                </c:pt>
                <c:pt idx="4445">
                  <c:v>43851</c:v>
                </c:pt>
                <c:pt idx="4446">
                  <c:v>43852</c:v>
                </c:pt>
                <c:pt idx="4447">
                  <c:v>43853</c:v>
                </c:pt>
                <c:pt idx="4448">
                  <c:v>43854</c:v>
                </c:pt>
                <c:pt idx="4449">
                  <c:v>43857</c:v>
                </c:pt>
                <c:pt idx="4450">
                  <c:v>43858</c:v>
                </c:pt>
                <c:pt idx="4451">
                  <c:v>43859</c:v>
                </c:pt>
                <c:pt idx="4452">
                  <c:v>43860</c:v>
                </c:pt>
                <c:pt idx="4453">
                  <c:v>43861</c:v>
                </c:pt>
                <c:pt idx="4454">
                  <c:v>43864</c:v>
                </c:pt>
                <c:pt idx="4455">
                  <c:v>43865</c:v>
                </c:pt>
                <c:pt idx="4456">
                  <c:v>43866</c:v>
                </c:pt>
                <c:pt idx="4457">
                  <c:v>43867</c:v>
                </c:pt>
                <c:pt idx="4458">
                  <c:v>43868</c:v>
                </c:pt>
                <c:pt idx="4459">
                  <c:v>43871</c:v>
                </c:pt>
                <c:pt idx="4460">
                  <c:v>43872</c:v>
                </c:pt>
                <c:pt idx="4461">
                  <c:v>43873</c:v>
                </c:pt>
                <c:pt idx="4462">
                  <c:v>43874</c:v>
                </c:pt>
                <c:pt idx="4463">
                  <c:v>43875</c:v>
                </c:pt>
                <c:pt idx="4464">
                  <c:v>43879</c:v>
                </c:pt>
                <c:pt idx="4465">
                  <c:v>43880</c:v>
                </c:pt>
                <c:pt idx="4466">
                  <c:v>43881</c:v>
                </c:pt>
                <c:pt idx="4467">
                  <c:v>43882</c:v>
                </c:pt>
                <c:pt idx="4468">
                  <c:v>43885</c:v>
                </c:pt>
                <c:pt idx="4469">
                  <c:v>43886</c:v>
                </c:pt>
                <c:pt idx="4470">
                  <c:v>43887</c:v>
                </c:pt>
                <c:pt idx="4471">
                  <c:v>43888</c:v>
                </c:pt>
                <c:pt idx="4472">
                  <c:v>43889</c:v>
                </c:pt>
                <c:pt idx="4473">
                  <c:v>43892</c:v>
                </c:pt>
                <c:pt idx="4474">
                  <c:v>43893</c:v>
                </c:pt>
                <c:pt idx="4475">
                  <c:v>43894</c:v>
                </c:pt>
                <c:pt idx="4476">
                  <c:v>43895</c:v>
                </c:pt>
                <c:pt idx="4477">
                  <c:v>43896</c:v>
                </c:pt>
                <c:pt idx="4478">
                  <c:v>43899</c:v>
                </c:pt>
                <c:pt idx="4479">
                  <c:v>43900</c:v>
                </c:pt>
                <c:pt idx="4480">
                  <c:v>43901</c:v>
                </c:pt>
                <c:pt idx="4481">
                  <c:v>43902</c:v>
                </c:pt>
                <c:pt idx="4482">
                  <c:v>43903</c:v>
                </c:pt>
                <c:pt idx="4483">
                  <c:v>43906</c:v>
                </c:pt>
                <c:pt idx="4484">
                  <c:v>43907</c:v>
                </c:pt>
                <c:pt idx="4485">
                  <c:v>43908</c:v>
                </c:pt>
                <c:pt idx="4486">
                  <c:v>43909</c:v>
                </c:pt>
                <c:pt idx="4487">
                  <c:v>43910</c:v>
                </c:pt>
                <c:pt idx="4488">
                  <c:v>43913</c:v>
                </c:pt>
                <c:pt idx="4489">
                  <c:v>43914</c:v>
                </c:pt>
                <c:pt idx="4490">
                  <c:v>43915</c:v>
                </c:pt>
                <c:pt idx="4491">
                  <c:v>43916</c:v>
                </c:pt>
                <c:pt idx="4492">
                  <c:v>43917</c:v>
                </c:pt>
                <c:pt idx="4493">
                  <c:v>43920</c:v>
                </c:pt>
                <c:pt idx="4494">
                  <c:v>43921</c:v>
                </c:pt>
                <c:pt idx="4495">
                  <c:v>43922</c:v>
                </c:pt>
                <c:pt idx="4496">
                  <c:v>43923</c:v>
                </c:pt>
                <c:pt idx="4497">
                  <c:v>43924</c:v>
                </c:pt>
                <c:pt idx="4498">
                  <c:v>43927</c:v>
                </c:pt>
                <c:pt idx="4499">
                  <c:v>43928</c:v>
                </c:pt>
                <c:pt idx="4500">
                  <c:v>43929</c:v>
                </c:pt>
                <c:pt idx="4501">
                  <c:v>43930</c:v>
                </c:pt>
                <c:pt idx="4502">
                  <c:v>43934</c:v>
                </c:pt>
                <c:pt idx="4503">
                  <c:v>43935</c:v>
                </c:pt>
                <c:pt idx="4504">
                  <c:v>43936</c:v>
                </c:pt>
                <c:pt idx="4505">
                  <c:v>43937</c:v>
                </c:pt>
                <c:pt idx="4506">
                  <c:v>43938</c:v>
                </c:pt>
                <c:pt idx="4507">
                  <c:v>43941</c:v>
                </c:pt>
                <c:pt idx="4508">
                  <c:v>43942</c:v>
                </c:pt>
                <c:pt idx="4509">
                  <c:v>43943</c:v>
                </c:pt>
                <c:pt idx="4510">
                  <c:v>43944</c:v>
                </c:pt>
                <c:pt idx="4511">
                  <c:v>43945</c:v>
                </c:pt>
                <c:pt idx="4512">
                  <c:v>43948</c:v>
                </c:pt>
                <c:pt idx="4513">
                  <c:v>43949</c:v>
                </c:pt>
                <c:pt idx="4514">
                  <c:v>43950</c:v>
                </c:pt>
                <c:pt idx="4515">
                  <c:v>43951</c:v>
                </c:pt>
                <c:pt idx="4516">
                  <c:v>43952</c:v>
                </c:pt>
                <c:pt idx="4517">
                  <c:v>43955</c:v>
                </c:pt>
                <c:pt idx="4518">
                  <c:v>43956</c:v>
                </c:pt>
                <c:pt idx="4519">
                  <c:v>43957</c:v>
                </c:pt>
                <c:pt idx="4520">
                  <c:v>43958</c:v>
                </c:pt>
                <c:pt idx="4521">
                  <c:v>43959</c:v>
                </c:pt>
                <c:pt idx="4522">
                  <c:v>43962</c:v>
                </c:pt>
                <c:pt idx="4523">
                  <c:v>43963</c:v>
                </c:pt>
                <c:pt idx="4524">
                  <c:v>43964</c:v>
                </c:pt>
                <c:pt idx="4525">
                  <c:v>43965</c:v>
                </c:pt>
                <c:pt idx="4526">
                  <c:v>43966</c:v>
                </c:pt>
                <c:pt idx="4527">
                  <c:v>43969</c:v>
                </c:pt>
                <c:pt idx="4528">
                  <c:v>43970</c:v>
                </c:pt>
                <c:pt idx="4529">
                  <c:v>43971</c:v>
                </c:pt>
                <c:pt idx="4530">
                  <c:v>43972</c:v>
                </c:pt>
                <c:pt idx="4531">
                  <c:v>43973</c:v>
                </c:pt>
                <c:pt idx="4532">
                  <c:v>43977</c:v>
                </c:pt>
                <c:pt idx="4533">
                  <c:v>43978</c:v>
                </c:pt>
                <c:pt idx="4534">
                  <c:v>43979</c:v>
                </c:pt>
                <c:pt idx="4535">
                  <c:v>43980</c:v>
                </c:pt>
                <c:pt idx="4536">
                  <c:v>43983</c:v>
                </c:pt>
                <c:pt idx="4537">
                  <c:v>43984</c:v>
                </c:pt>
                <c:pt idx="4538">
                  <c:v>43985</c:v>
                </c:pt>
                <c:pt idx="4539">
                  <c:v>43986</c:v>
                </c:pt>
                <c:pt idx="4540">
                  <c:v>43987</c:v>
                </c:pt>
                <c:pt idx="4541">
                  <c:v>43990</c:v>
                </c:pt>
                <c:pt idx="4542">
                  <c:v>43991</c:v>
                </c:pt>
                <c:pt idx="4543">
                  <c:v>43992</c:v>
                </c:pt>
                <c:pt idx="4544">
                  <c:v>43993</c:v>
                </c:pt>
                <c:pt idx="4545">
                  <c:v>43994</c:v>
                </c:pt>
                <c:pt idx="4546">
                  <c:v>43997</c:v>
                </c:pt>
                <c:pt idx="4547">
                  <c:v>43998</c:v>
                </c:pt>
                <c:pt idx="4548">
                  <c:v>43999</c:v>
                </c:pt>
                <c:pt idx="4549">
                  <c:v>44000</c:v>
                </c:pt>
                <c:pt idx="4550">
                  <c:v>44001</c:v>
                </c:pt>
                <c:pt idx="4551">
                  <c:v>44004</c:v>
                </c:pt>
                <c:pt idx="4552">
                  <c:v>44005</c:v>
                </c:pt>
                <c:pt idx="4553">
                  <c:v>44006</c:v>
                </c:pt>
                <c:pt idx="4554">
                  <c:v>44007</c:v>
                </c:pt>
                <c:pt idx="4555">
                  <c:v>44008</c:v>
                </c:pt>
                <c:pt idx="4556">
                  <c:v>44011</c:v>
                </c:pt>
                <c:pt idx="4557">
                  <c:v>44012</c:v>
                </c:pt>
                <c:pt idx="4558">
                  <c:v>44013</c:v>
                </c:pt>
                <c:pt idx="4559">
                  <c:v>44014</c:v>
                </c:pt>
                <c:pt idx="4560">
                  <c:v>44018</c:v>
                </c:pt>
                <c:pt idx="4561">
                  <c:v>44019</c:v>
                </c:pt>
                <c:pt idx="4562">
                  <c:v>44020</c:v>
                </c:pt>
                <c:pt idx="4563">
                  <c:v>44021</c:v>
                </c:pt>
                <c:pt idx="4564">
                  <c:v>44022</c:v>
                </c:pt>
                <c:pt idx="4565">
                  <c:v>44025</c:v>
                </c:pt>
                <c:pt idx="4566">
                  <c:v>44026</c:v>
                </c:pt>
                <c:pt idx="4567">
                  <c:v>44027</c:v>
                </c:pt>
                <c:pt idx="4568">
                  <c:v>44028</c:v>
                </c:pt>
                <c:pt idx="4569">
                  <c:v>44029</c:v>
                </c:pt>
                <c:pt idx="4570">
                  <c:v>44032</c:v>
                </c:pt>
                <c:pt idx="4571">
                  <c:v>44033</c:v>
                </c:pt>
                <c:pt idx="4572">
                  <c:v>44034</c:v>
                </c:pt>
                <c:pt idx="4573">
                  <c:v>44035</c:v>
                </c:pt>
                <c:pt idx="4574">
                  <c:v>44036</c:v>
                </c:pt>
                <c:pt idx="4575">
                  <c:v>44039</c:v>
                </c:pt>
                <c:pt idx="4576">
                  <c:v>44040</c:v>
                </c:pt>
                <c:pt idx="4577">
                  <c:v>44041</c:v>
                </c:pt>
                <c:pt idx="4578">
                  <c:v>44042</c:v>
                </c:pt>
                <c:pt idx="4579">
                  <c:v>44043</c:v>
                </c:pt>
                <c:pt idx="4580">
                  <c:v>44046</c:v>
                </c:pt>
                <c:pt idx="4581">
                  <c:v>44047</c:v>
                </c:pt>
                <c:pt idx="4582">
                  <c:v>44048</c:v>
                </c:pt>
                <c:pt idx="4583">
                  <c:v>44049</c:v>
                </c:pt>
                <c:pt idx="4584">
                  <c:v>44050</c:v>
                </c:pt>
                <c:pt idx="4585">
                  <c:v>44053</c:v>
                </c:pt>
                <c:pt idx="4586">
                  <c:v>44054</c:v>
                </c:pt>
                <c:pt idx="4587">
                  <c:v>44055</c:v>
                </c:pt>
                <c:pt idx="4588">
                  <c:v>44056</c:v>
                </c:pt>
                <c:pt idx="4589">
                  <c:v>44057</c:v>
                </c:pt>
                <c:pt idx="4590">
                  <c:v>44060</c:v>
                </c:pt>
                <c:pt idx="4591">
                  <c:v>44061</c:v>
                </c:pt>
                <c:pt idx="4592">
                  <c:v>44062</c:v>
                </c:pt>
                <c:pt idx="4593">
                  <c:v>44063</c:v>
                </c:pt>
                <c:pt idx="4594">
                  <c:v>44064</c:v>
                </c:pt>
                <c:pt idx="4595">
                  <c:v>44067</c:v>
                </c:pt>
                <c:pt idx="4596">
                  <c:v>44068</c:v>
                </c:pt>
                <c:pt idx="4597">
                  <c:v>44069</c:v>
                </c:pt>
                <c:pt idx="4598">
                  <c:v>44070</c:v>
                </c:pt>
                <c:pt idx="4599">
                  <c:v>44071</c:v>
                </c:pt>
                <c:pt idx="4600">
                  <c:v>44074</c:v>
                </c:pt>
                <c:pt idx="4601">
                  <c:v>44075</c:v>
                </c:pt>
                <c:pt idx="4602">
                  <c:v>44076</c:v>
                </c:pt>
                <c:pt idx="4603">
                  <c:v>44077</c:v>
                </c:pt>
                <c:pt idx="4604">
                  <c:v>44078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44088</c:v>
                </c:pt>
                <c:pt idx="4610">
                  <c:v>44089</c:v>
                </c:pt>
                <c:pt idx="4611">
                  <c:v>44090</c:v>
                </c:pt>
                <c:pt idx="4612">
                  <c:v>44091</c:v>
                </c:pt>
                <c:pt idx="4613">
                  <c:v>44092</c:v>
                </c:pt>
                <c:pt idx="4614">
                  <c:v>44095</c:v>
                </c:pt>
                <c:pt idx="4615">
                  <c:v>44096</c:v>
                </c:pt>
                <c:pt idx="4616">
                  <c:v>44097</c:v>
                </c:pt>
                <c:pt idx="4617">
                  <c:v>44098</c:v>
                </c:pt>
                <c:pt idx="4618">
                  <c:v>44099</c:v>
                </c:pt>
                <c:pt idx="4619">
                  <c:v>44102</c:v>
                </c:pt>
                <c:pt idx="4620">
                  <c:v>44103</c:v>
                </c:pt>
                <c:pt idx="4621">
                  <c:v>44104</c:v>
                </c:pt>
                <c:pt idx="4622">
                  <c:v>44105</c:v>
                </c:pt>
                <c:pt idx="4623">
                  <c:v>44106</c:v>
                </c:pt>
                <c:pt idx="4624">
                  <c:v>44109</c:v>
                </c:pt>
                <c:pt idx="4625">
                  <c:v>44110</c:v>
                </c:pt>
                <c:pt idx="4626">
                  <c:v>44111</c:v>
                </c:pt>
                <c:pt idx="4627">
                  <c:v>44112</c:v>
                </c:pt>
                <c:pt idx="4628">
                  <c:v>44113</c:v>
                </c:pt>
                <c:pt idx="4629">
                  <c:v>44116</c:v>
                </c:pt>
                <c:pt idx="4630">
                  <c:v>44117</c:v>
                </c:pt>
                <c:pt idx="4631">
                  <c:v>44118</c:v>
                </c:pt>
                <c:pt idx="4632">
                  <c:v>44119</c:v>
                </c:pt>
                <c:pt idx="4633">
                  <c:v>44120</c:v>
                </c:pt>
                <c:pt idx="4634">
                  <c:v>44123</c:v>
                </c:pt>
                <c:pt idx="4635">
                  <c:v>44124</c:v>
                </c:pt>
                <c:pt idx="4636">
                  <c:v>44125</c:v>
                </c:pt>
                <c:pt idx="4637">
                  <c:v>44126</c:v>
                </c:pt>
                <c:pt idx="4638">
                  <c:v>44127</c:v>
                </c:pt>
                <c:pt idx="4639">
                  <c:v>44130</c:v>
                </c:pt>
                <c:pt idx="4640">
                  <c:v>44131</c:v>
                </c:pt>
                <c:pt idx="4641">
                  <c:v>44132</c:v>
                </c:pt>
                <c:pt idx="4642">
                  <c:v>44133</c:v>
                </c:pt>
                <c:pt idx="4643">
                  <c:v>44134</c:v>
                </c:pt>
                <c:pt idx="4644">
                  <c:v>44137</c:v>
                </c:pt>
                <c:pt idx="4645">
                  <c:v>44138</c:v>
                </c:pt>
                <c:pt idx="4646">
                  <c:v>44139</c:v>
                </c:pt>
                <c:pt idx="4647">
                  <c:v>44140</c:v>
                </c:pt>
                <c:pt idx="4648">
                  <c:v>44141</c:v>
                </c:pt>
                <c:pt idx="4649">
                  <c:v>44144</c:v>
                </c:pt>
                <c:pt idx="4650">
                  <c:v>44145</c:v>
                </c:pt>
                <c:pt idx="4651">
                  <c:v>44146</c:v>
                </c:pt>
                <c:pt idx="4652">
                  <c:v>44147</c:v>
                </c:pt>
                <c:pt idx="4653">
                  <c:v>44148</c:v>
                </c:pt>
                <c:pt idx="4654">
                  <c:v>44151</c:v>
                </c:pt>
                <c:pt idx="4655">
                  <c:v>44152</c:v>
                </c:pt>
                <c:pt idx="4656">
                  <c:v>44153</c:v>
                </c:pt>
                <c:pt idx="4657">
                  <c:v>44154</c:v>
                </c:pt>
                <c:pt idx="4658">
                  <c:v>44155</c:v>
                </c:pt>
                <c:pt idx="4659">
                  <c:v>44158</c:v>
                </c:pt>
                <c:pt idx="4660">
                  <c:v>44159</c:v>
                </c:pt>
                <c:pt idx="4661">
                  <c:v>44160</c:v>
                </c:pt>
                <c:pt idx="4662">
                  <c:v>44162</c:v>
                </c:pt>
                <c:pt idx="4663">
                  <c:v>44165</c:v>
                </c:pt>
                <c:pt idx="4664">
                  <c:v>44166</c:v>
                </c:pt>
                <c:pt idx="4665">
                  <c:v>44167</c:v>
                </c:pt>
                <c:pt idx="4666">
                  <c:v>44168</c:v>
                </c:pt>
                <c:pt idx="4667">
                  <c:v>44169</c:v>
                </c:pt>
                <c:pt idx="4668">
                  <c:v>44172</c:v>
                </c:pt>
                <c:pt idx="4669">
                  <c:v>44173</c:v>
                </c:pt>
                <c:pt idx="4670">
                  <c:v>44174</c:v>
                </c:pt>
                <c:pt idx="4671">
                  <c:v>44175</c:v>
                </c:pt>
                <c:pt idx="4672">
                  <c:v>44176</c:v>
                </c:pt>
                <c:pt idx="4673">
                  <c:v>44179</c:v>
                </c:pt>
                <c:pt idx="4674">
                  <c:v>44180</c:v>
                </c:pt>
                <c:pt idx="4675">
                  <c:v>44181</c:v>
                </c:pt>
                <c:pt idx="4676">
                  <c:v>44182</c:v>
                </c:pt>
                <c:pt idx="4677">
                  <c:v>44183</c:v>
                </c:pt>
                <c:pt idx="4678">
                  <c:v>44186</c:v>
                </c:pt>
                <c:pt idx="4679">
                  <c:v>44187</c:v>
                </c:pt>
                <c:pt idx="4680">
                  <c:v>44188</c:v>
                </c:pt>
                <c:pt idx="4681">
                  <c:v>44189</c:v>
                </c:pt>
                <c:pt idx="4682">
                  <c:v>44193</c:v>
                </c:pt>
                <c:pt idx="4683">
                  <c:v>44194</c:v>
                </c:pt>
                <c:pt idx="4684">
                  <c:v>44195</c:v>
                </c:pt>
                <c:pt idx="4685">
                  <c:v>44196</c:v>
                </c:pt>
                <c:pt idx="4686">
                  <c:v>44200</c:v>
                </c:pt>
                <c:pt idx="4687">
                  <c:v>44201</c:v>
                </c:pt>
                <c:pt idx="4688">
                  <c:v>44202</c:v>
                </c:pt>
                <c:pt idx="4689">
                  <c:v>44203</c:v>
                </c:pt>
                <c:pt idx="4690">
                  <c:v>44204</c:v>
                </c:pt>
                <c:pt idx="4691">
                  <c:v>44207</c:v>
                </c:pt>
                <c:pt idx="4692">
                  <c:v>44208</c:v>
                </c:pt>
                <c:pt idx="4693">
                  <c:v>44209</c:v>
                </c:pt>
                <c:pt idx="4694">
                  <c:v>44210</c:v>
                </c:pt>
                <c:pt idx="4695">
                  <c:v>44211</c:v>
                </c:pt>
                <c:pt idx="4696">
                  <c:v>44215</c:v>
                </c:pt>
                <c:pt idx="4697">
                  <c:v>44216</c:v>
                </c:pt>
                <c:pt idx="4698">
                  <c:v>44217</c:v>
                </c:pt>
                <c:pt idx="4699">
                  <c:v>44218</c:v>
                </c:pt>
                <c:pt idx="4700">
                  <c:v>44221</c:v>
                </c:pt>
                <c:pt idx="4701">
                  <c:v>44222</c:v>
                </c:pt>
                <c:pt idx="4702">
                  <c:v>44223</c:v>
                </c:pt>
                <c:pt idx="4703">
                  <c:v>44224</c:v>
                </c:pt>
                <c:pt idx="4704">
                  <c:v>44225</c:v>
                </c:pt>
                <c:pt idx="4705">
                  <c:v>44228</c:v>
                </c:pt>
                <c:pt idx="4706">
                  <c:v>44229</c:v>
                </c:pt>
                <c:pt idx="4707">
                  <c:v>44230</c:v>
                </c:pt>
                <c:pt idx="4708">
                  <c:v>44231</c:v>
                </c:pt>
                <c:pt idx="4709">
                  <c:v>44232</c:v>
                </c:pt>
                <c:pt idx="4710">
                  <c:v>44235</c:v>
                </c:pt>
                <c:pt idx="4711">
                  <c:v>44236</c:v>
                </c:pt>
                <c:pt idx="4712">
                  <c:v>44237</c:v>
                </c:pt>
                <c:pt idx="4713">
                  <c:v>44238</c:v>
                </c:pt>
                <c:pt idx="4714">
                  <c:v>44239</c:v>
                </c:pt>
                <c:pt idx="4715">
                  <c:v>44243</c:v>
                </c:pt>
                <c:pt idx="4716">
                  <c:v>44244</c:v>
                </c:pt>
                <c:pt idx="4717">
                  <c:v>44245</c:v>
                </c:pt>
                <c:pt idx="4718">
                  <c:v>44246</c:v>
                </c:pt>
                <c:pt idx="4719">
                  <c:v>44249</c:v>
                </c:pt>
                <c:pt idx="4720">
                  <c:v>44250</c:v>
                </c:pt>
                <c:pt idx="4721">
                  <c:v>44251</c:v>
                </c:pt>
                <c:pt idx="4722">
                  <c:v>44252</c:v>
                </c:pt>
                <c:pt idx="4723">
                  <c:v>44253</c:v>
                </c:pt>
                <c:pt idx="4724">
                  <c:v>44256</c:v>
                </c:pt>
                <c:pt idx="4725">
                  <c:v>44257</c:v>
                </c:pt>
                <c:pt idx="4726">
                  <c:v>44258</c:v>
                </c:pt>
                <c:pt idx="4727">
                  <c:v>44259</c:v>
                </c:pt>
                <c:pt idx="4728">
                  <c:v>44260</c:v>
                </c:pt>
                <c:pt idx="4729">
                  <c:v>44263</c:v>
                </c:pt>
                <c:pt idx="4730">
                  <c:v>44264</c:v>
                </c:pt>
                <c:pt idx="4731">
                  <c:v>44265</c:v>
                </c:pt>
                <c:pt idx="4732">
                  <c:v>44266</c:v>
                </c:pt>
                <c:pt idx="4733">
                  <c:v>44267</c:v>
                </c:pt>
                <c:pt idx="4734">
                  <c:v>44270</c:v>
                </c:pt>
                <c:pt idx="4735">
                  <c:v>44271</c:v>
                </c:pt>
                <c:pt idx="4736">
                  <c:v>44272</c:v>
                </c:pt>
                <c:pt idx="4737">
                  <c:v>44273</c:v>
                </c:pt>
                <c:pt idx="4738">
                  <c:v>44274</c:v>
                </c:pt>
                <c:pt idx="4739">
                  <c:v>44277</c:v>
                </c:pt>
                <c:pt idx="4740">
                  <c:v>44278</c:v>
                </c:pt>
                <c:pt idx="4741">
                  <c:v>44279</c:v>
                </c:pt>
                <c:pt idx="4742">
                  <c:v>44280</c:v>
                </c:pt>
                <c:pt idx="4743">
                  <c:v>44281</c:v>
                </c:pt>
                <c:pt idx="4744">
                  <c:v>44284</c:v>
                </c:pt>
                <c:pt idx="4745">
                  <c:v>44285</c:v>
                </c:pt>
                <c:pt idx="4746">
                  <c:v>44286</c:v>
                </c:pt>
                <c:pt idx="4747">
                  <c:v>44287</c:v>
                </c:pt>
                <c:pt idx="4748">
                  <c:v>44291</c:v>
                </c:pt>
                <c:pt idx="4749">
                  <c:v>44292</c:v>
                </c:pt>
                <c:pt idx="4750">
                  <c:v>44293</c:v>
                </c:pt>
                <c:pt idx="4751">
                  <c:v>44294</c:v>
                </c:pt>
                <c:pt idx="4752">
                  <c:v>44295</c:v>
                </c:pt>
                <c:pt idx="4753">
                  <c:v>44298</c:v>
                </c:pt>
                <c:pt idx="4754">
                  <c:v>44299</c:v>
                </c:pt>
                <c:pt idx="4755">
                  <c:v>44300</c:v>
                </c:pt>
                <c:pt idx="4756">
                  <c:v>44301</c:v>
                </c:pt>
                <c:pt idx="4757">
                  <c:v>44302</c:v>
                </c:pt>
                <c:pt idx="4758">
                  <c:v>44305</c:v>
                </c:pt>
                <c:pt idx="4759">
                  <c:v>44306</c:v>
                </c:pt>
                <c:pt idx="4760">
                  <c:v>44307</c:v>
                </c:pt>
                <c:pt idx="4761">
                  <c:v>44308</c:v>
                </c:pt>
                <c:pt idx="4762">
                  <c:v>44309</c:v>
                </c:pt>
                <c:pt idx="4763">
                  <c:v>44312</c:v>
                </c:pt>
                <c:pt idx="4764">
                  <c:v>44313</c:v>
                </c:pt>
                <c:pt idx="4765">
                  <c:v>44314</c:v>
                </c:pt>
                <c:pt idx="4766">
                  <c:v>44315</c:v>
                </c:pt>
                <c:pt idx="4767">
                  <c:v>44316</c:v>
                </c:pt>
                <c:pt idx="4768">
                  <c:v>44319</c:v>
                </c:pt>
                <c:pt idx="4769">
                  <c:v>44320</c:v>
                </c:pt>
                <c:pt idx="4770">
                  <c:v>44321</c:v>
                </c:pt>
                <c:pt idx="4771">
                  <c:v>44322</c:v>
                </c:pt>
                <c:pt idx="4772">
                  <c:v>44323</c:v>
                </c:pt>
                <c:pt idx="4773">
                  <c:v>44326</c:v>
                </c:pt>
                <c:pt idx="4774">
                  <c:v>44327</c:v>
                </c:pt>
                <c:pt idx="4775">
                  <c:v>44328</c:v>
                </c:pt>
                <c:pt idx="4776">
                  <c:v>44329</c:v>
                </c:pt>
                <c:pt idx="4777">
                  <c:v>44330</c:v>
                </c:pt>
                <c:pt idx="4778">
                  <c:v>44333</c:v>
                </c:pt>
                <c:pt idx="4779">
                  <c:v>44334</c:v>
                </c:pt>
                <c:pt idx="4780">
                  <c:v>44335</c:v>
                </c:pt>
                <c:pt idx="4781">
                  <c:v>44336</c:v>
                </c:pt>
                <c:pt idx="4782">
                  <c:v>44337</c:v>
                </c:pt>
                <c:pt idx="4783">
                  <c:v>44340</c:v>
                </c:pt>
                <c:pt idx="4784">
                  <c:v>44341</c:v>
                </c:pt>
                <c:pt idx="4785">
                  <c:v>44342</c:v>
                </c:pt>
                <c:pt idx="4786">
                  <c:v>44343</c:v>
                </c:pt>
                <c:pt idx="4787">
                  <c:v>44344</c:v>
                </c:pt>
                <c:pt idx="4788">
                  <c:v>44348</c:v>
                </c:pt>
                <c:pt idx="4789">
                  <c:v>44349</c:v>
                </c:pt>
                <c:pt idx="4790">
                  <c:v>44350</c:v>
                </c:pt>
                <c:pt idx="4791">
                  <c:v>44351</c:v>
                </c:pt>
                <c:pt idx="4792">
                  <c:v>44354</c:v>
                </c:pt>
                <c:pt idx="4793">
                  <c:v>44355</c:v>
                </c:pt>
                <c:pt idx="4794">
                  <c:v>44356</c:v>
                </c:pt>
                <c:pt idx="4795">
                  <c:v>44357</c:v>
                </c:pt>
                <c:pt idx="4796">
                  <c:v>44358</c:v>
                </c:pt>
                <c:pt idx="4797">
                  <c:v>44361</c:v>
                </c:pt>
                <c:pt idx="4798">
                  <c:v>44362</c:v>
                </c:pt>
                <c:pt idx="4799">
                  <c:v>44363</c:v>
                </c:pt>
                <c:pt idx="4800">
                  <c:v>44364</c:v>
                </c:pt>
                <c:pt idx="4801">
                  <c:v>44365</c:v>
                </c:pt>
                <c:pt idx="4802">
                  <c:v>44368</c:v>
                </c:pt>
                <c:pt idx="4803">
                  <c:v>44369</c:v>
                </c:pt>
                <c:pt idx="4804">
                  <c:v>44370</c:v>
                </c:pt>
                <c:pt idx="4805">
                  <c:v>44371</c:v>
                </c:pt>
                <c:pt idx="4806">
                  <c:v>44372</c:v>
                </c:pt>
                <c:pt idx="4807">
                  <c:v>44375</c:v>
                </c:pt>
                <c:pt idx="4808">
                  <c:v>44376</c:v>
                </c:pt>
                <c:pt idx="4809">
                  <c:v>44377</c:v>
                </c:pt>
                <c:pt idx="4810">
                  <c:v>44378</c:v>
                </c:pt>
                <c:pt idx="4811">
                  <c:v>44379</c:v>
                </c:pt>
                <c:pt idx="4812">
                  <c:v>44383</c:v>
                </c:pt>
                <c:pt idx="4813">
                  <c:v>44384</c:v>
                </c:pt>
                <c:pt idx="4814">
                  <c:v>44385</c:v>
                </c:pt>
                <c:pt idx="4815">
                  <c:v>44386</c:v>
                </c:pt>
                <c:pt idx="4816">
                  <c:v>44389</c:v>
                </c:pt>
                <c:pt idx="4817">
                  <c:v>44390</c:v>
                </c:pt>
                <c:pt idx="4818">
                  <c:v>44391</c:v>
                </c:pt>
                <c:pt idx="4819">
                  <c:v>44392</c:v>
                </c:pt>
                <c:pt idx="4820">
                  <c:v>44393</c:v>
                </c:pt>
                <c:pt idx="4821">
                  <c:v>44396</c:v>
                </c:pt>
                <c:pt idx="4822">
                  <c:v>44397</c:v>
                </c:pt>
                <c:pt idx="4823">
                  <c:v>44398</c:v>
                </c:pt>
                <c:pt idx="4824">
                  <c:v>44399</c:v>
                </c:pt>
                <c:pt idx="4825">
                  <c:v>44400</c:v>
                </c:pt>
                <c:pt idx="4826">
                  <c:v>44403</c:v>
                </c:pt>
                <c:pt idx="4827">
                  <c:v>44404</c:v>
                </c:pt>
                <c:pt idx="4828">
                  <c:v>44405</c:v>
                </c:pt>
                <c:pt idx="4829">
                  <c:v>44406</c:v>
                </c:pt>
                <c:pt idx="4830">
                  <c:v>44407</c:v>
                </c:pt>
                <c:pt idx="4831">
                  <c:v>44410</c:v>
                </c:pt>
                <c:pt idx="4832">
                  <c:v>44411</c:v>
                </c:pt>
                <c:pt idx="4833">
                  <c:v>44412</c:v>
                </c:pt>
                <c:pt idx="4834">
                  <c:v>44413</c:v>
                </c:pt>
                <c:pt idx="4835">
                  <c:v>44414</c:v>
                </c:pt>
                <c:pt idx="4836">
                  <c:v>44417</c:v>
                </c:pt>
                <c:pt idx="4837">
                  <c:v>44418</c:v>
                </c:pt>
                <c:pt idx="4838">
                  <c:v>44419</c:v>
                </c:pt>
                <c:pt idx="4839">
                  <c:v>44420</c:v>
                </c:pt>
                <c:pt idx="4840">
                  <c:v>44421</c:v>
                </c:pt>
                <c:pt idx="4841">
                  <c:v>44424</c:v>
                </c:pt>
                <c:pt idx="4842">
                  <c:v>44425</c:v>
                </c:pt>
                <c:pt idx="4843">
                  <c:v>44426</c:v>
                </c:pt>
                <c:pt idx="4844">
                  <c:v>44427</c:v>
                </c:pt>
                <c:pt idx="4845">
                  <c:v>44428</c:v>
                </c:pt>
                <c:pt idx="4846">
                  <c:v>44431</c:v>
                </c:pt>
                <c:pt idx="4847">
                  <c:v>44432</c:v>
                </c:pt>
                <c:pt idx="4848">
                  <c:v>44433</c:v>
                </c:pt>
                <c:pt idx="4849">
                  <c:v>44434</c:v>
                </c:pt>
                <c:pt idx="4850">
                  <c:v>44435</c:v>
                </c:pt>
                <c:pt idx="4851">
                  <c:v>44438</c:v>
                </c:pt>
                <c:pt idx="4852">
                  <c:v>44439</c:v>
                </c:pt>
                <c:pt idx="4853">
                  <c:v>44440</c:v>
                </c:pt>
                <c:pt idx="4854">
                  <c:v>44441</c:v>
                </c:pt>
                <c:pt idx="4855">
                  <c:v>44442</c:v>
                </c:pt>
                <c:pt idx="4856">
                  <c:v>44446</c:v>
                </c:pt>
                <c:pt idx="4857">
                  <c:v>44447</c:v>
                </c:pt>
                <c:pt idx="4858">
                  <c:v>44448</c:v>
                </c:pt>
                <c:pt idx="4859">
                  <c:v>44449</c:v>
                </c:pt>
                <c:pt idx="4860">
                  <c:v>44452</c:v>
                </c:pt>
                <c:pt idx="4861">
                  <c:v>44453</c:v>
                </c:pt>
                <c:pt idx="4862">
                  <c:v>44454</c:v>
                </c:pt>
                <c:pt idx="4863">
                  <c:v>44455</c:v>
                </c:pt>
                <c:pt idx="4864">
                  <c:v>44456</c:v>
                </c:pt>
                <c:pt idx="4865">
                  <c:v>44459</c:v>
                </c:pt>
                <c:pt idx="4866">
                  <c:v>44460</c:v>
                </c:pt>
                <c:pt idx="4867">
                  <c:v>44461</c:v>
                </c:pt>
                <c:pt idx="4868">
                  <c:v>44462</c:v>
                </c:pt>
                <c:pt idx="4869">
                  <c:v>44463</c:v>
                </c:pt>
                <c:pt idx="4870">
                  <c:v>44466</c:v>
                </c:pt>
                <c:pt idx="4871">
                  <c:v>44467</c:v>
                </c:pt>
                <c:pt idx="4872">
                  <c:v>44468</c:v>
                </c:pt>
                <c:pt idx="4873">
                  <c:v>44469</c:v>
                </c:pt>
              </c:numCache>
            </c:numRef>
          </c:cat>
          <c:val>
            <c:numRef>
              <c:f>Sheet1!$C$2:$C$4875</c:f>
              <c:numCache>
                <c:formatCode>General</c:formatCode>
                <c:ptCount val="4874"/>
                <c:pt idx="0">
                  <c:v>1.2428570000000001</c:v>
                </c:pt>
                <c:pt idx="1">
                  <c:v>1.2250000000000001</c:v>
                </c:pt>
                <c:pt idx="2">
                  <c:v>1.232143</c:v>
                </c:pt>
                <c:pt idx="3">
                  <c:v>1.1642859999999999</c:v>
                </c:pt>
                <c:pt idx="4">
                  <c:v>1.1078570000000001</c:v>
                </c:pt>
                <c:pt idx="5">
                  <c:v>1.0785709999999999</c:v>
                </c:pt>
                <c:pt idx="6">
                  <c:v>1.149286</c:v>
                </c:pt>
                <c:pt idx="7">
                  <c:v>1.1399999999999999</c:v>
                </c:pt>
                <c:pt idx="8">
                  <c:v>1.159286</c:v>
                </c:pt>
                <c:pt idx="9">
                  <c:v>1.232143</c:v>
                </c:pt>
                <c:pt idx="10">
                  <c:v>1.1778569999999999</c:v>
                </c:pt>
                <c:pt idx="11">
                  <c:v>1.175</c:v>
                </c:pt>
                <c:pt idx="12">
                  <c:v>1.188571</c:v>
                </c:pt>
                <c:pt idx="13">
                  <c:v>1.1821429999999999</c:v>
                </c:pt>
                <c:pt idx="14">
                  <c:v>1.1221429999999999</c:v>
                </c:pt>
                <c:pt idx="15">
                  <c:v>1.0857140000000001</c:v>
                </c:pt>
                <c:pt idx="16">
                  <c:v>1.0592859999999999</c:v>
                </c:pt>
                <c:pt idx="17">
                  <c:v>0.93928599999999995</c:v>
                </c:pt>
                <c:pt idx="18">
                  <c:v>0.99642900000000001</c:v>
                </c:pt>
                <c:pt idx="19">
                  <c:v>1.04</c:v>
                </c:pt>
                <c:pt idx="20">
                  <c:v>0.989286</c:v>
                </c:pt>
                <c:pt idx="21">
                  <c:v>1.014286</c:v>
                </c:pt>
                <c:pt idx="22">
                  <c:v>1.0071429999999999</c:v>
                </c:pt>
                <c:pt idx="23">
                  <c:v>0.99642900000000001</c:v>
                </c:pt>
                <c:pt idx="24">
                  <c:v>1.0185709999999999</c:v>
                </c:pt>
                <c:pt idx="25">
                  <c:v>1.013571</c:v>
                </c:pt>
                <c:pt idx="26">
                  <c:v>1.0464290000000001</c:v>
                </c:pt>
                <c:pt idx="27">
                  <c:v>1.1950000000000001</c:v>
                </c:pt>
                <c:pt idx="28">
                  <c:v>1.214286</c:v>
                </c:pt>
                <c:pt idx="29">
                  <c:v>1.2992859999999999</c:v>
                </c:pt>
                <c:pt idx="30">
                  <c:v>1.252143</c:v>
                </c:pt>
                <c:pt idx="31">
                  <c:v>1.196429</c:v>
                </c:pt>
                <c:pt idx="32">
                  <c:v>1.178571</c:v>
                </c:pt>
                <c:pt idx="33">
                  <c:v>1.2785709999999999</c:v>
                </c:pt>
                <c:pt idx="34">
                  <c:v>1.28</c:v>
                </c:pt>
                <c:pt idx="35">
                  <c:v>1.2485710000000001</c:v>
                </c:pt>
                <c:pt idx="36">
                  <c:v>1.157143</c:v>
                </c:pt>
                <c:pt idx="37">
                  <c:v>1.1635709999999999</c:v>
                </c:pt>
                <c:pt idx="38">
                  <c:v>1.1664289999999999</c:v>
                </c:pt>
                <c:pt idx="39">
                  <c:v>1.160714</c:v>
                </c:pt>
                <c:pt idx="40">
                  <c:v>1.1792860000000001</c:v>
                </c:pt>
                <c:pt idx="41">
                  <c:v>1.213571</c:v>
                </c:pt>
                <c:pt idx="42">
                  <c:v>1.159286</c:v>
                </c:pt>
                <c:pt idx="43">
                  <c:v>1.1278570000000001</c:v>
                </c:pt>
                <c:pt idx="44">
                  <c:v>1.0585709999999999</c:v>
                </c:pt>
                <c:pt idx="45">
                  <c:v>0.92428600000000005</c:v>
                </c:pt>
                <c:pt idx="46">
                  <c:v>0.94285699999999995</c:v>
                </c:pt>
                <c:pt idx="47">
                  <c:v>0.96</c:v>
                </c:pt>
                <c:pt idx="48">
                  <c:v>0.96</c:v>
                </c:pt>
                <c:pt idx="49">
                  <c:v>0.88785700000000001</c:v>
                </c:pt>
                <c:pt idx="50">
                  <c:v>0.81285700000000005</c:v>
                </c:pt>
                <c:pt idx="51">
                  <c:v>0.80357100000000004</c:v>
                </c:pt>
                <c:pt idx="52">
                  <c:v>0.79357100000000003</c:v>
                </c:pt>
                <c:pt idx="53">
                  <c:v>0.80357100000000004</c:v>
                </c:pt>
                <c:pt idx="54">
                  <c:v>0.82142899999999996</c:v>
                </c:pt>
                <c:pt idx="55">
                  <c:v>0.80714300000000005</c:v>
                </c:pt>
                <c:pt idx="56">
                  <c:v>0.80500000000000005</c:v>
                </c:pt>
                <c:pt idx="57">
                  <c:v>0.83357099999999995</c:v>
                </c:pt>
                <c:pt idx="58">
                  <c:v>0.91071400000000002</c:v>
                </c:pt>
                <c:pt idx="59">
                  <c:v>0.92428600000000005</c:v>
                </c:pt>
                <c:pt idx="60">
                  <c:v>0.98428599999999999</c:v>
                </c:pt>
                <c:pt idx="61">
                  <c:v>0.99357099999999998</c:v>
                </c:pt>
                <c:pt idx="62">
                  <c:v>0.97142899999999999</c:v>
                </c:pt>
                <c:pt idx="63">
                  <c:v>0.99928600000000001</c:v>
                </c:pt>
                <c:pt idx="64">
                  <c:v>0.99642900000000001</c:v>
                </c:pt>
                <c:pt idx="65">
                  <c:v>0.99642900000000001</c:v>
                </c:pt>
                <c:pt idx="66">
                  <c:v>0.96785699999999997</c:v>
                </c:pt>
                <c:pt idx="67">
                  <c:v>0.89</c:v>
                </c:pt>
                <c:pt idx="68">
                  <c:v>0.92214300000000005</c:v>
                </c:pt>
                <c:pt idx="69">
                  <c:v>0.96285699999999996</c:v>
                </c:pt>
                <c:pt idx="70">
                  <c:v>0.96357099999999996</c:v>
                </c:pt>
                <c:pt idx="71">
                  <c:v>0.94571400000000005</c:v>
                </c:pt>
                <c:pt idx="72">
                  <c:v>0.93571400000000005</c:v>
                </c:pt>
                <c:pt idx="73">
                  <c:v>0.93571400000000005</c:v>
                </c:pt>
                <c:pt idx="74">
                  <c:v>0.92500000000000004</c:v>
                </c:pt>
                <c:pt idx="75">
                  <c:v>0.95</c:v>
                </c:pt>
                <c:pt idx="76">
                  <c:v>0.97642899999999999</c:v>
                </c:pt>
                <c:pt idx="77">
                  <c:v>0.96714299999999997</c:v>
                </c:pt>
                <c:pt idx="78">
                  <c:v>0.92714300000000005</c:v>
                </c:pt>
                <c:pt idx="79">
                  <c:v>0.89214300000000002</c:v>
                </c:pt>
                <c:pt idx="80">
                  <c:v>0.864286</c:v>
                </c:pt>
                <c:pt idx="81">
                  <c:v>0.84142899999999998</c:v>
                </c:pt>
                <c:pt idx="82">
                  <c:v>0.78571400000000002</c:v>
                </c:pt>
                <c:pt idx="83">
                  <c:v>0.76785700000000001</c:v>
                </c:pt>
                <c:pt idx="84">
                  <c:v>0.73214299999999999</c:v>
                </c:pt>
                <c:pt idx="85">
                  <c:v>0.72499999999999998</c:v>
                </c:pt>
                <c:pt idx="86">
                  <c:v>0.75</c:v>
                </c:pt>
                <c:pt idx="87">
                  <c:v>0.78285700000000003</c:v>
                </c:pt>
                <c:pt idx="88">
                  <c:v>0.78428600000000004</c:v>
                </c:pt>
                <c:pt idx="89">
                  <c:v>0.72142899999999999</c:v>
                </c:pt>
                <c:pt idx="90">
                  <c:v>0.71</c:v>
                </c:pt>
                <c:pt idx="91">
                  <c:v>0.68857100000000004</c:v>
                </c:pt>
                <c:pt idx="92">
                  <c:v>0.56999999999999995</c:v>
                </c:pt>
                <c:pt idx="93">
                  <c:v>0.53142900000000004</c:v>
                </c:pt>
                <c:pt idx="94">
                  <c:v>0.45857100000000001</c:v>
                </c:pt>
                <c:pt idx="95">
                  <c:v>0.42785699999999999</c:v>
                </c:pt>
                <c:pt idx="96">
                  <c:v>0.41071400000000002</c:v>
                </c:pt>
                <c:pt idx="97">
                  <c:v>0.52500000000000002</c:v>
                </c:pt>
                <c:pt idx="98">
                  <c:v>0.52857100000000001</c:v>
                </c:pt>
                <c:pt idx="99">
                  <c:v>0.53500000000000003</c:v>
                </c:pt>
                <c:pt idx="100">
                  <c:v>0.58571399999999996</c:v>
                </c:pt>
                <c:pt idx="101">
                  <c:v>0.53285700000000003</c:v>
                </c:pt>
                <c:pt idx="102">
                  <c:v>0.58571399999999996</c:v>
                </c:pt>
                <c:pt idx="103">
                  <c:v>0.73571399999999998</c:v>
                </c:pt>
                <c:pt idx="104">
                  <c:v>0.66428600000000004</c:v>
                </c:pt>
                <c:pt idx="105">
                  <c:v>0.643571</c:v>
                </c:pt>
                <c:pt idx="106">
                  <c:v>0.625</c:v>
                </c:pt>
                <c:pt idx="107">
                  <c:v>0.606429</c:v>
                </c:pt>
                <c:pt idx="108">
                  <c:v>0.68500000000000005</c:v>
                </c:pt>
                <c:pt idx="109">
                  <c:v>0.70714299999999997</c:v>
                </c:pt>
                <c:pt idx="110">
                  <c:v>0.67857100000000004</c:v>
                </c:pt>
                <c:pt idx="111">
                  <c:v>0.66571400000000003</c:v>
                </c:pt>
                <c:pt idx="112">
                  <c:v>0.64285700000000001</c:v>
                </c:pt>
                <c:pt idx="113">
                  <c:v>0.64285700000000001</c:v>
                </c:pt>
                <c:pt idx="114">
                  <c:v>0.70285699999999995</c:v>
                </c:pt>
                <c:pt idx="115">
                  <c:v>0.67642899999999995</c:v>
                </c:pt>
                <c:pt idx="116">
                  <c:v>0.66428600000000004</c:v>
                </c:pt>
                <c:pt idx="117">
                  <c:v>0.63785700000000001</c:v>
                </c:pt>
                <c:pt idx="118">
                  <c:v>0.61285699999999999</c:v>
                </c:pt>
                <c:pt idx="119">
                  <c:v>0.60714299999999999</c:v>
                </c:pt>
                <c:pt idx="120">
                  <c:v>0.614286</c:v>
                </c:pt>
                <c:pt idx="121">
                  <c:v>0.64285700000000001</c:v>
                </c:pt>
                <c:pt idx="122">
                  <c:v>0.64500000000000002</c:v>
                </c:pt>
                <c:pt idx="123">
                  <c:v>0.65357100000000001</c:v>
                </c:pt>
                <c:pt idx="124">
                  <c:v>0.78071400000000002</c:v>
                </c:pt>
                <c:pt idx="125">
                  <c:v>0.72071399999999997</c:v>
                </c:pt>
                <c:pt idx="126">
                  <c:v>0.72785699999999998</c:v>
                </c:pt>
                <c:pt idx="127">
                  <c:v>0.78571400000000002</c:v>
                </c:pt>
                <c:pt idx="128">
                  <c:v>0.8</c:v>
                </c:pt>
                <c:pt idx="129">
                  <c:v>0.79642900000000005</c:v>
                </c:pt>
                <c:pt idx="130">
                  <c:v>0.78571400000000002</c:v>
                </c:pt>
                <c:pt idx="131">
                  <c:v>0.76571400000000001</c:v>
                </c:pt>
                <c:pt idx="132">
                  <c:v>0.79500000000000004</c:v>
                </c:pt>
                <c:pt idx="133">
                  <c:v>0.79642900000000005</c:v>
                </c:pt>
                <c:pt idx="134">
                  <c:v>0.78928600000000004</c:v>
                </c:pt>
                <c:pt idx="135">
                  <c:v>0.75</c:v>
                </c:pt>
                <c:pt idx="136">
                  <c:v>0.864286</c:v>
                </c:pt>
                <c:pt idx="137">
                  <c:v>0.79785700000000004</c:v>
                </c:pt>
                <c:pt idx="138">
                  <c:v>0.8</c:v>
                </c:pt>
                <c:pt idx="139">
                  <c:v>0.87285699999999999</c:v>
                </c:pt>
                <c:pt idx="140">
                  <c:v>0.92857100000000004</c:v>
                </c:pt>
                <c:pt idx="141">
                  <c:v>0.91428600000000004</c:v>
                </c:pt>
                <c:pt idx="142">
                  <c:v>0.91428600000000004</c:v>
                </c:pt>
                <c:pt idx="143">
                  <c:v>0.92785700000000004</c:v>
                </c:pt>
                <c:pt idx="144">
                  <c:v>0.92714300000000005</c:v>
                </c:pt>
                <c:pt idx="145">
                  <c:v>0.89857100000000001</c:v>
                </c:pt>
                <c:pt idx="146">
                  <c:v>0.79928600000000005</c:v>
                </c:pt>
                <c:pt idx="147">
                  <c:v>0.77142900000000003</c:v>
                </c:pt>
                <c:pt idx="148">
                  <c:v>0.760714</c:v>
                </c:pt>
                <c:pt idx="149">
                  <c:v>0.73214299999999999</c:v>
                </c:pt>
                <c:pt idx="150">
                  <c:v>0.71428599999999998</c:v>
                </c:pt>
                <c:pt idx="151">
                  <c:v>0.70857099999999995</c:v>
                </c:pt>
                <c:pt idx="152">
                  <c:v>0.71428599999999998</c:v>
                </c:pt>
                <c:pt idx="153">
                  <c:v>0.8</c:v>
                </c:pt>
                <c:pt idx="154">
                  <c:v>0.9</c:v>
                </c:pt>
                <c:pt idx="155">
                  <c:v>0.85</c:v>
                </c:pt>
                <c:pt idx="156">
                  <c:v>0.8</c:v>
                </c:pt>
                <c:pt idx="157">
                  <c:v>0.79571400000000003</c:v>
                </c:pt>
                <c:pt idx="158">
                  <c:v>0.85714299999999999</c:v>
                </c:pt>
                <c:pt idx="159">
                  <c:v>0.84571399999999997</c:v>
                </c:pt>
                <c:pt idx="160">
                  <c:v>0.90714300000000003</c:v>
                </c:pt>
                <c:pt idx="161">
                  <c:v>0.883571</c:v>
                </c:pt>
                <c:pt idx="162">
                  <c:v>0.88214300000000001</c:v>
                </c:pt>
                <c:pt idx="163">
                  <c:v>0.88214300000000001</c:v>
                </c:pt>
                <c:pt idx="164">
                  <c:v>0.95642899999999997</c:v>
                </c:pt>
                <c:pt idx="165">
                  <c:v>0.85</c:v>
                </c:pt>
                <c:pt idx="166">
                  <c:v>0.85</c:v>
                </c:pt>
                <c:pt idx="167">
                  <c:v>0.85357099999999997</c:v>
                </c:pt>
                <c:pt idx="168">
                  <c:v>0.90571400000000002</c:v>
                </c:pt>
                <c:pt idx="169">
                  <c:v>0.88428600000000002</c:v>
                </c:pt>
                <c:pt idx="170">
                  <c:v>0.87714300000000001</c:v>
                </c:pt>
                <c:pt idx="171">
                  <c:v>0.91785700000000003</c:v>
                </c:pt>
                <c:pt idx="172">
                  <c:v>0.9</c:v>
                </c:pt>
                <c:pt idx="173">
                  <c:v>0.91142900000000004</c:v>
                </c:pt>
                <c:pt idx="174">
                  <c:v>0.94642899999999996</c:v>
                </c:pt>
                <c:pt idx="175">
                  <c:v>0.94142899999999996</c:v>
                </c:pt>
                <c:pt idx="176">
                  <c:v>0.91071400000000002</c:v>
                </c:pt>
                <c:pt idx="177">
                  <c:v>0.885714</c:v>
                </c:pt>
                <c:pt idx="178">
                  <c:v>0.85714299999999999</c:v>
                </c:pt>
                <c:pt idx="179">
                  <c:v>0.875</c:v>
                </c:pt>
                <c:pt idx="180">
                  <c:v>0.91214300000000004</c:v>
                </c:pt>
                <c:pt idx="181">
                  <c:v>0.93571400000000005</c:v>
                </c:pt>
                <c:pt idx="182">
                  <c:v>0.95714299999999997</c:v>
                </c:pt>
                <c:pt idx="183">
                  <c:v>0.95071399999999995</c:v>
                </c:pt>
                <c:pt idx="184">
                  <c:v>1.02</c:v>
                </c:pt>
                <c:pt idx="185">
                  <c:v>1.0564290000000001</c:v>
                </c:pt>
                <c:pt idx="186">
                  <c:v>1.089286</c:v>
                </c:pt>
                <c:pt idx="187">
                  <c:v>1.125</c:v>
                </c:pt>
                <c:pt idx="188">
                  <c:v>1.1000000000000001</c:v>
                </c:pt>
                <c:pt idx="189">
                  <c:v>1.042143</c:v>
                </c:pt>
                <c:pt idx="190">
                  <c:v>1.0607139999999999</c:v>
                </c:pt>
                <c:pt idx="191">
                  <c:v>1.06</c:v>
                </c:pt>
                <c:pt idx="192">
                  <c:v>1.178571</c:v>
                </c:pt>
                <c:pt idx="193">
                  <c:v>1.2285710000000001</c:v>
                </c:pt>
                <c:pt idx="194">
                  <c:v>1.22</c:v>
                </c:pt>
                <c:pt idx="195">
                  <c:v>1.1721429999999999</c:v>
                </c:pt>
                <c:pt idx="196">
                  <c:v>1.168571</c:v>
                </c:pt>
                <c:pt idx="197">
                  <c:v>1.1778569999999999</c:v>
                </c:pt>
                <c:pt idx="198">
                  <c:v>1.1857139999999999</c:v>
                </c:pt>
                <c:pt idx="199">
                  <c:v>1.1642859999999999</c:v>
                </c:pt>
                <c:pt idx="200">
                  <c:v>1.125</c:v>
                </c:pt>
                <c:pt idx="201">
                  <c:v>1.1078570000000001</c:v>
                </c:pt>
                <c:pt idx="202">
                  <c:v>1.1835709999999999</c:v>
                </c:pt>
                <c:pt idx="203">
                  <c:v>1.2107140000000001</c:v>
                </c:pt>
                <c:pt idx="204">
                  <c:v>1.292143</c:v>
                </c:pt>
                <c:pt idx="205">
                  <c:v>1.37</c:v>
                </c:pt>
                <c:pt idx="206">
                  <c:v>1.398571</c:v>
                </c:pt>
                <c:pt idx="207">
                  <c:v>1.4064289999999999</c:v>
                </c:pt>
                <c:pt idx="208">
                  <c:v>1.400714</c:v>
                </c:pt>
                <c:pt idx="209">
                  <c:v>1.3285709999999999</c:v>
                </c:pt>
                <c:pt idx="210">
                  <c:v>1.3921429999999999</c:v>
                </c:pt>
                <c:pt idx="211">
                  <c:v>1.4814290000000001</c:v>
                </c:pt>
                <c:pt idx="212">
                  <c:v>1.5649999999999999</c:v>
                </c:pt>
                <c:pt idx="213">
                  <c:v>1.595</c:v>
                </c:pt>
                <c:pt idx="214">
                  <c:v>1.5071429999999999</c:v>
                </c:pt>
                <c:pt idx="215">
                  <c:v>1.47</c:v>
                </c:pt>
                <c:pt idx="216">
                  <c:v>1.472143</c:v>
                </c:pt>
                <c:pt idx="217">
                  <c:v>1.446429</c:v>
                </c:pt>
                <c:pt idx="218">
                  <c:v>1.4592860000000001</c:v>
                </c:pt>
                <c:pt idx="219">
                  <c:v>1.517857</c:v>
                </c:pt>
                <c:pt idx="220">
                  <c:v>1.4714290000000001</c:v>
                </c:pt>
                <c:pt idx="221">
                  <c:v>1.485714</c:v>
                </c:pt>
                <c:pt idx="222">
                  <c:v>1.5114289999999999</c:v>
                </c:pt>
                <c:pt idx="223">
                  <c:v>1.55</c:v>
                </c:pt>
                <c:pt idx="224">
                  <c:v>1.4785710000000001</c:v>
                </c:pt>
                <c:pt idx="225">
                  <c:v>1.45</c:v>
                </c:pt>
                <c:pt idx="226">
                  <c:v>1.4728570000000001</c:v>
                </c:pt>
                <c:pt idx="227">
                  <c:v>1.571429</c:v>
                </c:pt>
                <c:pt idx="228">
                  <c:v>1.763571</c:v>
                </c:pt>
                <c:pt idx="229">
                  <c:v>1.7485710000000001</c:v>
                </c:pt>
                <c:pt idx="230">
                  <c:v>1.649286</c:v>
                </c:pt>
                <c:pt idx="231">
                  <c:v>1.6278570000000001</c:v>
                </c:pt>
                <c:pt idx="232">
                  <c:v>1.5857140000000001</c:v>
                </c:pt>
                <c:pt idx="233">
                  <c:v>1.589286</c:v>
                </c:pt>
                <c:pt idx="234">
                  <c:v>1.642857</c:v>
                </c:pt>
                <c:pt idx="235">
                  <c:v>1.662857</c:v>
                </c:pt>
                <c:pt idx="236">
                  <c:v>1.631429</c:v>
                </c:pt>
                <c:pt idx="237">
                  <c:v>1.642857</c:v>
                </c:pt>
                <c:pt idx="238">
                  <c:v>1.742143</c:v>
                </c:pt>
                <c:pt idx="239">
                  <c:v>1.727857</c:v>
                </c:pt>
                <c:pt idx="240">
                  <c:v>1.7</c:v>
                </c:pt>
                <c:pt idx="241">
                  <c:v>1.6721429999999999</c:v>
                </c:pt>
                <c:pt idx="242">
                  <c:v>1.65</c:v>
                </c:pt>
                <c:pt idx="243">
                  <c:v>1.7107140000000001</c:v>
                </c:pt>
                <c:pt idx="244">
                  <c:v>1.803571</c:v>
                </c:pt>
                <c:pt idx="245">
                  <c:v>1.8521430000000001</c:v>
                </c:pt>
                <c:pt idx="246">
                  <c:v>1.784286</c:v>
                </c:pt>
                <c:pt idx="247">
                  <c:v>1.7571429999999999</c:v>
                </c:pt>
                <c:pt idx="248">
                  <c:v>1.672857</c:v>
                </c:pt>
                <c:pt idx="249">
                  <c:v>1.5678570000000001</c:v>
                </c:pt>
                <c:pt idx="250">
                  <c:v>1.5564290000000001</c:v>
                </c:pt>
                <c:pt idx="251">
                  <c:v>1.631429</c:v>
                </c:pt>
                <c:pt idx="252">
                  <c:v>1.657143</c:v>
                </c:pt>
                <c:pt idx="253">
                  <c:v>1.639286</c:v>
                </c:pt>
                <c:pt idx="254">
                  <c:v>1.675</c:v>
                </c:pt>
                <c:pt idx="255">
                  <c:v>1.6435709999999999</c:v>
                </c:pt>
                <c:pt idx="256">
                  <c:v>1.639286</c:v>
                </c:pt>
                <c:pt idx="257">
                  <c:v>1.732143</c:v>
                </c:pt>
                <c:pt idx="258">
                  <c:v>1.7185710000000001</c:v>
                </c:pt>
                <c:pt idx="259">
                  <c:v>1.8</c:v>
                </c:pt>
                <c:pt idx="260">
                  <c:v>1.817143</c:v>
                </c:pt>
                <c:pt idx="261">
                  <c:v>1.8821429999999999</c:v>
                </c:pt>
                <c:pt idx="262">
                  <c:v>1.692143</c:v>
                </c:pt>
                <c:pt idx="263">
                  <c:v>1.6842859999999999</c:v>
                </c:pt>
                <c:pt idx="264">
                  <c:v>1.6321429999999999</c:v>
                </c:pt>
                <c:pt idx="265">
                  <c:v>1.6064290000000001</c:v>
                </c:pt>
                <c:pt idx="266">
                  <c:v>1.5249999999999999</c:v>
                </c:pt>
                <c:pt idx="267">
                  <c:v>1.5549999999999999</c:v>
                </c:pt>
                <c:pt idx="268">
                  <c:v>1.592857</c:v>
                </c:pt>
                <c:pt idx="269">
                  <c:v>1.5621430000000001</c:v>
                </c:pt>
                <c:pt idx="270">
                  <c:v>1.5821430000000001</c:v>
                </c:pt>
                <c:pt idx="271">
                  <c:v>1.610714</c:v>
                </c:pt>
                <c:pt idx="272">
                  <c:v>1.5607139999999999</c:v>
                </c:pt>
                <c:pt idx="273">
                  <c:v>1.7128570000000001</c:v>
                </c:pt>
                <c:pt idx="274">
                  <c:v>1.724286</c:v>
                </c:pt>
                <c:pt idx="275">
                  <c:v>1.8007139999999999</c:v>
                </c:pt>
                <c:pt idx="276">
                  <c:v>1.849286</c:v>
                </c:pt>
                <c:pt idx="277">
                  <c:v>1.8742859999999999</c:v>
                </c:pt>
                <c:pt idx="278">
                  <c:v>1.8285709999999999</c:v>
                </c:pt>
                <c:pt idx="279">
                  <c:v>1.964286</c:v>
                </c:pt>
                <c:pt idx="280">
                  <c:v>1.9928570000000001</c:v>
                </c:pt>
                <c:pt idx="281">
                  <c:v>2.0428570000000001</c:v>
                </c:pt>
                <c:pt idx="282">
                  <c:v>1.9714290000000001</c:v>
                </c:pt>
                <c:pt idx="283">
                  <c:v>2.0028570000000001</c:v>
                </c:pt>
                <c:pt idx="284">
                  <c:v>1.995714</c:v>
                </c:pt>
                <c:pt idx="285">
                  <c:v>1.946429</c:v>
                </c:pt>
                <c:pt idx="286">
                  <c:v>2.0392860000000002</c:v>
                </c:pt>
                <c:pt idx="287">
                  <c:v>2.0014289999999999</c:v>
                </c:pt>
                <c:pt idx="288">
                  <c:v>1.928571</c:v>
                </c:pt>
                <c:pt idx="289">
                  <c:v>1.82</c:v>
                </c:pt>
                <c:pt idx="290">
                  <c:v>1.8242860000000001</c:v>
                </c:pt>
                <c:pt idx="291">
                  <c:v>1.725714</c:v>
                </c:pt>
                <c:pt idx="292">
                  <c:v>1.7849999999999999</c:v>
                </c:pt>
                <c:pt idx="293">
                  <c:v>1.909286</c:v>
                </c:pt>
                <c:pt idx="294">
                  <c:v>1.9535709999999999</c:v>
                </c:pt>
                <c:pt idx="295">
                  <c:v>1.9357139999999999</c:v>
                </c:pt>
                <c:pt idx="296">
                  <c:v>1.962143</c:v>
                </c:pt>
                <c:pt idx="297">
                  <c:v>1.928571</c:v>
                </c:pt>
                <c:pt idx="298">
                  <c:v>1.9121429999999999</c:v>
                </c:pt>
                <c:pt idx="299">
                  <c:v>1.878571</c:v>
                </c:pt>
                <c:pt idx="300">
                  <c:v>1.857143</c:v>
                </c:pt>
                <c:pt idx="301">
                  <c:v>1.7971429999999999</c:v>
                </c:pt>
                <c:pt idx="302">
                  <c:v>1.8178570000000001</c:v>
                </c:pt>
                <c:pt idx="303">
                  <c:v>1.75</c:v>
                </c:pt>
                <c:pt idx="304">
                  <c:v>1.6678569999999999</c:v>
                </c:pt>
                <c:pt idx="305">
                  <c:v>1.696429</c:v>
                </c:pt>
                <c:pt idx="306">
                  <c:v>1.7807139999999999</c:v>
                </c:pt>
                <c:pt idx="307">
                  <c:v>1.785714</c:v>
                </c:pt>
                <c:pt idx="308">
                  <c:v>1.8028569999999999</c:v>
                </c:pt>
                <c:pt idx="309">
                  <c:v>1.82</c:v>
                </c:pt>
                <c:pt idx="310">
                  <c:v>1.8028569999999999</c:v>
                </c:pt>
                <c:pt idx="311">
                  <c:v>1.7949999999999999</c:v>
                </c:pt>
                <c:pt idx="312">
                  <c:v>1.8557140000000001</c:v>
                </c:pt>
                <c:pt idx="313">
                  <c:v>2.061429</c:v>
                </c:pt>
                <c:pt idx="314">
                  <c:v>2.1228570000000002</c:v>
                </c:pt>
                <c:pt idx="315">
                  <c:v>2.0978569999999999</c:v>
                </c:pt>
                <c:pt idx="316">
                  <c:v>2.0471430000000002</c:v>
                </c:pt>
                <c:pt idx="317">
                  <c:v>2.1535709999999999</c:v>
                </c:pt>
                <c:pt idx="318">
                  <c:v>2.3642859999999999</c:v>
                </c:pt>
                <c:pt idx="319">
                  <c:v>2.3571430000000002</c:v>
                </c:pt>
                <c:pt idx="320">
                  <c:v>2.4128569999999998</c:v>
                </c:pt>
                <c:pt idx="321">
                  <c:v>2.4778570000000002</c:v>
                </c:pt>
                <c:pt idx="322">
                  <c:v>2.5314290000000002</c:v>
                </c:pt>
                <c:pt idx="323">
                  <c:v>2.4142860000000002</c:v>
                </c:pt>
                <c:pt idx="324">
                  <c:v>2.5214289999999999</c:v>
                </c:pt>
                <c:pt idx="325">
                  <c:v>2.535714</c:v>
                </c:pt>
                <c:pt idx="326">
                  <c:v>2.609286</c:v>
                </c:pt>
                <c:pt idx="327">
                  <c:v>2.5907140000000002</c:v>
                </c:pt>
                <c:pt idx="328">
                  <c:v>2.4464290000000002</c:v>
                </c:pt>
                <c:pt idx="329">
                  <c:v>2.4828570000000001</c:v>
                </c:pt>
                <c:pt idx="330">
                  <c:v>2.581429</c:v>
                </c:pt>
                <c:pt idx="331">
                  <c:v>2.6735709999999999</c:v>
                </c:pt>
                <c:pt idx="332">
                  <c:v>2.640714</c:v>
                </c:pt>
                <c:pt idx="333">
                  <c:v>2.63</c:v>
                </c:pt>
                <c:pt idx="334">
                  <c:v>2.6857139999999999</c:v>
                </c:pt>
                <c:pt idx="335">
                  <c:v>2.8742860000000001</c:v>
                </c:pt>
                <c:pt idx="336">
                  <c:v>2.8214290000000002</c:v>
                </c:pt>
                <c:pt idx="337">
                  <c:v>2.8092860000000002</c:v>
                </c:pt>
                <c:pt idx="338">
                  <c:v>2.746429</c:v>
                </c:pt>
                <c:pt idx="339">
                  <c:v>2.5521430000000001</c:v>
                </c:pt>
                <c:pt idx="340">
                  <c:v>2.4178570000000001</c:v>
                </c:pt>
                <c:pt idx="341">
                  <c:v>2.5792860000000002</c:v>
                </c:pt>
                <c:pt idx="342">
                  <c:v>2.5350000000000001</c:v>
                </c:pt>
                <c:pt idx="343">
                  <c:v>2.9714290000000001</c:v>
                </c:pt>
                <c:pt idx="344">
                  <c:v>2.9585710000000001</c:v>
                </c:pt>
                <c:pt idx="345">
                  <c:v>3.0449999999999999</c:v>
                </c:pt>
                <c:pt idx="346">
                  <c:v>3.1928570000000001</c:v>
                </c:pt>
                <c:pt idx="347">
                  <c:v>3.206429</c:v>
                </c:pt>
                <c:pt idx="348">
                  <c:v>3.2285710000000001</c:v>
                </c:pt>
                <c:pt idx="349">
                  <c:v>3.2042860000000002</c:v>
                </c:pt>
                <c:pt idx="350">
                  <c:v>3.3464290000000001</c:v>
                </c:pt>
                <c:pt idx="351">
                  <c:v>3.4607139999999998</c:v>
                </c:pt>
                <c:pt idx="352">
                  <c:v>3.4285709999999998</c:v>
                </c:pt>
                <c:pt idx="353">
                  <c:v>3.8257140000000001</c:v>
                </c:pt>
                <c:pt idx="354">
                  <c:v>3.7914289999999999</c:v>
                </c:pt>
                <c:pt idx="355">
                  <c:v>4.0178570000000002</c:v>
                </c:pt>
                <c:pt idx="356">
                  <c:v>4</c:v>
                </c:pt>
                <c:pt idx="357">
                  <c:v>3.8821430000000001</c:v>
                </c:pt>
                <c:pt idx="358">
                  <c:v>3.8157139999999998</c:v>
                </c:pt>
                <c:pt idx="359">
                  <c:v>3.8178570000000001</c:v>
                </c:pt>
                <c:pt idx="360">
                  <c:v>3.8442859999999999</c:v>
                </c:pt>
                <c:pt idx="361">
                  <c:v>4.0342859999999998</c:v>
                </c:pt>
                <c:pt idx="362">
                  <c:v>4.2357139999999998</c:v>
                </c:pt>
                <c:pt idx="363">
                  <c:v>4.3571429999999998</c:v>
                </c:pt>
                <c:pt idx="364">
                  <c:v>4.2107140000000003</c:v>
                </c:pt>
                <c:pt idx="365">
                  <c:v>4.2142860000000004</c:v>
                </c:pt>
                <c:pt idx="366">
                  <c:v>4.3250000000000002</c:v>
                </c:pt>
                <c:pt idx="367">
                  <c:v>4.2850000000000001</c:v>
                </c:pt>
                <c:pt idx="368">
                  <c:v>4.0485709999999999</c:v>
                </c:pt>
                <c:pt idx="369">
                  <c:v>3.7749999999999999</c:v>
                </c:pt>
                <c:pt idx="370">
                  <c:v>3.4264290000000002</c:v>
                </c:pt>
                <c:pt idx="371">
                  <c:v>3.4249999999999998</c:v>
                </c:pt>
                <c:pt idx="372">
                  <c:v>3.6064289999999999</c:v>
                </c:pt>
                <c:pt idx="373">
                  <c:v>3.628571</c:v>
                </c:pt>
                <c:pt idx="374">
                  <c:v>3.5328569999999999</c:v>
                </c:pt>
                <c:pt idx="375">
                  <c:v>3.313571</c:v>
                </c:pt>
                <c:pt idx="376">
                  <c:v>3.4</c:v>
                </c:pt>
                <c:pt idx="377">
                  <c:v>3.422857</c:v>
                </c:pt>
                <c:pt idx="378">
                  <c:v>3.3642859999999999</c:v>
                </c:pt>
                <c:pt idx="379">
                  <c:v>3.3571430000000002</c:v>
                </c:pt>
                <c:pt idx="380">
                  <c:v>3.3571430000000002</c:v>
                </c:pt>
                <c:pt idx="381">
                  <c:v>3.4928569999999999</c:v>
                </c:pt>
                <c:pt idx="382">
                  <c:v>3.5249999999999999</c:v>
                </c:pt>
                <c:pt idx="383">
                  <c:v>3.507857</c:v>
                </c:pt>
                <c:pt idx="384">
                  <c:v>3.6428569999999998</c:v>
                </c:pt>
                <c:pt idx="385">
                  <c:v>3.7014290000000001</c:v>
                </c:pt>
                <c:pt idx="386">
                  <c:v>3.7328570000000001</c:v>
                </c:pt>
                <c:pt idx="387">
                  <c:v>3.6178569999999999</c:v>
                </c:pt>
                <c:pt idx="388">
                  <c:v>3.4628570000000001</c:v>
                </c:pt>
                <c:pt idx="389">
                  <c:v>3.4621430000000002</c:v>
                </c:pt>
                <c:pt idx="390">
                  <c:v>3.4178570000000001</c:v>
                </c:pt>
                <c:pt idx="391">
                  <c:v>3.378571</c:v>
                </c:pt>
                <c:pt idx="392">
                  <c:v>3.39</c:v>
                </c:pt>
                <c:pt idx="393">
                  <c:v>3.422857</c:v>
                </c:pt>
                <c:pt idx="394">
                  <c:v>3.4821430000000002</c:v>
                </c:pt>
                <c:pt idx="395">
                  <c:v>3.242143</c:v>
                </c:pt>
                <c:pt idx="396">
                  <c:v>3.62</c:v>
                </c:pt>
                <c:pt idx="397">
                  <c:v>3.7</c:v>
                </c:pt>
                <c:pt idx="398">
                  <c:v>3.6992859999999999</c:v>
                </c:pt>
                <c:pt idx="399">
                  <c:v>3.7321430000000002</c:v>
                </c:pt>
                <c:pt idx="400">
                  <c:v>3.96</c:v>
                </c:pt>
                <c:pt idx="401">
                  <c:v>4.1764289999999997</c:v>
                </c:pt>
                <c:pt idx="402">
                  <c:v>4.2128569999999996</c:v>
                </c:pt>
                <c:pt idx="403">
                  <c:v>4.2307139999999999</c:v>
                </c:pt>
                <c:pt idx="404">
                  <c:v>4.1664289999999999</c:v>
                </c:pt>
                <c:pt idx="405">
                  <c:v>4.0914289999999998</c:v>
                </c:pt>
                <c:pt idx="406">
                  <c:v>4.1278569999999997</c:v>
                </c:pt>
                <c:pt idx="407">
                  <c:v>4.0614290000000004</c:v>
                </c:pt>
                <c:pt idx="408">
                  <c:v>4.3392860000000004</c:v>
                </c:pt>
                <c:pt idx="409">
                  <c:v>4.47</c:v>
                </c:pt>
                <c:pt idx="410">
                  <c:v>4.5642860000000001</c:v>
                </c:pt>
                <c:pt idx="411">
                  <c:v>4.5785710000000002</c:v>
                </c:pt>
                <c:pt idx="412">
                  <c:v>4.6142859999999999</c:v>
                </c:pt>
                <c:pt idx="413">
                  <c:v>4.68</c:v>
                </c:pt>
                <c:pt idx="414">
                  <c:v>4.7249999999999996</c:v>
                </c:pt>
                <c:pt idx="415">
                  <c:v>4.6757140000000001</c:v>
                </c:pt>
                <c:pt idx="416">
                  <c:v>4.6828570000000003</c:v>
                </c:pt>
                <c:pt idx="417">
                  <c:v>4.9435710000000004</c:v>
                </c:pt>
                <c:pt idx="418">
                  <c:v>4.8821430000000001</c:v>
                </c:pt>
                <c:pt idx="419">
                  <c:v>5.6571429999999996</c:v>
                </c:pt>
                <c:pt idx="420">
                  <c:v>5.625</c:v>
                </c:pt>
                <c:pt idx="421">
                  <c:v>5.5057140000000002</c:v>
                </c:pt>
                <c:pt idx="422">
                  <c:v>5.6814289999999996</c:v>
                </c:pt>
                <c:pt idx="423">
                  <c:v>5.4557140000000004</c:v>
                </c:pt>
                <c:pt idx="424">
                  <c:v>5.2164289999999998</c:v>
                </c:pt>
                <c:pt idx="425">
                  <c:v>5.3335710000000001</c:v>
                </c:pt>
                <c:pt idx="426">
                  <c:v>5.3828569999999996</c:v>
                </c:pt>
                <c:pt idx="427">
                  <c:v>5.2664289999999996</c:v>
                </c:pt>
                <c:pt idx="428">
                  <c:v>5.149286</c:v>
                </c:pt>
                <c:pt idx="429">
                  <c:v>5.2549999999999999</c:v>
                </c:pt>
                <c:pt idx="430">
                  <c:v>5.4857139999999998</c:v>
                </c:pt>
                <c:pt idx="431">
                  <c:v>5.6392860000000002</c:v>
                </c:pt>
                <c:pt idx="432">
                  <c:v>5.5321429999999996</c:v>
                </c:pt>
                <c:pt idx="433">
                  <c:v>5.3642859999999999</c:v>
                </c:pt>
                <c:pt idx="434">
                  <c:v>5.41</c:v>
                </c:pt>
                <c:pt idx="435">
                  <c:v>5.4457139999999997</c:v>
                </c:pt>
                <c:pt idx="436">
                  <c:v>5.1714289999999998</c:v>
                </c:pt>
                <c:pt idx="437">
                  <c:v>5.1571429999999996</c:v>
                </c:pt>
                <c:pt idx="438">
                  <c:v>5.1428570000000002</c:v>
                </c:pt>
                <c:pt idx="439">
                  <c:v>5.0542860000000003</c:v>
                </c:pt>
                <c:pt idx="440">
                  <c:v>5.121429</c:v>
                </c:pt>
                <c:pt idx="441">
                  <c:v>4.5914289999999998</c:v>
                </c:pt>
                <c:pt idx="442">
                  <c:v>4.5014289999999999</c:v>
                </c:pt>
                <c:pt idx="443">
                  <c:v>4.8742859999999997</c:v>
                </c:pt>
                <c:pt idx="444">
                  <c:v>4.9957140000000004</c:v>
                </c:pt>
                <c:pt idx="445">
                  <c:v>5.0657139999999998</c:v>
                </c:pt>
                <c:pt idx="446">
                  <c:v>5.0214290000000004</c:v>
                </c:pt>
                <c:pt idx="447">
                  <c:v>4.9428570000000001</c:v>
                </c:pt>
                <c:pt idx="448">
                  <c:v>4.7485710000000001</c:v>
                </c:pt>
                <c:pt idx="449">
                  <c:v>4.871429</c:v>
                </c:pt>
                <c:pt idx="450">
                  <c:v>4.8</c:v>
                </c:pt>
                <c:pt idx="451">
                  <c:v>4.5928570000000004</c:v>
                </c:pt>
                <c:pt idx="452">
                  <c:v>4.5485709999999999</c:v>
                </c:pt>
                <c:pt idx="453">
                  <c:v>4.5</c:v>
                </c:pt>
                <c:pt idx="454">
                  <c:v>4.4057139999999997</c:v>
                </c:pt>
                <c:pt idx="455">
                  <c:v>4.3814289999999998</c:v>
                </c:pt>
                <c:pt idx="456">
                  <c:v>4.3128570000000002</c:v>
                </c:pt>
                <c:pt idx="457">
                  <c:v>4.4128569999999998</c:v>
                </c:pt>
                <c:pt idx="458">
                  <c:v>4.475714</c:v>
                </c:pt>
                <c:pt idx="459">
                  <c:v>4.5014289999999999</c:v>
                </c:pt>
                <c:pt idx="460">
                  <c:v>4.3357140000000003</c:v>
                </c:pt>
                <c:pt idx="461">
                  <c:v>4.3171429999999997</c:v>
                </c:pt>
                <c:pt idx="462">
                  <c:v>4.1428570000000002</c:v>
                </c:pt>
                <c:pt idx="463">
                  <c:v>4.274286</c:v>
                </c:pt>
                <c:pt idx="464">
                  <c:v>4.25</c:v>
                </c:pt>
                <c:pt idx="465">
                  <c:v>4.774286</c:v>
                </c:pt>
                <c:pt idx="466">
                  <c:v>4.9771429999999999</c:v>
                </c:pt>
                <c:pt idx="467">
                  <c:v>4.9928569999999999</c:v>
                </c:pt>
                <c:pt idx="468">
                  <c:v>5.1728569999999996</c:v>
                </c:pt>
                <c:pt idx="469">
                  <c:v>5.2442859999999998</c:v>
                </c:pt>
                <c:pt idx="470">
                  <c:v>5.2057140000000004</c:v>
                </c:pt>
                <c:pt idx="471">
                  <c:v>5.14</c:v>
                </c:pt>
                <c:pt idx="472">
                  <c:v>5.194286</c:v>
                </c:pt>
                <c:pt idx="473">
                  <c:v>5.4485710000000003</c:v>
                </c:pt>
                <c:pt idx="474">
                  <c:v>5.5171429999999999</c:v>
                </c:pt>
                <c:pt idx="475">
                  <c:v>5.4771429999999999</c:v>
                </c:pt>
                <c:pt idx="476">
                  <c:v>5.2214289999999997</c:v>
                </c:pt>
                <c:pt idx="477">
                  <c:v>5.4157140000000004</c:v>
                </c:pt>
                <c:pt idx="478">
                  <c:v>4.6914290000000003</c:v>
                </c:pt>
                <c:pt idx="479">
                  <c:v>4.4257140000000001</c:v>
                </c:pt>
                <c:pt idx="480">
                  <c:v>4.4557140000000004</c:v>
                </c:pt>
                <c:pt idx="481">
                  <c:v>4.2457140000000004</c:v>
                </c:pt>
                <c:pt idx="482">
                  <c:v>4.3371430000000002</c:v>
                </c:pt>
                <c:pt idx="483">
                  <c:v>4.3171429999999997</c:v>
                </c:pt>
                <c:pt idx="484">
                  <c:v>4.2842859999999998</c:v>
                </c:pt>
                <c:pt idx="485">
                  <c:v>4.1428570000000002</c:v>
                </c:pt>
                <c:pt idx="486">
                  <c:v>4.0957140000000001</c:v>
                </c:pt>
                <c:pt idx="487">
                  <c:v>3.9485709999999998</c:v>
                </c:pt>
                <c:pt idx="488">
                  <c:v>3.7871429999999999</c:v>
                </c:pt>
                <c:pt idx="489">
                  <c:v>3.8571430000000002</c:v>
                </c:pt>
                <c:pt idx="490">
                  <c:v>3.9871430000000001</c:v>
                </c:pt>
                <c:pt idx="491">
                  <c:v>4.1357140000000001</c:v>
                </c:pt>
                <c:pt idx="492">
                  <c:v>4.1071429999999998</c:v>
                </c:pt>
                <c:pt idx="493">
                  <c:v>4.0571429999999999</c:v>
                </c:pt>
                <c:pt idx="494">
                  <c:v>3.9157139999999999</c:v>
                </c:pt>
                <c:pt idx="495">
                  <c:v>4.2228570000000003</c:v>
                </c:pt>
                <c:pt idx="496">
                  <c:v>4.2414290000000001</c:v>
                </c:pt>
                <c:pt idx="497">
                  <c:v>4.3914289999999996</c:v>
                </c:pt>
                <c:pt idx="498">
                  <c:v>4.4628569999999996</c:v>
                </c:pt>
                <c:pt idx="499">
                  <c:v>4.3842860000000003</c:v>
                </c:pt>
                <c:pt idx="500">
                  <c:v>4.4714289999999997</c:v>
                </c:pt>
                <c:pt idx="501">
                  <c:v>4.6714289999999998</c:v>
                </c:pt>
                <c:pt idx="502">
                  <c:v>4.5285710000000003</c:v>
                </c:pt>
                <c:pt idx="503">
                  <c:v>4.4800000000000004</c:v>
                </c:pt>
                <c:pt idx="504">
                  <c:v>4.5642860000000001</c:v>
                </c:pt>
                <c:pt idx="505">
                  <c:v>4.6071429999999998</c:v>
                </c:pt>
                <c:pt idx="506">
                  <c:v>4.6542859999999999</c:v>
                </c:pt>
                <c:pt idx="507">
                  <c:v>4.7528569999999997</c:v>
                </c:pt>
                <c:pt idx="508">
                  <c:v>4.7428569999999999</c:v>
                </c:pt>
                <c:pt idx="509">
                  <c:v>4.7142860000000004</c:v>
                </c:pt>
                <c:pt idx="510">
                  <c:v>4.7057140000000004</c:v>
                </c:pt>
                <c:pt idx="511">
                  <c:v>4.63</c:v>
                </c:pt>
                <c:pt idx="512">
                  <c:v>4.55</c:v>
                </c:pt>
                <c:pt idx="513">
                  <c:v>4.6100000000000003</c:v>
                </c:pt>
                <c:pt idx="514">
                  <c:v>4.6357140000000001</c:v>
                </c:pt>
                <c:pt idx="515">
                  <c:v>4.5171429999999999</c:v>
                </c:pt>
                <c:pt idx="516">
                  <c:v>4.5214290000000004</c:v>
                </c:pt>
                <c:pt idx="517">
                  <c:v>4.3571429999999998</c:v>
                </c:pt>
                <c:pt idx="518">
                  <c:v>4.3571429999999998</c:v>
                </c:pt>
                <c:pt idx="519">
                  <c:v>4.4614289999999999</c:v>
                </c:pt>
                <c:pt idx="520">
                  <c:v>4.3271430000000004</c:v>
                </c:pt>
                <c:pt idx="521">
                  <c:v>4.3114290000000004</c:v>
                </c:pt>
                <c:pt idx="522">
                  <c:v>4.24</c:v>
                </c:pt>
                <c:pt idx="523">
                  <c:v>4.1785709999999998</c:v>
                </c:pt>
                <c:pt idx="524">
                  <c:v>4.4014290000000003</c:v>
                </c:pt>
                <c:pt idx="525">
                  <c:v>4.5571429999999999</c:v>
                </c:pt>
                <c:pt idx="526">
                  <c:v>5.0128570000000003</c:v>
                </c:pt>
                <c:pt idx="527">
                  <c:v>5</c:v>
                </c:pt>
                <c:pt idx="528">
                  <c:v>5.0371430000000004</c:v>
                </c:pt>
                <c:pt idx="529">
                  <c:v>5.2242860000000002</c:v>
                </c:pt>
                <c:pt idx="530">
                  <c:v>5.152857</c:v>
                </c:pt>
                <c:pt idx="531">
                  <c:v>4.97</c:v>
                </c:pt>
                <c:pt idx="532">
                  <c:v>4.8499999999999996</c:v>
                </c:pt>
                <c:pt idx="533">
                  <c:v>4.9814290000000003</c:v>
                </c:pt>
                <c:pt idx="534">
                  <c:v>4.7714290000000004</c:v>
                </c:pt>
                <c:pt idx="535">
                  <c:v>4.7757139999999998</c:v>
                </c:pt>
                <c:pt idx="536">
                  <c:v>4.7771429999999997</c:v>
                </c:pt>
                <c:pt idx="537">
                  <c:v>4.7614289999999997</c:v>
                </c:pt>
                <c:pt idx="538">
                  <c:v>4.6985710000000003</c:v>
                </c:pt>
                <c:pt idx="539">
                  <c:v>4.7071430000000003</c:v>
                </c:pt>
                <c:pt idx="540">
                  <c:v>3.871429</c:v>
                </c:pt>
                <c:pt idx="541">
                  <c:v>3.16</c:v>
                </c:pt>
                <c:pt idx="542">
                  <c:v>3.17</c:v>
                </c:pt>
                <c:pt idx="543">
                  <c:v>3.0714290000000002</c:v>
                </c:pt>
                <c:pt idx="544">
                  <c:v>2.938571</c:v>
                </c:pt>
                <c:pt idx="545">
                  <c:v>2.9285709999999998</c:v>
                </c:pt>
                <c:pt idx="546">
                  <c:v>2.89</c:v>
                </c:pt>
                <c:pt idx="547">
                  <c:v>2.9271430000000001</c:v>
                </c:pt>
                <c:pt idx="548">
                  <c:v>2.9342860000000002</c:v>
                </c:pt>
                <c:pt idx="549">
                  <c:v>2.9571429999999999</c:v>
                </c:pt>
                <c:pt idx="550">
                  <c:v>2.9571429999999999</c:v>
                </c:pt>
                <c:pt idx="551">
                  <c:v>2.9142860000000002</c:v>
                </c:pt>
                <c:pt idx="552">
                  <c:v>2.8957139999999999</c:v>
                </c:pt>
                <c:pt idx="553">
                  <c:v>2.73</c:v>
                </c:pt>
                <c:pt idx="554">
                  <c:v>2.5757140000000001</c:v>
                </c:pt>
                <c:pt idx="555">
                  <c:v>2.464286</c:v>
                </c:pt>
                <c:pt idx="556">
                  <c:v>2.4542860000000002</c:v>
                </c:pt>
                <c:pt idx="557">
                  <c:v>2.5128569999999999</c:v>
                </c:pt>
                <c:pt idx="558">
                  <c:v>2.4057140000000001</c:v>
                </c:pt>
                <c:pt idx="559">
                  <c:v>2.2842859999999998</c:v>
                </c:pt>
                <c:pt idx="560">
                  <c:v>2.2071429999999999</c:v>
                </c:pt>
                <c:pt idx="561">
                  <c:v>2.225714</c:v>
                </c:pt>
                <c:pt idx="562">
                  <c:v>2.378571</c:v>
                </c:pt>
                <c:pt idx="563">
                  <c:v>2.2785709999999999</c:v>
                </c:pt>
                <c:pt idx="564">
                  <c:v>2.3071429999999999</c:v>
                </c:pt>
                <c:pt idx="565">
                  <c:v>2.285714</c:v>
                </c:pt>
                <c:pt idx="566">
                  <c:v>2.3214290000000002</c:v>
                </c:pt>
                <c:pt idx="567">
                  <c:v>2.3028569999999999</c:v>
                </c:pt>
                <c:pt idx="568">
                  <c:v>2.2785709999999999</c:v>
                </c:pt>
                <c:pt idx="569">
                  <c:v>2.2414290000000001</c:v>
                </c:pt>
                <c:pt idx="570">
                  <c:v>2.1957140000000002</c:v>
                </c:pt>
                <c:pt idx="571">
                  <c:v>2.157143</c:v>
                </c:pt>
                <c:pt idx="572">
                  <c:v>2.0857139999999998</c:v>
                </c:pt>
                <c:pt idx="573">
                  <c:v>2.0742859999999999</c:v>
                </c:pt>
                <c:pt idx="574">
                  <c:v>2.157143</c:v>
                </c:pt>
                <c:pt idx="575">
                  <c:v>2.1428569999999998</c:v>
                </c:pt>
                <c:pt idx="576">
                  <c:v>2.4542860000000002</c:v>
                </c:pt>
                <c:pt idx="577">
                  <c:v>2.234286</c:v>
                </c:pt>
                <c:pt idx="578">
                  <c:v>2.205714</c:v>
                </c:pt>
                <c:pt idx="579">
                  <c:v>2.2028569999999998</c:v>
                </c:pt>
                <c:pt idx="580">
                  <c:v>2.2785709999999999</c:v>
                </c:pt>
                <c:pt idx="581">
                  <c:v>2.3357139999999998</c:v>
                </c:pt>
                <c:pt idx="582">
                  <c:v>2.3971429999999998</c:v>
                </c:pt>
                <c:pt idx="583">
                  <c:v>2.535714</c:v>
                </c:pt>
                <c:pt idx="584">
                  <c:v>2.5071430000000001</c:v>
                </c:pt>
                <c:pt idx="585">
                  <c:v>2.5714290000000002</c:v>
                </c:pt>
                <c:pt idx="586">
                  <c:v>2.5857139999999998</c:v>
                </c:pt>
                <c:pt idx="587">
                  <c:v>2.5299999999999998</c:v>
                </c:pt>
                <c:pt idx="588">
                  <c:v>2.4585710000000001</c:v>
                </c:pt>
                <c:pt idx="589">
                  <c:v>2.4500000000000002</c:v>
                </c:pt>
                <c:pt idx="590">
                  <c:v>2.371429</c:v>
                </c:pt>
                <c:pt idx="591">
                  <c:v>2.3642859999999999</c:v>
                </c:pt>
                <c:pt idx="592">
                  <c:v>2.3857140000000001</c:v>
                </c:pt>
                <c:pt idx="593">
                  <c:v>2.3199999999999998</c:v>
                </c:pt>
                <c:pt idx="594">
                  <c:v>2.515714</c:v>
                </c:pt>
                <c:pt idx="595">
                  <c:v>2.54</c:v>
                </c:pt>
                <c:pt idx="596">
                  <c:v>2.8</c:v>
                </c:pt>
                <c:pt idx="597">
                  <c:v>2.6071430000000002</c:v>
                </c:pt>
                <c:pt idx="598">
                  <c:v>2.592857</c:v>
                </c:pt>
                <c:pt idx="599">
                  <c:v>2.5314290000000002</c:v>
                </c:pt>
                <c:pt idx="600">
                  <c:v>2.4928569999999999</c:v>
                </c:pt>
                <c:pt idx="601">
                  <c:v>2.5671430000000002</c:v>
                </c:pt>
                <c:pt idx="602">
                  <c:v>2.5314290000000002</c:v>
                </c:pt>
                <c:pt idx="603">
                  <c:v>2.5285709999999999</c:v>
                </c:pt>
                <c:pt idx="604">
                  <c:v>1.641429</c:v>
                </c:pt>
                <c:pt idx="605">
                  <c:v>1.5228569999999999</c:v>
                </c:pt>
                <c:pt idx="606">
                  <c:v>1.4414290000000001</c:v>
                </c:pt>
                <c:pt idx="607">
                  <c:v>1.4714290000000001</c:v>
                </c:pt>
                <c:pt idx="608">
                  <c:v>1.4785710000000001</c:v>
                </c:pt>
                <c:pt idx="609">
                  <c:v>1.45</c:v>
                </c:pt>
                <c:pt idx="610">
                  <c:v>1.45</c:v>
                </c:pt>
                <c:pt idx="611">
                  <c:v>1.42</c:v>
                </c:pt>
                <c:pt idx="612">
                  <c:v>1.4057139999999999</c:v>
                </c:pt>
                <c:pt idx="613">
                  <c:v>1.408571</c:v>
                </c:pt>
                <c:pt idx="614">
                  <c:v>1.3857139999999999</c:v>
                </c:pt>
                <c:pt idx="615">
                  <c:v>1.371429</c:v>
                </c:pt>
                <c:pt idx="616">
                  <c:v>1.4771430000000001</c:v>
                </c:pt>
                <c:pt idx="617">
                  <c:v>1.505714</c:v>
                </c:pt>
                <c:pt idx="618">
                  <c:v>1.535714</c:v>
                </c:pt>
                <c:pt idx="619">
                  <c:v>1.628571</c:v>
                </c:pt>
                <c:pt idx="620">
                  <c:v>1.6042860000000001</c:v>
                </c:pt>
                <c:pt idx="621">
                  <c:v>1.561429</c:v>
                </c:pt>
                <c:pt idx="622">
                  <c:v>1.5328569999999999</c:v>
                </c:pt>
                <c:pt idx="623">
                  <c:v>1.54</c:v>
                </c:pt>
                <c:pt idx="624">
                  <c:v>1.6</c:v>
                </c:pt>
                <c:pt idx="625">
                  <c:v>1.6057140000000001</c:v>
                </c:pt>
                <c:pt idx="626">
                  <c:v>1.5528569999999999</c:v>
                </c:pt>
                <c:pt idx="627">
                  <c:v>1.571429</c:v>
                </c:pt>
                <c:pt idx="628">
                  <c:v>1.754286</c:v>
                </c:pt>
                <c:pt idx="629">
                  <c:v>1.6985710000000001</c:v>
                </c:pt>
                <c:pt idx="630">
                  <c:v>1.641429</c:v>
                </c:pt>
                <c:pt idx="631">
                  <c:v>1.628571</c:v>
                </c:pt>
                <c:pt idx="632">
                  <c:v>1.64</c:v>
                </c:pt>
                <c:pt idx="633">
                  <c:v>1.64</c:v>
                </c:pt>
                <c:pt idx="634">
                  <c:v>1.6742859999999999</c:v>
                </c:pt>
                <c:pt idx="635">
                  <c:v>1.657143</c:v>
                </c:pt>
                <c:pt idx="636">
                  <c:v>1.6457139999999999</c:v>
                </c:pt>
                <c:pt idx="637">
                  <c:v>1.632857</c:v>
                </c:pt>
                <c:pt idx="638">
                  <c:v>1.6357139999999999</c:v>
                </c:pt>
                <c:pt idx="639">
                  <c:v>1.63</c:v>
                </c:pt>
                <c:pt idx="640">
                  <c:v>1.735714</c:v>
                </c:pt>
                <c:pt idx="641">
                  <c:v>1.735714</c:v>
                </c:pt>
                <c:pt idx="642">
                  <c:v>1.688571</c:v>
                </c:pt>
                <c:pt idx="643">
                  <c:v>1.7271430000000001</c:v>
                </c:pt>
                <c:pt idx="644">
                  <c:v>1.847143</c:v>
                </c:pt>
                <c:pt idx="645">
                  <c:v>1.831429</c:v>
                </c:pt>
                <c:pt idx="646">
                  <c:v>1.932857</c:v>
                </c:pt>
                <c:pt idx="647">
                  <c:v>1.974286</c:v>
                </c:pt>
                <c:pt idx="648">
                  <c:v>1.9428570000000001</c:v>
                </c:pt>
                <c:pt idx="649">
                  <c:v>1.9271430000000001</c:v>
                </c:pt>
                <c:pt idx="650">
                  <c:v>1.861429</c:v>
                </c:pt>
                <c:pt idx="651">
                  <c:v>1.714286</c:v>
                </c:pt>
                <c:pt idx="652">
                  <c:v>1.6928570000000001</c:v>
                </c:pt>
                <c:pt idx="653">
                  <c:v>1.7</c:v>
                </c:pt>
                <c:pt idx="654">
                  <c:v>1.75</c:v>
                </c:pt>
                <c:pt idx="655">
                  <c:v>1.821429</c:v>
                </c:pt>
                <c:pt idx="656">
                  <c:v>1.857143</c:v>
                </c:pt>
                <c:pt idx="657">
                  <c:v>1.83</c:v>
                </c:pt>
                <c:pt idx="658">
                  <c:v>1.8</c:v>
                </c:pt>
                <c:pt idx="659">
                  <c:v>1.7071430000000001</c:v>
                </c:pt>
                <c:pt idx="660">
                  <c:v>1.6771430000000001</c:v>
                </c:pt>
                <c:pt idx="661">
                  <c:v>1.6242859999999999</c:v>
                </c:pt>
                <c:pt idx="662">
                  <c:v>1.65</c:v>
                </c:pt>
                <c:pt idx="663">
                  <c:v>1.6771430000000001</c:v>
                </c:pt>
                <c:pt idx="664">
                  <c:v>1.6342859999999999</c:v>
                </c:pt>
                <c:pt idx="665">
                  <c:v>1.6142860000000001</c:v>
                </c:pt>
                <c:pt idx="666">
                  <c:v>1.5785709999999999</c:v>
                </c:pt>
                <c:pt idx="667">
                  <c:v>1.6342859999999999</c:v>
                </c:pt>
                <c:pt idx="668">
                  <c:v>1.638571</c:v>
                </c:pt>
                <c:pt idx="669">
                  <c:v>1.622857</c:v>
                </c:pt>
                <c:pt idx="670">
                  <c:v>1.6042860000000001</c:v>
                </c:pt>
                <c:pt idx="671">
                  <c:v>1.6057140000000001</c:v>
                </c:pt>
                <c:pt idx="672">
                  <c:v>1.622857</c:v>
                </c:pt>
                <c:pt idx="673">
                  <c:v>1.8742859999999999</c:v>
                </c:pt>
                <c:pt idx="674">
                  <c:v>1.641429</c:v>
                </c:pt>
                <c:pt idx="675">
                  <c:v>1.63</c:v>
                </c:pt>
                <c:pt idx="676">
                  <c:v>1.6714290000000001</c:v>
                </c:pt>
                <c:pt idx="677">
                  <c:v>1.6542859999999999</c:v>
                </c:pt>
                <c:pt idx="678">
                  <c:v>1.6642859999999999</c:v>
                </c:pt>
                <c:pt idx="679">
                  <c:v>1.65</c:v>
                </c:pt>
                <c:pt idx="680">
                  <c:v>1.7128570000000001</c:v>
                </c:pt>
                <c:pt idx="681">
                  <c:v>1.7428570000000001</c:v>
                </c:pt>
                <c:pt idx="682">
                  <c:v>1.7271430000000001</c:v>
                </c:pt>
                <c:pt idx="683">
                  <c:v>1.68</c:v>
                </c:pt>
                <c:pt idx="684">
                  <c:v>1.66</c:v>
                </c:pt>
                <c:pt idx="685">
                  <c:v>1.657143</c:v>
                </c:pt>
                <c:pt idx="686">
                  <c:v>1.627143</c:v>
                </c:pt>
                <c:pt idx="687">
                  <c:v>1.621429</c:v>
                </c:pt>
                <c:pt idx="688">
                  <c:v>1.642857</c:v>
                </c:pt>
                <c:pt idx="689">
                  <c:v>1.6057140000000001</c:v>
                </c:pt>
                <c:pt idx="690">
                  <c:v>1.582857</c:v>
                </c:pt>
                <c:pt idx="691">
                  <c:v>1.535714</c:v>
                </c:pt>
                <c:pt idx="692">
                  <c:v>1.535714</c:v>
                </c:pt>
                <c:pt idx="693">
                  <c:v>1.4828570000000001</c:v>
                </c:pt>
                <c:pt idx="694">
                  <c:v>1.495714</c:v>
                </c:pt>
                <c:pt idx="695">
                  <c:v>1.582857</c:v>
                </c:pt>
                <c:pt idx="696">
                  <c:v>1.5857140000000001</c:v>
                </c:pt>
                <c:pt idx="697">
                  <c:v>1.5642860000000001</c:v>
                </c:pt>
                <c:pt idx="698">
                  <c:v>1.5785709999999999</c:v>
                </c:pt>
                <c:pt idx="699">
                  <c:v>1.555714</c:v>
                </c:pt>
                <c:pt idx="700">
                  <c:v>1.544286</c:v>
                </c:pt>
                <c:pt idx="701">
                  <c:v>1.545714</c:v>
                </c:pt>
                <c:pt idx="702">
                  <c:v>1.5171429999999999</c:v>
                </c:pt>
                <c:pt idx="703">
                  <c:v>1.4628570000000001</c:v>
                </c:pt>
                <c:pt idx="704">
                  <c:v>1.4428570000000001</c:v>
                </c:pt>
                <c:pt idx="705">
                  <c:v>1.428571</c:v>
                </c:pt>
                <c:pt idx="706">
                  <c:v>1.392857</c:v>
                </c:pt>
                <c:pt idx="707">
                  <c:v>1.3742859999999999</c:v>
                </c:pt>
                <c:pt idx="708">
                  <c:v>1.331429</c:v>
                </c:pt>
                <c:pt idx="709">
                  <c:v>1.32</c:v>
                </c:pt>
                <c:pt idx="710">
                  <c:v>1.321429</c:v>
                </c:pt>
                <c:pt idx="711">
                  <c:v>1.357143</c:v>
                </c:pt>
                <c:pt idx="712">
                  <c:v>1.341429</c:v>
                </c:pt>
                <c:pt idx="713">
                  <c:v>1.321429</c:v>
                </c:pt>
                <c:pt idx="714">
                  <c:v>1.317143</c:v>
                </c:pt>
                <c:pt idx="715">
                  <c:v>1.418571</c:v>
                </c:pt>
                <c:pt idx="716">
                  <c:v>1.4814290000000001</c:v>
                </c:pt>
                <c:pt idx="717">
                  <c:v>1.4728570000000001</c:v>
                </c:pt>
                <c:pt idx="718">
                  <c:v>1.55</c:v>
                </c:pt>
                <c:pt idx="719">
                  <c:v>1.571429</c:v>
                </c:pt>
                <c:pt idx="720">
                  <c:v>1.571429</c:v>
                </c:pt>
                <c:pt idx="721">
                  <c:v>1.56</c:v>
                </c:pt>
                <c:pt idx="722">
                  <c:v>1.6</c:v>
                </c:pt>
                <c:pt idx="723">
                  <c:v>1.6242859999999999</c:v>
                </c:pt>
                <c:pt idx="724">
                  <c:v>1.7385710000000001</c:v>
                </c:pt>
                <c:pt idx="725">
                  <c:v>1.72</c:v>
                </c:pt>
                <c:pt idx="726">
                  <c:v>1.7</c:v>
                </c:pt>
                <c:pt idx="727">
                  <c:v>1.764286</c:v>
                </c:pt>
                <c:pt idx="728">
                  <c:v>1.7471429999999999</c:v>
                </c:pt>
                <c:pt idx="729">
                  <c:v>1.857143</c:v>
                </c:pt>
                <c:pt idx="730">
                  <c:v>1.6985710000000001</c:v>
                </c:pt>
                <c:pt idx="731">
                  <c:v>1.667143</c:v>
                </c:pt>
                <c:pt idx="732">
                  <c:v>1.6642859999999999</c:v>
                </c:pt>
                <c:pt idx="733">
                  <c:v>1.745714</c:v>
                </c:pt>
                <c:pt idx="734">
                  <c:v>1.632857</c:v>
                </c:pt>
                <c:pt idx="735">
                  <c:v>1.642857</c:v>
                </c:pt>
                <c:pt idx="736">
                  <c:v>1.648571</c:v>
                </c:pt>
                <c:pt idx="737">
                  <c:v>1.6714290000000001</c:v>
                </c:pt>
                <c:pt idx="738">
                  <c:v>1.6542859999999999</c:v>
                </c:pt>
                <c:pt idx="739">
                  <c:v>1.6771430000000001</c:v>
                </c:pt>
                <c:pt idx="740">
                  <c:v>1.662857</c:v>
                </c:pt>
                <c:pt idx="741">
                  <c:v>1.67</c:v>
                </c:pt>
                <c:pt idx="742">
                  <c:v>1.6985710000000001</c:v>
                </c:pt>
                <c:pt idx="743">
                  <c:v>1.714286</c:v>
                </c:pt>
                <c:pt idx="744">
                  <c:v>1.657143</c:v>
                </c:pt>
                <c:pt idx="745">
                  <c:v>1.678571</c:v>
                </c:pt>
                <c:pt idx="746">
                  <c:v>1.67</c:v>
                </c:pt>
                <c:pt idx="747">
                  <c:v>1.858571</c:v>
                </c:pt>
                <c:pt idx="748">
                  <c:v>2.055714</c:v>
                </c:pt>
                <c:pt idx="749">
                  <c:v>2.0857139999999998</c:v>
                </c:pt>
                <c:pt idx="750">
                  <c:v>2.1457139999999999</c:v>
                </c:pt>
                <c:pt idx="751">
                  <c:v>2.1</c:v>
                </c:pt>
                <c:pt idx="752">
                  <c:v>2.2371430000000001</c:v>
                </c:pt>
                <c:pt idx="753">
                  <c:v>2.7528570000000001</c:v>
                </c:pt>
                <c:pt idx="754">
                  <c:v>2.3214290000000002</c:v>
                </c:pt>
                <c:pt idx="755">
                  <c:v>2.29</c:v>
                </c:pt>
                <c:pt idx="756">
                  <c:v>2.2128570000000001</c:v>
                </c:pt>
                <c:pt idx="757">
                  <c:v>2.1185710000000002</c:v>
                </c:pt>
                <c:pt idx="758">
                  <c:v>2.092857</c:v>
                </c:pt>
                <c:pt idx="759">
                  <c:v>2.1271429999999998</c:v>
                </c:pt>
                <c:pt idx="760">
                  <c:v>2.0914290000000002</c:v>
                </c:pt>
                <c:pt idx="761">
                  <c:v>2.1042860000000001</c:v>
                </c:pt>
                <c:pt idx="762">
                  <c:v>2.15</c:v>
                </c:pt>
                <c:pt idx="763">
                  <c:v>2.1628569999999998</c:v>
                </c:pt>
                <c:pt idx="764">
                  <c:v>2.1857139999999999</c:v>
                </c:pt>
                <c:pt idx="765">
                  <c:v>2.2400000000000002</c:v>
                </c:pt>
                <c:pt idx="766">
                  <c:v>2.1642860000000002</c:v>
                </c:pt>
                <c:pt idx="767">
                  <c:v>2.2385709999999999</c:v>
                </c:pt>
                <c:pt idx="768">
                  <c:v>2.4414289999999998</c:v>
                </c:pt>
                <c:pt idx="769">
                  <c:v>2.4785710000000001</c:v>
                </c:pt>
                <c:pt idx="770">
                  <c:v>2.4371429999999998</c:v>
                </c:pt>
                <c:pt idx="771">
                  <c:v>2.4528569999999998</c:v>
                </c:pt>
                <c:pt idx="772">
                  <c:v>2.5485709999999999</c:v>
                </c:pt>
                <c:pt idx="773">
                  <c:v>2.5414289999999999</c:v>
                </c:pt>
                <c:pt idx="774">
                  <c:v>2.46</c:v>
                </c:pt>
                <c:pt idx="775">
                  <c:v>2.475714</c:v>
                </c:pt>
                <c:pt idx="776">
                  <c:v>2.4142860000000002</c:v>
                </c:pt>
                <c:pt idx="777">
                  <c:v>2.3842859999999999</c:v>
                </c:pt>
                <c:pt idx="778">
                  <c:v>2.2971430000000002</c:v>
                </c:pt>
                <c:pt idx="779">
                  <c:v>2.351429</c:v>
                </c:pt>
                <c:pt idx="780">
                  <c:v>2.37</c:v>
                </c:pt>
                <c:pt idx="781">
                  <c:v>2.3685710000000002</c:v>
                </c:pt>
                <c:pt idx="782">
                  <c:v>2.382857</c:v>
                </c:pt>
                <c:pt idx="783">
                  <c:v>2.382857</c:v>
                </c:pt>
                <c:pt idx="784">
                  <c:v>2.362857</c:v>
                </c:pt>
                <c:pt idx="785">
                  <c:v>2.4342860000000002</c:v>
                </c:pt>
                <c:pt idx="786">
                  <c:v>2.4657140000000002</c:v>
                </c:pt>
                <c:pt idx="787">
                  <c:v>2.4314290000000001</c:v>
                </c:pt>
                <c:pt idx="788">
                  <c:v>2.5</c:v>
                </c:pt>
                <c:pt idx="789">
                  <c:v>2.4571429999999999</c:v>
                </c:pt>
                <c:pt idx="790">
                  <c:v>2.4214289999999998</c:v>
                </c:pt>
                <c:pt idx="791">
                  <c:v>2.3857140000000001</c:v>
                </c:pt>
                <c:pt idx="792">
                  <c:v>2.3685710000000002</c:v>
                </c:pt>
                <c:pt idx="793">
                  <c:v>2.3557139999999999</c:v>
                </c:pt>
                <c:pt idx="794">
                  <c:v>2.3557139999999999</c:v>
                </c:pt>
                <c:pt idx="795">
                  <c:v>2.4271430000000001</c:v>
                </c:pt>
                <c:pt idx="796">
                  <c:v>2.4300000000000002</c:v>
                </c:pt>
                <c:pt idx="797">
                  <c:v>2.4214289999999998</c:v>
                </c:pt>
                <c:pt idx="798">
                  <c:v>2.5114290000000001</c:v>
                </c:pt>
                <c:pt idx="799">
                  <c:v>2.9714290000000001</c:v>
                </c:pt>
                <c:pt idx="800">
                  <c:v>2.7971430000000002</c:v>
                </c:pt>
                <c:pt idx="801">
                  <c:v>2.8028569999999999</c:v>
                </c:pt>
                <c:pt idx="802">
                  <c:v>2.7471429999999999</c:v>
                </c:pt>
                <c:pt idx="803">
                  <c:v>2.7628569999999999</c:v>
                </c:pt>
                <c:pt idx="804">
                  <c:v>2.8485710000000002</c:v>
                </c:pt>
                <c:pt idx="805">
                  <c:v>3.024286</c:v>
                </c:pt>
                <c:pt idx="806">
                  <c:v>3.0528569999999999</c:v>
                </c:pt>
                <c:pt idx="807">
                  <c:v>3.0071430000000001</c:v>
                </c:pt>
                <c:pt idx="808">
                  <c:v>3.1314289999999998</c:v>
                </c:pt>
                <c:pt idx="809">
                  <c:v>3.2214290000000001</c:v>
                </c:pt>
                <c:pt idx="810">
                  <c:v>3.1071430000000002</c:v>
                </c:pt>
                <c:pt idx="811">
                  <c:v>3.0257139999999998</c:v>
                </c:pt>
                <c:pt idx="812">
                  <c:v>3.2157140000000002</c:v>
                </c:pt>
                <c:pt idx="813">
                  <c:v>3.2085710000000001</c:v>
                </c:pt>
                <c:pt idx="814">
                  <c:v>3.2485710000000001</c:v>
                </c:pt>
                <c:pt idx="815">
                  <c:v>3.22</c:v>
                </c:pt>
                <c:pt idx="816">
                  <c:v>3.1142859999999999</c:v>
                </c:pt>
                <c:pt idx="817">
                  <c:v>3.0742859999999999</c:v>
                </c:pt>
                <c:pt idx="818">
                  <c:v>3.112857</c:v>
                </c:pt>
                <c:pt idx="819">
                  <c:v>3.0714290000000002</c:v>
                </c:pt>
                <c:pt idx="820">
                  <c:v>3.101429</c:v>
                </c:pt>
                <c:pt idx="821">
                  <c:v>3.0642860000000001</c:v>
                </c:pt>
                <c:pt idx="822">
                  <c:v>3.0642860000000001</c:v>
                </c:pt>
                <c:pt idx="823">
                  <c:v>3.14</c:v>
                </c:pt>
                <c:pt idx="824">
                  <c:v>3.1342859999999999</c:v>
                </c:pt>
                <c:pt idx="825">
                  <c:v>3.0914290000000002</c:v>
                </c:pt>
                <c:pt idx="826">
                  <c:v>3.1071430000000002</c:v>
                </c:pt>
                <c:pt idx="827">
                  <c:v>3.13</c:v>
                </c:pt>
                <c:pt idx="828">
                  <c:v>3.274286</c:v>
                </c:pt>
                <c:pt idx="829">
                  <c:v>3.2828569999999999</c:v>
                </c:pt>
                <c:pt idx="830">
                  <c:v>3.48</c:v>
                </c:pt>
                <c:pt idx="831">
                  <c:v>3.5785710000000002</c:v>
                </c:pt>
                <c:pt idx="832">
                  <c:v>3.64</c:v>
                </c:pt>
                <c:pt idx="833">
                  <c:v>3.628571</c:v>
                </c:pt>
                <c:pt idx="834">
                  <c:v>3.4942859999999998</c:v>
                </c:pt>
                <c:pt idx="835">
                  <c:v>3.418571</c:v>
                </c:pt>
                <c:pt idx="836">
                  <c:v>3.4657140000000002</c:v>
                </c:pt>
                <c:pt idx="837">
                  <c:v>3.4814289999999999</c:v>
                </c:pt>
                <c:pt idx="838">
                  <c:v>3.4171429999999998</c:v>
                </c:pt>
                <c:pt idx="839">
                  <c:v>3.3485710000000002</c:v>
                </c:pt>
                <c:pt idx="840">
                  <c:v>3.3928569999999998</c:v>
                </c:pt>
                <c:pt idx="841">
                  <c:v>3.4885709999999999</c:v>
                </c:pt>
                <c:pt idx="842">
                  <c:v>3.4542860000000002</c:v>
                </c:pt>
                <c:pt idx="843">
                  <c:v>3.577143</c:v>
                </c:pt>
                <c:pt idx="844">
                  <c:v>3.515714</c:v>
                </c:pt>
                <c:pt idx="845">
                  <c:v>3.5628570000000002</c:v>
                </c:pt>
                <c:pt idx="846">
                  <c:v>3.8071429999999999</c:v>
                </c:pt>
                <c:pt idx="847">
                  <c:v>3.8242859999999999</c:v>
                </c:pt>
                <c:pt idx="848">
                  <c:v>3.9914290000000001</c:v>
                </c:pt>
                <c:pt idx="849">
                  <c:v>3.8214290000000002</c:v>
                </c:pt>
                <c:pt idx="850">
                  <c:v>3.7485710000000001</c:v>
                </c:pt>
                <c:pt idx="851">
                  <c:v>3.9714290000000001</c:v>
                </c:pt>
                <c:pt idx="852">
                  <c:v>4.1414289999999996</c:v>
                </c:pt>
                <c:pt idx="853">
                  <c:v>4.1785709999999998</c:v>
                </c:pt>
                <c:pt idx="854">
                  <c:v>4.1071429999999998</c:v>
                </c:pt>
                <c:pt idx="855">
                  <c:v>4</c:v>
                </c:pt>
                <c:pt idx="856">
                  <c:v>4.1114290000000002</c:v>
                </c:pt>
                <c:pt idx="857">
                  <c:v>4.1714289999999998</c:v>
                </c:pt>
                <c:pt idx="858">
                  <c:v>4.2128569999999996</c:v>
                </c:pt>
                <c:pt idx="859">
                  <c:v>4.0714290000000002</c:v>
                </c:pt>
                <c:pt idx="860">
                  <c:v>3.9571429999999999</c:v>
                </c:pt>
                <c:pt idx="861">
                  <c:v>3.794286</c:v>
                </c:pt>
                <c:pt idx="862">
                  <c:v>3.8928569999999998</c:v>
                </c:pt>
                <c:pt idx="863">
                  <c:v>3.9457140000000002</c:v>
                </c:pt>
                <c:pt idx="864">
                  <c:v>3.9142860000000002</c:v>
                </c:pt>
                <c:pt idx="865">
                  <c:v>3.7428569999999999</c:v>
                </c:pt>
                <c:pt idx="866">
                  <c:v>3.7871429999999999</c:v>
                </c:pt>
                <c:pt idx="867">
                  <c:v>3.8042859999999998</c:v>
                </c:pt>
                <c:pt idx="868">
                  <c:v>3.785714</c:v>
                </c:pt>
                <c:pt idx="869">
                  <c:v>3.9042859999999999</c:v>
                </c:pt>
                <c:pt idx="870">
                  <c:v>4.0228570000000001</c:v>
                </c:pt>
                <c:pt idx="871">
                  <c:v>3.964286</c:v>
                </c:pt>
                <c:pt idx="872">
                  <c:v>3.99</c:v>
                </c:pt>
                <c:pt idx="873">
                  <c:v>4.1857139999999999</c:v>
                </c:pt>
                <c:pt idx="874">
                  <c:v>4.0999999999999996</c:v>
                </c:pt>
                <c:pt idx="875">
                  <c:v>4.3214290000000002</c:v>
                </c:pt>
                <c:pt idx="876">
                  <c:v>4.2971430000000002</c:v>
                </c:pt>
                <c:pt idx="877">
                  <c:v>4.3</c:v>
                </c:pt>
                <c:pt idx="878">
                  <c:v>4.1428570000000002</c:v>
                </c:pt>
                <c:pt idx="879">
                  <c:v>4.0485709999999999</c:v>
                </c:pt>
                <c:pt idx="880">
                  <c:v>4.121429</c:v>
                </c:pt>
                <c:pt idx="881">
                  <c:v>4.1785709999999998</c:v>
                </c:pt>
                <c:pt idx="882">
                  <c:v>4.137143</c:v>
                </c:pt>
                <c:pt idx="883">
                  <c:v>4.2128569999999996</c:v>
                </c:pt>
                <c:pt idx="884">
                  <c:v>4.2228570000000003</c:v>
                </c:pt>
                <c:pt idx="885">
                  <c:v>4.1842860000000002</c:v>
                </c:pt>
                <c:pt idx="886">
                  <c:v>4.0857140000000003</c:v>
                </c:pt>
                <c:pt idx="887">
                  <c:v>4</c:v>
                </c:pt>
                <c:pt idx="888">
                  <c:v>3.9857140000000002</c:v>
                </c:pt>
                <c:pt idx="889">
                  <c:v>3.9771429999999999</c:v>
                </c:pt>
                <c:pt idx="890">
                  <c:v>3.9685709999999998</c:v>
                </c:pt>
                <c:pt idx="891">
                  <c:v>3.99</c:v>
                </c:pt>
                <c:pt idx="892">
                  <c:v>4.01</c:v>
                </c:pt>
                <c:pt idx="893">
                  <c:v>4.0071430000000001</c:v>
                </c:pt>
                <c:pt idx="894">
                  <c:v>3.9357139999999999</c:v>
                </c:pt>
                <c:pt idx="895">
                  <c:v>3.9357139999999999</c:v>
                </c:pt>
                <c:pt idx="896">
                  <c:v>3.6914289999999998</c:v>
                </c:pt>
                <c:pt idx="897">
                  <c:v>3.57</c:v>
                </c:pt>
                <c:pt idx="898">
                  <c:v>3.5142859999999998</c:v>
                </c:pt>
                <c:pt idx="899">
                  <c:v>3.71</c:v>
                </c:pt>
                <c:pt idx="900">
                  <c:v>3.862857</c:v>
                </c:pt>
                <c:pt idx="901">
                  <c:v>3.7671429999999999</c:v>
                </c:pt>
                <c:pt idx="902">
                  <c:v>3.6814290000000001</c:v>
                </c:pt>
                <c:pt idx="903">
                  <c:v>3.9371429999999998</c:v>
                </c:pt>
                <c:pt idx="904">
                  <c:v>3.964286</c:v>
                </c:pt>
                <c:pt idx="905">
                  <c:v>3.9671430000000001</c:v>
                </c:pt>
                <c:pt idx="906">
                  <c:v>3.9714290000000001</c:v>
                </c:pt>
                <c:pt idx="907">
                  <c:v>3.94</c:v>
                </c:pt>
                <c:pt idx="908">
                  <c:v>3.9085709999999998</c:v>
                </c:pt>
                <c:pt idx="909">
                  <c:v>3.9</c:v>
                </c:pt>
                <c:pt idx="910">
                  <c:v>3.8742860000000001</c:v>
                </c:pt>
                <c:pt idx="911">
                  <c:v>3.68</c:v>
                </c:pt>
                <c:pt idx="912">
                  <c:v>3.5785710000000002</c:v>
                </c:pt>
                <c:pt idx="913">
                  <c:v>3.648571</c:v>
                </c:pt>
                <c:pt idx="914">
                  <c:v>3.6071430000000002</c:v>
                </c:pt>
                <c:pt idx="915">
                  <c:v>3.6357140000000001</c:v>
                </c:pt>
                <c:pt idx="916">
                  <c:v>3.6928570000000001</c:v>
                </c:pt>
                <c:pt idx="917">
                  <c:v>3.69</c:v>
                </c:pt>
                <c:pt idx="918">
                  <c:v>3.6971430000000001</c:v>
                </c:pt>
                <c:pt idx="919">
                  <c:v>3.7</c:v>
                </c:pt>
                <c:pt idx="920">
                  <c:v>3.6585709999999998</c:v>
                </c:pt>
                <c:pt idx="921">
                  <c:v>3.6757140000000001</c:v>
                </c:pt>
                <c:pt idx="922">
                  <c:v>3.628571</c:v>
                </c:pt>
                <c:pt idx="923">
                  <c:v>3.4342860000000002</c:v>
                </c:pt>
                <c:pt idx="924">
                  <c:v>3.535714</c:v>
                </c:pt>
                <c:pt idx="925">
                  <c:v>4.274286</c:v>
                </c:pt>
                <c:pt idx="926">
                  <c:v>4.1500000000000004</c:v>
                </c:pt>
                <c:pt idx="927">
                  <c:v>4.0857140000000003</c:v>
                </c:pt>
                <c:pt idx="928">
                  <c:v>4.0142860000000002</c:v>
                </c:pt>
                <c:pt idx="929">
                  <c:v>3.9985710000000001</c:v>
                </c:pt>
                <c:pt idx="930">
                  <c:v>3.9285709999999998</c:v>
                </c:pt>
                <c:pt idx="931">
                  <c:v>3.9214289999999998</c:v>
                </c:pt>
                <c:pt idx="932">
                  <c:v>3.7528570000000001</c:v>
                </c:pt>
                <c:pt idx="933">
                  <c:v>3.7557140000000002</c:v>
                </c:pt>
                <c:pt idx="934">
                  <c:v>3.78</c:v>
                </c:pt>
                <c:pt idx="935">
                  <c:v>3.7185709999999998</c:v>
                </c:pt>
                <c:pt idx="936">
                  <c:v>3.61</c:v>
                </c:pt>
                <c:pt idx="937">
                  <c:v>3.6771430000000001</c:v>
                </c:pt>
                <c:pt idx="938">
                  <c:v>3.6385710000000002</c:v>
                </c:pt>
                <c:pt idx="939">
                  <c:v>3.5857139999999998</c:v>
                </c:pt>
                <c:pt idx="940">
                  <c:v>3.6071430000000002</c:v>
                </c:pt>
                <c:pt idx="941">
                  <c:v>3.6314289999999998</c:v>
                </c:pt>
                <c:pt idx="942">
                  <c:v>3.6071430000000002</c:v>
                </c:pt>
                <c:pt idx="943">
                  <c:v>3.6771430000000001</c:v>
                </c:pt>
                <c:pt idx="944">
                  <c:v>3.7928570000000001</c:v>
                </c:pt>
                <c:pt idx="945">
                  <c:v>3.754286</c:v>
                </c:pt>
                <c:pt idx="946">
                  <c:v>3.7314289999999999</c:v>
                </c:pt>
                <c:pt idx="947">
                  <c:v>3.7914289999999999</c:v>
                </c:pt>
                <c:pt idx="948">
                  <c:v>3.84</c:v>
                </c:pt>
                <c:pt idx="949">
                  <c:v>3.8457140000000001</c:v>
                </c:pt>
                <c:pt idx="950">
                  <c:v>3.8742860000000001</c:v>
                </c:pt>
                <c:pt idx="951">
                  <c:v>3.8528570000000002</c:v>
                </c:pt>
                <c:pt idx="952">
                  <c:v>3.84</c:v>
                </c:pt>
                <c:pt idx="953">
                  <c:v>3.694286</c:v>
                </c:pt>
                <c:pt idx="954">
                  <c:v>3.648571</c:v>
                </c:pt>
                <c:pt idx="955">
                  <c:v>3.6814290000000001</c:v>
                </c:pt>
                <c:pt idx="956">
                  <c:v>3.6857139999999999</c:v>
                </c:pt>
                <c:pt idx="957">
                  <c:v>3.637143</c:v>
                </c:pt>
                <c:pt idx="958">
                  <c:v>3.6585709999999998</c:v>
                </c:pt>
                <c:pt idx="959">
                  <c:v>3.6185710000000002</c:v>
                </c:pt>
                <c:pt idx="960">
                  <c:v>3.6642860000000002</c:v>
                </c:pt>
                <c:pt idx="961">
                  <c:v>3.7771430000000001</c:v>
                </c:pt>
                <c:pt idx="962">
                  <c:v>3.95</c:v>
                </c:pt>
                <c:pt idx="963">
                  <c:v>3.964286</c:v>
                </c:pt>
                <c:pt idx="964">
                  <c:v>4.0214290000000004</c:v>
                </c:pt>
                <c:pt idx="965">
                  <c:v>4.0928570000000004</c:v>
                </c:pt>
                <c:pt idx="966">
                  <c:v>4.0999999999999996</c:v>
                </c:pt>
                <c:pt idx="967">
                  <c:v>4.1571429999999996</c:v>
                </c:pt>
                <c:pt idx="968">
                  <c:v>4.1428570000000002</c:v>
                </c:pt>
                <c:pt idx="969">
                  <c:v>4.2</c:v>
                </c:pt>
                <c:pt idx="970">
                  <c:v>4.1928570000000001</c:v>
                </c:pt>
                <c:pt idx="971">
                  <c:v>4.1585710000000002</c:v>
                </c:pt>
                <c:pt idx="972">
                  <c:v>4.1485709999999996</c:v>
                </c:pt>
                <c:pt idx="973">
                  <c:v>4.0214290000000004</c:v>
                </c:pt>
                <c:pt idx="974">
                  <c:v>4.128571</c:v>
                </c:pt>
                <c:pt idx="975">
                  <c:v>4.088571</c:v>
                </c:pt>
                <c:pt idx="976">
                  <c:v>4.16</c:v>
                </c:pt>
                <c:pt idx="977">
                  <c:v>4.088571</c:v>
                </c:pt>
                <c:pt idx="978">
                  <c:v>4.088571</c:v>
                </c:pt>
                <c:pt idx="979">
                  <c:v>4.1557139999999997</c:v>
                </c:pt>
                <c:pt idx="980">
                  <c:v>4.18</c:v>
                </c:pt>
                <c:pt idx="981">
                  <c:v>4.1714289999999998</c:v>
                </c:pt>
                <c:pt idx="982">
                  <c:v>4.2671429999999999</c:v>
                </c:pt>
                <c:pt idx="983">
                  <c:v>4.5357139999999996</c:v>
                </c:pt>
                <c:pt idx="984">
                  <c:v>4.4714289999999997</c:v>
                </c:pt>
                <c:pt idx="985">
                  <c:v>4.47</c:v>
                </c:pt>
                <c:pt idx="986">
                  <c:v>4.5328569999999999</c:v>
                </c:pt>
                <c:pt idx="987">
                  <c:v>4.7314290000000003</c:v>
                </c:pt>
                <c:pt idx="988">
                  <c:v>4.5714290000000002</c:v>
                </c:pt>
                <c:pt idx="989">
                  <c:v>4.6142859999999999</c:v>
                </c:pt>
                <c:pt idx="990">
                  <c:v>4.3985709999999996</c:v>
                </c:pt>
                <c:pt idx="991">
                  <c:v>4.3</c:v>
                </c:pt>
                <c:pt idx="992">
                  <c:v>4.34</c:v>
                </c:pt>
                <c:pt idx="993">
                  <c:v>4.3214290000000002</c:v>
                </c:pt>
                <c:pt idx="994">
                  <c:v>4.2928569999999997</c:v>
                </c:pt>
                <c:pt idx="995">
                  <c:v>4.347143</c:v>
                </c:pt>
                <c:pt idx="996">
                  <c:v>4.347143</c:v>
                </c:pt>
                <c:pt idx="997">
                  <c:v>4.597143</c:v>
                </c:pt>
                <c:pt idx="998">
                  <c:v>4.4742860000000002</c:v>
                </c:pt>
                <c:pt idx="999">
                  <c:v>4.4314289999999996</c:v>
                </c:pt>
                <c:pt idx="1000">
                  <c:v>4.25</c:v>
                </c:pt>
                <c:pt idx="1001">
                  <c:v>4.2385710000000003</c:v>
                </c:pt>
                <c:pt idx="1002">
                  <c:v>4.194286</c:v>
                </c:pt>
                <c:pt idx="1003">
                  <c:v>4.1157139999999997</c:v>
                </c:pt>
                <c:pt idx="1004">
                  <c:v>4.1014290000000004</c:v>
                </c:pt>
                <c:pt idx="1005">
                  <c:v>4.0585709999999997</c:v>
                </c:pt>
                <c:pt idx="1006">
                  <c:v>4.03</c:v>
                </c:pt>
                <c:pt idx="1007">
                  <c:v>4.1314289999999998</c:v>
                </c:pt>
                <c:pt idx="1008">
                  <c:v>4.0285710000000003</c:v>
                </c:pt>
                <c:pt idx="1009">
                  <c:v>4.1071429999999998</c:v>
                </c:pt>
                <c:pt idx="1010">
                  <c:v>4.1571429999999996</c:v>
                </c:pt>
                <c:pt idx="1011">
                  <c:v>4.1414289999999996</c:v>
                </c:pt>
                <c:pt idx="1012">
                  <c:v>4.0528570000000004</c:v>
                </c:pt>
                <c:pt idx="1013">
                  <c:v>4.0728569999999999</c:v>
                </c:pt>
                <c:pt idx="1014">
                  <c:v>4.1085710000000004</c:v>
                </c:pt>
                <c:pt idx="1015">
                  <c:v>4.0385710000000001</c:v>
                </c:pt>
                <c:pt idx="1016">
                  <c:v>3.9128569999999998</c:v>
                </c:pt>
                <c:pt idx="1017">
                  <c:v>3.89</c:v>
                </c:pt>
                <c:pt idx="1018">
                  <c:v>3.9857140000000002</c:v>
                </c:pt>
                <c:pt idx="1019">
                  <c:v>3.9785710000000001</c:v>
                </c:pt>
                <c:pt idx="1020">
                  <c:v>3.9357139999999999</c:v>
                </c:pt>
                <c:pt idx="1021">
                  <c:v>4</c:v>
                </c:pt>
                <c:pt idx="1022">
                  <c:v>4.0285710000000003</c:v>
                </c:pt>
                <c:pt idx="1023">
                  <c:v>4.0628570000000002</c:v>
                </c:pt>
                <c:pt idx="1024">
                  <c:v>3.96</c:v>
                </c:pt>
                <c:pt idx="1025">
                  <c:v>4.024286</c:v>
                </c:pt>
                <c:pt idx="1026">
                  <c:v>3.9628570000000001</c:v>
                </c:pt>
                <c:pt idx="1027">
                  <c:v>3.8971429999999998</c:v>
                </c:pt>
                <c:pt idx="1028">
                  <c:v>4.07</c:v>
                </c:pt>
                <c:pt idx="1029">
                  <c:v>3.96</c:v>
                </c:pt>
                <c:pt idx="1030">
                  <c:v>4.0071430000000001</c:v>
                </c:pt>
                <c:pt idx="1031">
                  <c:v>3.9742860000000002</c:v>
                </c:pt>
                <c:pt idx="1032">
                  <c:v>3.8757139999999999</c:v>
                </c:pt>
                <c:pt idx="1033">
                  <c:v>3.8942860000000001</c:v>
                </c:pt>
                <c:pt idx="1034">
                  <c:v>3.9314290000000001</c:v>
                </c:pt>
                <c:pt idx="1035">
                  <c:v>3.9371429999999998</c:v>
                </c:pt>
                <c:pt idx="1036">
                  <c:v>3.87</c:v>
                </c:pt>
                <c:pt idx="1037">
                  <c:v>3.838571</c:v>
                </c:pt>
                <c:pt idx="1038">
                  <c:v>3.8457140000000001</c:v>
                </c:pt>
                <c:pt idx="1039">
                  <c:v>3.827143</c:v>
                </c:pt>
                <c:pt idx="1040">
                  <c:v>3.7757139999999998</c:v>
                </c:pt>
                <c:pt idx="1041">
                  <c:v>3.6271429999999998</c:v>
                </c:pt>
                <c:pt idx="1042">
                  <c:v>3.621429</c:v>
                </c:pt>
                <c:pt idx="1043">
                  <c:v>3.561429</c:v>
                </c:pt>
                <c:pt idx="1044">
                  <c:v>3.5114290000000001</c:v>
                </c:pt>
                <c:pt idx="1045">
                  <c:v>3.41</c:v>
                </c:pt>
                <c:pt idx="1046">
                  <c:v>3.39</c:v>
                </c:pt>
                <c:pt idx="1047">
                  <c:v>3.444286</c:v>
                </c:pt>
                <c:pt idx="1048">
                  <c:v>3.3442859999999999</c:v>
                </c:pt>
                <c:pt idx="1049">
                  <c:v>3.407143</c:v>
                </c:pt>
                <c:pt idx="1050">
                  <c:v>2.7628569999999999</c:v>
                </c:pt>
                <c:pt idx="1051">
                  <c:v>2.7428569999999999</c:v>
                </c:pt>
                <c:pt idx="1052">
                  <c:v>3.0642860000000001</c:v>
                </c:pt>
                <c:pt idx="1053">
                  <c:v>3.0257139999999998</c:v>
                </c:pt>
                <c:pt idx="1054">
                  <c:v>2.9857140000000002</c:v>
                </c:pt>
                <c:pt idx="1055">
                  <c:v>3.01</c:v>
                </c:pt>
                <c:pt idx="1056">
                  <c:v>3.05</c:v>
                </c:pt>
                <c:pt idx="1057">
                  <c:v>2.964286</c:v>
                </c:pt>
                <c:pt idx="1058">
                  <c:v>3.1071430000000002</c:v>
                </c:pt>
                <c:pt idx="1059">
                  <c:v>3.0071430000000001</c:v>
                </c:pt>
                <c:pt idx="1060">
                  <c:v>2.9714290000000001</c:v>
                </c:pt>
                <c:pt idx="1061">
                  <c:v>2.938571</c:v>
                </c:pt>
                <c:pt idx="1062">
                  <c:v>2.8857140000000001</c:v>
                </c:pt>
                <c:pt idx="1063">
                  <c:v>2.8842859999999999</c:v>
                </c:pt>
                <c:pt idx="1064">
                  <c:v>2.858571</c:v>
                </c:pt>
                <c:pt idx="1065">
                  <c:v>2.9</c:v>
                </c:pt>
                <c:pt idx="1066">
                  <c:v>2.8771429999999998</c:v>
                </c:pt>
                <c:pt idx="1067">
                  <c:v>2.9514290000000001</c:v>
                </c:pt>
                <c:pt idx="1068">
                  <c:v>2.89</c:v>
                </c:pt>
                <c:pt idx="1069">
                  <c:v>2.8457140000000001</c:v>
                </c:pt>
                <c:pt idx="1070">
                  <c:v>2.7842859999999998</c:v>
                </c:pt>
                <c:pt idx="1071">
                  <c:v>2.6914289999999998</c:v>
                </c:pt>
                <c:pt idx="1072">
                  <c:v>2.6857139999999999</c:v>
                </c:pt>
                <c:pt idx="1073">
                  <c:v>2.6914289999999998</c:v>
                </c:pt>
                <c:pt idx="1074">
                  <c:v>2.7885710000000001</c:v>
                </c:pt>
                <c:pt idx="1075">
                  <c:v>2.7814290000000002</c:v>
                </c:pt>
                <c:pt idx="1076">
                  <c:v>2.8842859999999999</c:v>
                </c:pt>
                <c:pt idx="1077">
                  <c:v>2.8885710000000002</c:v>
                </c:pt>
                <c:pt idx="1078">
                  <c:v>2.8957139999999999</c:v>
                </c:pt>
                <c:pt idx="1079">
                  <c:v>2.891429</c:v>
                </c:pt>
                <c:pt idx="1080">
                  <c:v>3.0985710000000002</c:v>
                </c:pt>
                <c:pt idx="1081">
                  <c:v>2.98</c:v>
                </c:pt>
                <c:pt idx="1082">
                  <c:v>2.9514290000000001</c:v>
                </c:pt>
                <c:pt idx="1083">
                  <c:v>2.9785710000000001</c:v>
                </c:pt>
                <c:pt idx="1084">
                  <c:v>3.1228570000000002</c:v>
                </c:pt>
                <c:pt idx="1085">
                  <c:v>3.2014290000000001</c:v>
                </c:pt>
                <c:pt idx="1086">
                  <c:v>3.2228569999999999</c:v>
                </c:pt>
                <c:pt idx="1087">
                  <c:v>3.274286</c:v>
                </c:pt>
                <c:pt idx="1088">
                  <c:v>3.2842859999999998</c:v>
                </c:pt>
                <c:pt idx="1089">
                  <c:v>3.2371430000000001</c:v>
                </c:pt>
                <c:pt idx="1090">
                  <c:v>3.2214290000000001</c:v>
                </c:pt>
                <c:pt idx="1091">
                  <c:v>3.362857</c:v>
                </c:pt>
                <c:pt idx="1092">
                  <c:v>3.3</c:v>
                </c:pt>
                <c:pt idx="1093">
                  <c:v>3.3285710000000002</c:v>
                </c:pt>
                <c:pt idx="1094">
                  <c:v>3.3285710000000002</c:v>
                </c:pt>
                <c:pt idx="1095">
                  <c:v>3.3557139999999999</c:v>
                </c:pt>
                <c:pt idx="1096">
                  <c:v>3.371429</c:v>
                </c:pt>
                <c:pt idx="1097">
                  <c:v>3.3557139999999999</c:v>
                </c:pt>
                <c:pt idx="1098">
                  <c:v>3.3028569999999999</c:v>
                </c:pt>
                <c:pt idx="1099">
                  <c:v>3.2957139999999998</c:v>
                </c:pt>
                <c:pt idx="1100">
                  <c:v>3.338571</c:v>
                </c:pt>
                <c:pt idx="1101">
                  <c:v>3.4271430000000001</c:v>
                </c:pt>
                <c:pt idx="1102">
                  <c:v>3.4585710000000001</c:v>
                </c:pt>
                <c:pt idx="1103">
                  <c:v>3.455714</c:v>
                </c:pt>
                <c:pt idx="1104">
                  <c:v>3.4414289999999998</c:v>
                </c:pt>
                <c:pt idx="1105">
                  <c:v>3.3957139999999999</c:v>
                </c:pt>
                <c:pt idx="1106">
                  <c:v>3.3657140000000001</c:v>
                </c:pt>
                <c:pt idx="1107">
                  <c:v>3.37</c:v>
                </c:pt>
                <c:pt idx="1108">
                  <c:v>3.34</c:v>
                </c:pt>
                <c:pt idx="1109">
                  <c:v>3.3157139999999998</c:v>
                </c:pt>
                <c:pt idx="1110">
                  <c:v>3.2771430000000001</c:v>
                </c:pt>
                <c:pt idx="1111">
                  <c:v>3.2171430000000001</c:v>
                </c:pt>
                <c:pt idx="1112">
                  <c:v>3.1857139999999999</c:v>
                </c:pt>
                <c:pt idx="1113">
                  <c:v>3.657143</c:v>
                </c:pt>
                <c:pt idx="1114">
                  <c:v>4.0142860000000002</c:v>
                </c:pt>
                <c:pt idx="1115">
                  <c:v>3.9942859999999998</c:v>
                </c:pt>
                <c:pt idx="1116">
                  <c:v>3.9828570000000001</c:v>
                </c:pt>
                <c:pt idx="1117">
                  <c:v>3.9985710000000001</c:v>
                </c:pt>
                <c:pt idx="1118">
                  <c:v>3.9871430000000001</c:v>
                </c:pt>
                <c:pt idx="1119">
                  <c:v>4.0571429999999999</c:v>
                </c:pt>
                <c:pt idx="1120">
                  <c:v>4.0257139999999998</c:v>
                </c:pt>
                <c:pt idx="1121">
                  <c:v>3.9057140000000001</c:v>
                </c:pt>
                <c:pt idx="1122">
                  <c:v>3.9171429999999998</c:v>
                </c:pt>
                <c:pt idx="1123">
                  <c:v>3.9</c:v>
                </c:pt>
                <c:pt idx="1124">
                  <c:v>3.9771429999999999</c:v>
                </c:pt>
                <c:pt idx="1125">
                  <c:v>4.1385709999999998</c:v>
                </c:pt>
                <c:pt idx="1126">
                  <c:v>4.2142860000000004</c:v>
                </c:pt>
                <c:pt idx="1127">
                  <c:v>4.2171430000000001</c:v>
                </c:pt>
                <c:pt idx="1128">
                  <c:v>4.2842859999999998</c:v>
                </c:pt>
                <c:pt idx="1129">
                  <c:v>4.2385710000000003</c:v>
                </c:pt>
                <c:pt idx="1130">
                  <c:v>4.26</c:v>
                </c:pt>
                <c:pt idx="1131">
                  <c:v>4.25</c:v>
                </c:pt>
                <c:pt idx="1132">
                  <c:v>4.1814289999999996</c:v>
                </c:pt>
                <c:pt idx="1133">
                  <c:v>4.1971429999999996</c:v>
                </c:pt>
                <c:pt idx="1134">
                  <c:v>4.2</c:v>
                </c:pt>
                <c:pt idx="1135">
                  <c:v>4.2457140000000004</c:v>
                </c:pt>
                <c:pt idx="1136">
                  <c:v>4.1957139999999997</c:v>
                </c:pt>
                <c:pt idx="1137">
                  <c:v>4.1857139999999999</c:v>
                </c:pt>
                <c:pt idx="1138">
                  <c:v>4.1428570000000002</c:v>
                </c:pt>
                <c:pt idx="1139">
                  <c:v>4.2014290000000001</c:v>
                </c:pt>
                <c:pt idx="1140">
                  <c:v>4.25</c:v>
                </c:pt>
                <c:pt idx="1141">
                  <c:v>4.2857139999999996</c:v>
                </c:pt>
                <c:pt idx="1142">
                  <c:v>4.2071430000000003</c:v>
                </c:pt>
                <c:pt idx="1143">
                  <c:v>4.1828570000000003</c:v>
                </c:pt>
                <c:pt idx="1144">
                  <c:v>4.1357140000000001</c:v>
                </c:pt>
                <c:pt idx="1145">
                  <c:v>4.0742859999999999</c:v>
                </c:pt>
                <c:pt idx="1146">
                  <c:v>3.984286</c:v>
                </c:pt>
                <c:pt idx="1147">
                  <c:v>4.0857140000000003</c:v>
                </c:pt>
                <c:pt idx="1148">
                  <c:v>4.0842859999999996</c:v>
                </c:pt>
                <c:pt idx="1149">
                  <c:v>4.0957140000000001</c:v>
                </c:pt>
                <c:pt idx="1150">
                  <c:v>4.024286</c:v>
                </c:pt>
                <c:pt idx="1151">
                  <c:v>4.0114289999999997</c:v>
                </c:pt>
                <c:pt idx="1152">
                  <c:v>3.9571429999999999</c:v>
                </c:pt>
                <c:pt idx="1153">
                  <c:v>3.891429</c:v>
                </c:pt>
                <c:pt idx="1154">
                  <c:v>3.938571</c:v>
                </c:pt>
                <c:pt idx="1155">
                  <c:v>3.9614289999999999</c:v>
                </c:pt>
                <c:pt idx="1156">
                  <c:v>3.8185709999999999</c:v>
                </c:pt>
                <c:pt idx="1157">
                  <c:v>3.8885710000000002</c:v>
                </c:pt>
                <c:pt idx="1158">
                  <c:v>3.86</c:v>
                </c:pt>
                <c:pt idx="1159">
                  <c:v>3.805714</c:v>
                </c:pt>
                <c:pt idx="1160">
                  <c:v>3.8285710000000002</c:v>
                </c:pt>
                <c:pt idx="1161">
                  <c:v>3.8242859999999999</c:v>
                </c:pt>
                <c:pt idx="1162">
                  <c:v>3.8285710000000002</c:v>
                </c:pt>
                <c:pt idx="1163">
                  <c:v>3.62</c:v>
                </c:pt>
                <c:pt idx="1164">
                  <c:v>3.555714</c:v>
                </c:pt>
                <c:pt idx="1165">
                  <c:v>3.44</c:v>
                </c:pt>
                <c:pt idx="1166">
                  <c:v>3.464286</c:v>
                </c:pt>
                <c:pt idx="1167">
                  <c:v>3.5071430000000001</c:v>
                </c:pt>
                <c:pt idx="1168">
                  <c:v>3.411429</c:v>
                </c:pt>
                <c:pt idx="1169">
                  <c:v>3.4857140000000002</c:v>
                </c:pt>
                <c:pt idx="1170">
                  <c:v>3.2928570000000001</c:v>
                </c:pt>
                <c:pt idx="1171">
                  <c:v>3.2828569999999999</c:v>
                </c:pt>
                <c:pt idx="1172">
                  <c:v>3.26</c:v>
                </c:pt>
                <c:pt idx="1173">
                  <c:v>3.2814290000000002</c:v>
                </c:pt>
                <c:pt idx="1174">
                  <c:v>3.19</c:v>
                </c:pt>
                <c:pt idx="1175">
                  <c:v>3.285714</c:v>
                </c:pt>
                <c:pt idx="1176">
                  <c:v>3.464286</c:v>
                </c:pt>
                <c:pt idx="1177">
                  <c:v>3.371429</c:v>
                </c:pt>
                <c:pt idx="1178">
                  <c:v>3.2514289999999999</c:v>
                </c:pt>
                <c:pt idx="1179">
                  <c:v>3.28</c:v>
                </c:pt>
                <c:pt idx="1180">
                  <c:v>3.3042859999999998</c:v>
                </c:pt>
                <c:pt idx="1181">
                  <c:v>3.3</c:v>
                </c:pt>
                <c:pt idx="1182">
                  <c:v>3.2971430000000002</c:v>
                </c:pt>
                <c:pt idx="1183">
                  <c:v>3.285714</c:v>
                </c:pt>
                <c:pt idx="1184">
                  <c:v>3.2385709999999999</c:v>
                </c:pt>
                <c:pt idx="1185">
                  <c:v>3.294286</c:v>
                </c:pt>
                <c:pt idx="1186">
                  <c:v>3.4042859999999999</c:v>
                </c:pt>
                <c:pt idx="1187">
                  <c:v>3.3971429999999998</c:v>
                </c:pt>
                <c:pt idx="1188">
                  <c:v>3.3528570000000002</c:v>
                </c:pt>
                <c:pt idx="1189">
                  <c:v>3.3214290000000002</c:v>
                </c:pt>
                <c:pt idx="1190">
                  <c:v>3.3128570000000002</c:v>
                </c:pt>
                <c:pt idx="1191">
                  <c:v>3.2428569999999999</c:v>
                </c:pt>
                <c:pt idx="1192">
                  <c:v>3.2728570000000001</c:v>
                </c:pt>
                <c:pt idx="1193">
                  <c:v>3.371429</c:v>
                </c:pt>
                <c:pt idx="1194">
                  <c:v>3.3657140000000001</c:v>
                </c:pt>
                <c:pt idx="1195">
                  <c:v>3.411429</c:v>
                </c:pt>
                <c:pt idx="1196">
                  <c:v>3.407143</c:v>
                </c:pt>
                <c:pt idx="1197">
                  <c:v>3.402857</c:v>
                </c:pt>
                <c:pt idx="1198">
                  <c:v>3.2642859999999998</c:v>
                </c:pt>
                <c:pt idx="1199">
                  <c:v>3.2728570000000001</c:v>
                </c:pt>
                <c:pt idx="1200">
                  <c:v>3.2914289999999999</c:v>
                </c:pt>
                <c:pt idx="1201">
                  <c:v>3.285714</c:v>
                </c:pt>
                <c:pt idx="1202">
                  <c:v>3.1657139999999999</c:v>
                </c:pt>
                <c:pt idx="1203">
                  <c:v>3.13</c:v>
                </c:pt>
                <c:pt idx="1204">
                  <c:v>3.0857139999999998</c:v>
                </c:pt>
                <c:pt idx="1205">
                  <c:v>3.09</c:v>
                </c:pt>
                <c:pt idx="1206">
                  <c:v>3.0714290000000002</c:v>
                </c:pt>
                <c:pt idx="1207">
                  <c:v>3.03</c:v>
                </c:pt>
                <c:pt idx="1208">
                  <c:v>3.0228570000000001</c:v>
                </c:pt>
                <c:pt idx="1209">
                  <c:v>3.0214289999999999</c:v>
                </c:pt>
                <c:pt idx="1210">
                  <c:v>3.05</c:v>
                </c:pt>
                <c:pt idx="1211">
                  <c:v>3.0314290000000002</c:v>
                </c:pt>
                <c:pt idx="1212">
                  <c:v>3.0714290000000002</c:v>
                </c:pt>
                <c:pt idx="1213">
                  <c:v>3.2557140000000002</c:v>
                </c:pt>
                <c:pt idx="1214">
                  <c:v>3.33</c:v>
                </c:pt>
                <c:pt idx="1215">
                  <c:v>3.3228569999999999</c:v>
                </c:pt>
                <c:pt idx="1216">
                  <c:v>3.3971429999999998</c:v>
                </c:pt>
                <c:pt idx="1217">
                  <c:v>3.4</c:v>
                </c:pt>
                <c:pt idx="1218">
                  <c:v>3.3857140000000001</c:v>
                </c:pt>
                <c:pt idx="1219">
                  <c:v>3.3742860000000001</c:v>
                </c:pt>
                <c:pt idx="1220">
                  <c:v>3.3742860000000001</c:v>
                </c:pt>
                <c:pt idx="1221">
                  <c:v>3.407143</c:v>
                </c:pt>
                <c:pt idx="1222">
                  <c:v>3.39</c:v>
                </c:pt>
                <c:pt idx="1223">
                  <c:v>3.4457140000000002</c:v>
                </c:pt>
                <c:pt idx="1224">
                  <c:v>3.5185710000000001</c:v>
                </c:pt>
                <c:pt idx="1225">
                  <c:v>3.4971429999999999</c:v>
                </c:pt>
                <c:pt idx="1226">
                  <c:v>3.5085709999999999</c:v>
                </c:pt>
                <c:pt idx="1227">
                  <c:v>3.57</c:v>
                </c:pt>
                <c:pt idx="1228">
                  <c:v>3.535714</c:v>
                </c:pt>
                <c:pt idx="1229">
                  <c:v>3.5571429999999999</c:v>
                </c:pt>
                <c:pt idx="1230">
                  <c:v>3.5228570000000001</c:v>
                </c:pt>
                <c:pt idx="1231">
                  <c:v>3.5428570000000001</c:v>
                </c:pt>
                <c:pt idx="1232">
                  <c:v>3.5142859999999998</c:v>
                </c:pt>
                <c:pt idx="1233">
                  <c:v>3.1842860000000002</c:v>
                </c:pt>
                <c:pt idx="1234">
                  <c:v>3.0728569999999999</c:v>
                </c:pt>
                <c:pt idx="1235">
                  <c:v>3.1642860000000002</c:v>
                </c:pt>
                <c:pt idx="1236">
                  <c:v>3.1542859999999999</c:v>
                </c:pt>
                <c:pt idx="1237">
                  <c:v>3.121429</c:v>
                </c:pt>
                <c:pt idx="1238">
                  <c:v>3.161429</c:v>
                </c:pt>
                <c:pt idx="1239">
                  <c:v>3.18</c:v>
                </c:pt>
                <c:pt idx="1240">
                  <c:v>3.1828569999999998</c:v>
                </c:pt>
                <c:pt idx="1241">
                  <c:v>3.1814290000000001</c:v>
                </c:pt>
                <c:pt idx="1242">
                  <c:v>3.1842860000000002</c:v>
                </c:pt>
                <c:pt idx="1243">
                  <c:v>3.2771430000000001</c:v>
                </c:pt>
                <c:pt idx="1244">
                  <c:v>3.2528570000000001</c:v>
                </c:pt>
                <c:pt idx="1245">
                  <c:v>3.2242860000000002</c:v>
                </c:pt>
                <c:pt idx="1246">
                  <c:v>3.1914289999999998</c:v>
                </c:pt>
                <c:pt idx="1247">
                  <c:v>3.2028569999999998</c:v>
                </c:pt>
                <c:pt idx="1248">
                  <c:v>3.1771430000000001</c:v>
                </c:pt>
                <c:pt idx="1249">
                  <c:v>3.1585709999999998</c:v>
                </c:pt>
                <c:pt idx="1250">
                  <c:v>3.157143</c:v>
                </c:pt>
                <c:pt idx="1251">
                  <c:v>3.157143</c:v>
                </c:pt>
                <c:pt idx="1252">
                  <c:v>3.148571</c:v>
                </c:pt>
                <c:pt idx="1253">
                  <c:v>3.141429</c:v>
                </c:pt>
                <c:pt idx="1254">
                  <c:v>3.14</c:v>
                </c:pt>
                <c:pt idx="1255">
                  <c:v>3.1442860000000001</c:v>
                </c:pt>
                <c:pt idx="1256">
                  <c:v>3.234286</c:v>
                </c:pt>
                <c:pt idx="1257">
                  <c:v>3.3014290000000002</c:v>
                </c:pt>
                <c:pt idx="1258">
                  <c:v>3.35</c:v>
                </c:pt>
                <c:pt idx="1259">
                  <c:v>3.347143</c:v>
                </c:pt>
                <c:pt idx="1260">
                  <c:v>3.26</c:v>
                </c:pt>
                <c:pt idx="1261">
                  <c:v>3.157143</c:v>
                </c:pt>
                <c:pt idx="1262">
                  <c:v>3.1542859999999999</c:v>
                </c:pt>
                <c:pt idx="1263">
                  <c:v>3.1828569999999998</c:v>
                </c:pt>
                <c:pt idx="1264">
                  <c:v>3.1828569999999998</c:v>
                </c:pt>
                <c:pt idx="1265">
                  <c:v>3.09</c:v>
                </c:pt>
                <c:pt idx="1266">
                  <c:v>3.088571</c:v>
                </c:pt>
                <c:pt idx="1267">
                  <c:v>3.254286</c:v>
                </c:pt>
                <c:pt idx="1268">
                  <c:v>3.7128570000000001</c:v>
                </c:pt>
                <c:pt idx="1269">
                  <c:v>3.4428570000000001</c:v>
                </c:pt>
                <c:pt idx="1270">
                  <c:v>3.2357140000000002</c:v>
                </c:pt>
                <c:pt idx="1271">
                  <c:v>3.044286</c:v>
                </c:pt>
                <c:pt idx="1272">
                  <c:v>2.8685710000000002</c:v>
                </c:pt>
                <c:pt idx="1273">
                  <c:v>2.794286</c:v>
                </c:pt>
                <c:pt idx="1274">
                  <c:v>2.8814289999999998</c:v>
                </c:pt>
                <c:pt idx="1275">
                  <c:v>2.9214289999999998</c:v>
                </c:pt>
                <c:pt idx="1276">
                  <c:v>2.8957139999999999</c:v>
                </c:pt>
                <c:pt idx="1277">
                  <c:v>2.891429</c:v>
                </c:pt>
                <c:pt idx="1278">
                  <c:v>2.902857</c:v>
                </c:pt>
                <c:pt idx="1279">
                  <c:v>2.8742860000000001</c:v>
                </c:pt>
                <c:pt idx="1280">
                  <c:v>2.8542860000000001</c:v>
                </c:pt>
                <c:pt idx="1281">
                  <c:v>2.8557139999999999</c:v>
                </c:pt>
                <c:pt idx="1282">
                  <c:v>3.0371429999999999</c:v>
                </c:pt>
                <c:pt idx="1283">
                  <c:v>2.955714</c:v>
                </c:pt>
                <c:pt idx="1284">
                  <c:v>2.8814289999999998</c:v>
                </c:pt>
                <c:pt idx="1285">
                  <c:v>2.8357139999999998</c:v>
                </c:pt>
                <c:pt idx="1286">
                  <c:v>2.8557139999999999</c:v>
                </c:pt>
                <c:pt idx="1287">
                  <c:v>2.871429</c:v>
                </c:pt>
                <c:pt idx="1288">
                  <c:v>2.9257140000000001</c:v>
                </c:pt>
                <c:pt idx="1289">
                  <c:v>2.9571429999999999</c:v>
                </c:pt>
                <c:pt idx="1290">
                  <c:v>2.9771429999999999</c:v>
                </c:pt>
                <c:pt idx="1291">
                  <c:v>2.891429</c:v>
                </c:pt>
                <c:pt idx="1292">
                  <c:v>2.911429</c:v>
                </c:pt>
                <c:pt idx="1293">
                  <c:v>2.9214289999999998</c:v>
                </c:pt>
                <c:pt idx="1294">
                  <c:v>2.9014289999999998</c:v>
                </c:pt>
                <c:pt idx="1295">
                  <c:v>2.9</c:v>
                </c:pt>
                <c:pt idx="1296">
                  <c:v>2.891429</c:v>
                </c:pt>
                <c:pt idx="1297">
                  <c:v>2.89</c:v>
                </c:pt>
                <c:pt idx="1298">
                  <c:v>2.8485710000000002</c:v>
                </c:pt>
                <c:pt idx="1299">
                  <c:v>2.5842860000000001</c:v>
                </c:pt>
                <c:pt idx="1300">
                  <c:v>2.3942860000000001</c:v>
                </c:pt>
                <c:pt idx="1301">
                  <c:v>2.398571</c:v>
                </c:pt>
                <c:pt idx="1302">
                  <c:v>2.561429</c:v>
                </c:pt>
                <c:pt idx="1303">
                  <c:v>2.5571429999999999</c:v>
                </c:pt>
                <c:pt idx="1304">
                  <c:v>2.535714</c:v>
                </c:pt>
                <c:pt idx="1305">
                  <c:v>2.5285709999999999</c:v>
                </c:pt>
                <c:pt idx="1306">
                  <c:v>2.4985710000000001</c:v>
                </c:pt>
                <c:pt idx="1307">
                  <c:v>2.4771429999999999</c:v>
                </c:pt>
                <c:pt idx="1308">
                  <c:v>2.4685709999999998</c:v>
                </c:pt>
                <c:pt idx="1309">
                  <c:v>2.46</c:v>
                </c:pt>
                <c:pt idx="1310">
                  <c:v>2.4985710000000001</c:v>
                </c:pt>
                <c:pt idx="1311">
                  <c:v>2.6385710000000002</c:v>
                </c:pt>
                <c:pt idx="1312">
                  <c:v>2.54</c:v>
                </c:pt>
                <c:pt idx="1313">
                  <c:v>2.5657139999999998</c:v>
                </c:pt>
                <c:pt idx="1314">
                  <c:v>2.5857139999999998</c:v>
                </c:pt>
                <c:pt idx="1315">
                  <c:v>2.5514290000000002</c:v>
                </c:pt>
                <c:pt idx="1316">
                  <c:v>2.5571429999999999</c:v>
                </c:pt>
                <c:pt idx="1317">
                  <c:v>2.5714290000000002</c:v>
                </c:pt>
                <c:pt idx="1318">
                  <c:v>2.5642860000000001</c:v>
                </c:pt>
                <c:pt idx="1319">
                  <c:v>2.4985710000000001</c:v>
                </c:pt>
                <c:pt idx="1320">
                  <c:v>2.495714</c:v>
                </c:pt>
                <c:pt idx="1321">
                  <c:v>2.5028570000000001</c:v>
                </c:pt>
                <c:pt idx="1322">
                  <c:v>2.5</c:v>
                </c:pt>
                <c:pt idx="1323">
                  <c:v>2.5457139999999998</c:v>
                </c:pt>
                <c:pt idx="1324">
                  <c:v>2.5499999999999998</c:v>
                </c:pt>
                <c:pt idx="1325">
                  <c:v>2.5085709999999999</c:v>
                </c:pt>
                <c:pt idx="1326">
                  <c:v>2.5</c:v>
                </c:pt>
                <c:pt idx="1327">
                  <c:v>2.4985710000000001</c:v>
                </c:pt>
                <c:pt idx="1328">
                  <c:v>2.5114290000000001</c:v>
                </c:pt>
                <c:pt idx="1329">
                  <c:v>2.6742859999999999</c:v>
                </c:pt>
                <c:pt idx="1330">
                  <c:v>2.5914290000000002</c:v>
                </c:pt>
                <c:pt idx="1331">
                  <c:v>2.57</c:v>
                </c:pt>
                <c:pt idx="1332">
                  <c:v>2.58</c:v>
                </c:pt>
                <c:pt idx="1333">
                  <c:v>2.5742859999999999</c:v>
                </c:pt>
                <c:pt idx="1334">
                  <c:v>2.5485709999999999</c:v>
                </c:pt>
                <c:pt idx="1335">
                  <c:v>2.5228570000000001</c:v>
                </c:pt>
                <c:pt idx="1336">
                  <c:v>2.4985710000000001</c:v>
                </c:pt>
                <c:pt idx="1337">
                  <c:v>2.5428570000000001</c:v>
                </c:pt>
                <c:pt idx="1338">
                  <c:v>2.6642860000000002</c:v>
                </c:pt>
                <c:pt idx="1339">
                  <c:v>2.7714289999999999</c:v>
                </c:pt>
                <c:pt idx="1340">
                  <c:v>2.81</c:v>
                </c:pt>
                <c:pt idx="1341">
                  <c:v>2.7928570000000001</c:v>
                </c:pt>
                <c:pt idx="1342">
                  <c:v>2.8214290000000002</c:v>
                </c:pt>
                <c:pt idx="1343">
                  <c:v>2.794286</c:v>
                </c:pt>
                <c:pt idx="1344">
                  <c:v>3.0085709999999999</c:v>
                </c:pt>
                <c:pt idx="1345">
                  <c:v>3.157143</c:v>
                </c:pt>
                <c:pt idx="1346">
                  <c:v>3.121429</c:v>
                </c:pt>
                <c:pt idx="1347">
                  <c:v>3.0857139999999998</c:v>
                </c:pt>
                <c:pt idx="1348">
                  <c:v>3.0571429999999999</c:v>
                </c:pt>
                <c:pt idx="1349">
                  <c:v>3.0471430000000002</c:v>
                </c:pt>
                <c:pt idx="1350">
                  <c:v>3.04</c:v>
                </c:pt>
                <c:pt idx="1351">
                  <c:v>3.0385710000000001</c:v>
                </c:pt>
                <c:pt idx="1352">
                  <c:v>3.1742859999999999</c:v>
                </c:pt>
                <c:pt idx="1353">
                  <c:v>3.188571</c:v>
                </c:pt>
                <c:pt idx="1354">
                  <c:v>3.285714</c:v>
                </c:pt>
                <c:pt idx="1355">
                  <c:v>3.3814289999999998</c:v>
                </c:pt>
                <c:pt idx="1356">
                  <c:v>3.4314290000000001</c:v>
                </c:pt>
                <c:pt idx="1357">
                  <c:v>3.3342860000000001</c:v>
                </c:pt>
                <c:pt idx="1358">
                  <c:v>3.5</c:v>
                </c:pt>
                <c:pt idx="1359">
                  <c:v>3.464286</c:v>
                </c:pt>
                <c:pt idx="1360">
                  <c:v>3.4714290000000001</c:v>
                </c:pt>
                <c:pt idx="1361">
                  <c:v>3.4714290000000001</c:v>
                </c:pt>
                <c:pt idx="1362">
                  <c:v>3.47</c:v>
                </c:pt>
                <c:pt idx="1363">
                  <c:v>3.3242859999999999</c:v>
                </c:pt>
                <c:pt idx="1364">
                  <c:v>3.7428569999999999</c:v>
                </c:pt>
                <c:pt idx="1365">
                  <c:v>3.6257139999999999</c:v>
                </c:pt>
                <c:pt idx="1366">
                  <c:v>3.69</c:v>
                </c:pt>
                <c:pt idx="1367">
                  <c:v>3.6714289999999998</c:v>
                </c:pt>
                <c:pt idx="1368">
                  <c:v>3.7828569999999999</c:v>
                </c:pt>
                <c:pt idx="1369">
                  <c:v>3.8</c:v>
                </c:pt>
                <c:pt idx="1370">
                  <c:v>3.7871429999999999</c:v>
                </c:pt>
                <c:pt idx="1371">
                  <c:v>3.811429</c:v>
                </c:pt>
                <c:pt idx="1372">
                  <c:v>3.7714289999999999</c:v>
                </c:pt>
                <c:pt idx="1373">
                  <c:v>3.8571430000000002</c:v>
                </c:pt>
                <c:pt idx="1374">
                  <c:v>3.898571</c:v>
                </c:pt>
                <c:pt idx="1375">
                  <c:v>3.91</c:v>
                </c:pt>
                <c:pt idx="1376">
                  <c:v>3.93</c:v>
                </c:pt>
                <c:pt idx="1377">
                  <c:v>3.838571</c:v>
                </c:pt>
                <c:pt idx="1378">
                  <c:v>3.637143</c:v>
                </c:pt>
                <c:pt idx="1379">
                  <c:v>3.63</c:v>
                </c:pt>
                <c:pt idx="1380">
                  <c:v>3.657143</c:v>
                </c:pt>
                <c:pt idx="1381">
                  <c:v>3.5485709999999999</c:v>
                </c:pt>
                <c:pt idx="1382">
                  <c:v>3.47</c:v>
                </c:pt>
                <c:pt idx="1383">
                  <c:v>3.4285709999999998</c:v>
                </c:pt>
                <c:pt idx="1384">
                  <c:v>3.311429</c:v>
                </c:pt>
                <c:pt idx="1385">
                  <c:v>3.2242860000000002</c:v>
                </c:pt>
                <c:pt idx="1386">
                  <c:v>3.128571</c:v>
                </c:pt>
                <c:pt idx="1387">
                  <c:v>3.17</c:v>
                </c:pt>
                <c:pt idx="1388">
                  <c:v>3.1928570000000001</c:v>
                </c:pt>
                <c:pt idx="1389">
                  <c:v>3.32</c:v>
                </c:pt>
                <c:pt idx="1390">
                  <c:v>3.3614289999999998</c:v>
                </c:pt>
                <c:pt idx="1391">
                  <c:v>3.42</c:v>
                </c:pt>
                <c:pt idx="1392">
                  <c:v>3.5428570000000001</c:v>
                </c:pt>
                <c:pt idx="1393">
                  <c:v>3.4171429999999998</c:v>
                </c:pt>
                <c:pt idx="1394">
                  <c:v>3.422857</c:v>
                </c:pt>
                <c:pt idx="1395">
                  <c:v>3.4142860000000002</c:v>
                </c:pt>
                <c:pt idx="1396">
                  <c:v>3.418571</c:v>
                </c:pt>
                <c:pt idx="1397">
                  <c:v>3.387143</c:v>
                </c:pt>
                <c:pt idx="1398">
                  <c:v>3.4142860000000002</c:v>
                </c:pt>
                <c:pt idx="1399">
                  <c:v>3.42</c:v>
                </c:pt>
                <c:pt idx="1400">
                  <c:v>3.2914289999999999</c:v>
                </c:pt>
                <c:pt idx="1401">
                  <c:v>3.4057140000000001</c:v>
                </c:pt>
                <c:pt idx="1402">
                  <c:v>3.3757139999999999</c:v>
                </c:pt>
                <c:pt idx="1403">
                  <c:v>3.4671430000000001</c:v>
                </c:pt>
                <c:pt idx="1404">
                  <c:v>3.5585710000000002</c:v>
                </c:pt>
                <c:pt idx="1405">
                  <c:v>3.9285709999999998</c:v>
                </c:pt>
                <c:pt idx="1406">
                  <c:v>4.1628569999999998</c:v>
                </c:pt>
                <c:pt idx="1407">
                  <c:v>4.088571</c:v>
                </c:pt>
                <c:pt idx="1408">
                  <c:v>4.1457139999999999</c:v>
                </c:pt>
                <c:pt idx="1409">
                  <c:v>4.0342859999999998</c:v>
                </c:pt>
                <c:pt idx="1410">
                  <c:v>3.9585710000000001</c:v>
                </c:pt>
                <c:pt idx="1411">
                  <c:v>3.8971429999999998</c:v>
                </c:pt>
                <c:pt idx="1412">
                  <c:v>3.8928569999999998</c:v>
                </c:pt>
                <c:pt idx="1413">
                  <c:v>4.0428569999999997</c:v>
                </c:pt>
                <c:pt idx="1414">
                  <c:v>3.7957139999999998</c:v>
                </c:pt>
                <c:pt idx="1415">
                  <c:v>3.5642860000000001</c:v>
                </c:pt>
                <c:pt idx="1416">
                  <c:v>3.5528569999999999</c:v>
                </c:pt>
                <c:pt idx="1417">
                  <c:v>3.3571430000000002</c:v>
                </c:pt>
                <c:pt idx="1418">
                  <c:v>3.5714290000000002</c:v>
                </c:pt>
                <c:pt idx="1419">
                  <c:v>3.5214289999999999</c:v>
                </c:pt>
                <c:pt idx="1420">
                  <c:v>3.4928569999999999</c:v>
                </c:pt>
                <c:pt idx="1421">
                  <c:v>3.3071429999999999</c:v>
                </c:pt>
                <c:pt idx="1422">
                  <c:v>3.2228569999999999</c:v>
                </c:pt>
                <c:pt idx="1423">
                  <c:v>3.2271429999999999</c:v>
                </c:pt>
                <c:pt idx="1424">
                  <c:v>3.2385709999999999</c:v>
                </c:pt>
                <c:pt idx="1425">
                  <c:v>3.2471429999999999</c:v>
                </c:pt>
                <c:pt idx="1426">
                  <c:v>3.4</c:v>
                </c:pt>
                <c:pt idx="1427">
                  <c:v>3.3928569999999998</c:v>
                </c:pt>
                <c:pt idx="1428">
                  <c:v>3.2442859999999998</c:v>
                </c:pt>
                <c:pt idx="1429">
                  <c:v>3.285714</c:v>
                </c:pt>
                <c:pt idx="1430">
                  <c:v>3.3228569999999999</c:v>
                </c:pt>
                <c:pt idx="1431">
                  <c:v>3.358571</c:v>
                </c:pt>
                <c:pt idx="1432">
                  <c:v>3.621429</c:v>
                </c:pt>
                <c:pt idx="1433">
                  <c:v>3.657143</c:v>
                </c:pt>
                <c:pt idx="1434">
                  <c:v>3.7371430000000001</c:v>
                </c:pt>
                <c:pt idx="1435">
                  <c:v>3.6785709999999998</c:v>
                </c:pt>
                <c:pt idx="1436">
                  <c:v>3.842857</c:v>
                </c:pt>
                <c:pt idx="1437">
                  <c:v>3.84</c:v>
                </c:pt>
                <c:pt idx="1438">
                  <c:v>3.8571430000000002</c:v>
                </c:pt>
                <c:pt idx="1439">
                  <c:v>3.8642859999999999</c:v>
                </c:pt>
                <c:pt idx="1440">
                  <c:v>3.8957139999999999</c:v>
                </c:pt>
                <c:pt idx="1441">
                  <c:v>3.907143</c:v>
                </c:pt>
                <c:pt idx="1442">
                  <c:v>3.88</c:v>
                </c:pt>
                <c:pt idx="1443">
                  <c:v>3.8242859999999999</c:v>
                </c:pt>
                <c:pt idx="1444">
                  <c:v>3.9428570000000001</c:v>
                </c:pt>
                <c:pt idx="1445">
                  <c:v>3.9728569999999999</c:v>
                </c:pt>
                <c:pt idx="1446">
                  <c:v>3.9985710000000001</c:v>
                </c:pt>
                <c:pt idx="1447">
                  <c:v>3.9985710000000001</c:v>
                </c:pt>
                <c:pt idx="1448">
                  <c:v>4.0285710000000003</c:v>
                </c:pt>
                <c:pt idx="1449">
                  <c:v>4.2142860000000004</c:v>
                </c:pt>
                <c:pt idx="1450">
                  <c:v>4.6485709999999996</c:v>
                </c:pt>
                <c:pt idx="1451">
                  <c:v>4.9014290000000003</c:v>
                </c:pt>
                <c:pt idx="1452">
                  <c:v>4.5714290000000002</c:v>
                </c:pt>
                <c:pt idx="1453">
                  <c:v>4.5685710000000004</c:v>
                </c:pt>
                <c:pt idx="1454">
                  <c:v>4.51</c:v>
                </c:pt>
                <c:pt idx="1455">
                  <c:v>4.6585710000000002</c:v>
                </c:pt>
                <c:pt idx="1456">
                  <c:v>4.5471430000000002</c:v>
                </c:pt>
                <c:pt idx="1457">
                  <c:v>4.5342859999999998</c:v>
                </c:pt>
                <c:pt idx="1458">
                  <c:v>4.7757139999999998</c:v>
                </c:pt>
                <c:pt idx="1459">
                  <c:v>4.8857140000000001</c:v>
                </c:pt>
                <c:pt idx="1460">
                  <c:v>4.9285709999999998</c:v>
                </c:pt>
                <c:pt idx="1461">
                  <c:v>4.9042859999999999</c:v>
                </c:pt>
                <c:pt idx="1462">
                  <c:v>4.9285709999999998</c:v>
                </c:pt>
                <c:pt idx="1463">
                  <c:v>4.8142860000000001</c:v>
                </c:pt>
                <c:pt idx="1464">
                  <c:v>5</c:v>
                </c:pt>
                <c:pt idx="1465">
                  <c:v>5.1471429999999998</c:v>
                </c:pt>
                <c:pt idx="1466">
                  <c:v>5.4285709999999998</c:v>
                </c:pt>
                <c:pt idx="1467">
                  <c:v>5.6642859999999997</c:v>
                </c:pt>
                <c:pt idx="1468">
                  <c:v>5.5214290000000004</c:v>
                </c:pt>
                <c:pt idx="1469">
                  <c:v>5.4157140000000004</c:v>
                </c:pt>
                <c:pt idx="1470">
                  <c:v>5.3442860000000003</c:v>
                </c:pt>
                <c:pt idx="1471">
                  <c:v>5.338571</c:v>
                </c:pt>
                <c:pt idx="1472">
                  <c:v>5.1928570000000001</c:v>
                </c:pt>
                <c:pt idx="1473">
                  <c:v>5.2714290000000004</c:v>
                </c:pt>
                <c:pt idx="1474">
                  <c:v>5.2857139999999996</c:v>
                </c:pt>
                <c:pt idx="1475">
                  <c:v>5.4485710000000003</c:v>
                </c:pt>
                <c:pt idx="1476">
                  <c:v>5.3571429999999998</c:v>
                </c:pt>
                <c:pt idx="1477">
                  <c:v>5.2314290000000003</c:v>
                </c:pt>
                <c:pt idx="1478">
                  <c:v>5.2942859999999996</c:v>
                </c:pt>
                <c:pt idx="1479">
                  <c:v>5.2985709999999999</c:v>
                </c:pt>
                <c:pt idx="1480">
                  <c:v>5.29</c:v>
                </c:pt>
                <c:pt idx="1481">
                  <c:v>5.22</c:v>
                </c:pt>
                <c:pt idx="1482">
                  <c:v>5.1985710000000003</c:v>
                </c:pt>
                <c:pt idx="1483">
                  <c:v>5.2114289999999999</c:v>
                </c:pt>
                <c:pt idx="1484">
                  <c:v>5.5871430000000002</c:v>
                </c:pt>
                <c:pt idx="1485">
                  <c:v>5.84</c:v>
                </c:pt>
                <c:pt idx="1486">
                  <c:v>5.8428570000000004</c:v>
                </c:pt>
                <c:pt idx="1487">
                  <c:v>5.8042860000000003</c:v>
                </c:pt>
                <c:pt idx="1488">
                  <c:v>4.8214290000000002</c:v>
                </c:pt>
                <c:pt idx="1489">
                  <c:v>4.5</c:v>
                </c:pt>
                <c:pt idx="1490">
                  <c:v>4.75</c:v>
                </c:pt>
                <c:pt idx="1491">
                  <c:v>4.8571429999999998</c:v>
                </c:pt>
                <c:pt idx="1492">
                  <c:v>4.7928569999999997</c:v>
                </c:pt>
                <c:pt idx="1493">
                  <c:v>4.7057140000000004</c:v>
                </c:pt>
                <c:pt idx="1494">
                  <c:v>4.6314289999999998</c:v>
                </c:pt>
                <c:pt idx="1495">
                  <c:v>4.5685710000000004</c:v>
                </c:pt>
                <c:pt idx="1496">
                  <c:v>4.4928569999999999</c:v>
                </c:pt>
                <c:pt idx="1497">
                  <c:v>4.5257139999999998</c:v>
                </c:pt>
                <c:pt idx="1498">
                  <c:v>4.4314289999999996</c:v>
                </c:pt>
                <c:pt idx="1499">
                  <c:v>4.4557140000000004</c:v>
                </c:pt>
                <c:pt idx="1500">
                  <c:v>4.3985709999999996</c:v>
                </c:pt>
                <c:pt idx="1501">
                  <c:v>4.3914289999999996</c:v>
                </c:pt>
                <c:pt idx="1502">
                  <c:v>4.53</c:v>
                </c:pt>
                <c:pt idx="1503">
                  <c:v>4.402857</c:v>
                </c:pt>
                <c:pt idx="1504">
                  <c:v>4.4428570000000001</c:v>
                </c:pt>
                <c:pt idx="1505">
                  <c:v>4.3528570000000002</c:v>
                </c:pt>
                <c:pt idx="1506">
                  <c:v>4.5599999999999996</c:v>
                </c:pt>
                <c:pt idx="1507">
                  <c:v>4.6357140000000001</c:v>
                </c:pt>
                <c:pt idx="1508">
                  <c:v>4.9071429999999996</c:v>
                </c:pt>
                <c:pt idx="1509">
                  <c:v>4.6428570000000002</c:v>
                </c:pt>
                <c:pt idx="1510">
                  <c:v>4.5442859999999996</c:v>
                </c:pt>
                <c:pt idx="1511">
                  <c:v>4.5214290000000004</c:v>
                </c:pt>
                <c:pt idx="1512">
                  <c:v>4.5757139999999996</c:v>
                </c:pt>
                <c:pt idx="1513">
                  <c:v>4.628571</c:v>
                </c:pt>
                <c:pt idx="1514">
                  <c:v>4.4457139999999997</c:v>
                </c:pt>
                <c:pt idx="1515">
                  <c:v>4.4085710000000002</c:v>
                </c:pt>
                <c:pt idx="1516">
                  <c:v>4.4214289999999998</c:v>
                </c:pt>
                <c:pt idx="1517">
                  <c:v>4.58</c:v>
                </c:pt>
                <c:pt idx="1518">
                  <c:v>4.6399999999999997</c:v>
                </c:pt>
                <c:pt idx="1519">
                  <c:v>4.8571429999999998</c:v>
                </c:pt>
                <c:pt idx="1520">
                  <c:v>4.6914290000000003</c:v>
                </c:pt>
                <c:pt idx="1521">
                  <c:v>4.5714290000000002</c:v>
                </c:pt>
                <c:pt idx="1522">
                  <c:v>4.4785709999999996</c:v>
                </c:pt>
                <c:pt idx="1523">
                  <c:v>4.4485710000000003</c:v>
                </c:pt>
                <c:pt idx="1524">
                  <c:v>4.4828570000000001</c:v>
                </c:pt>
                <c:pt idx="1525">
                  <c:v>4.6100000000000003</c:v>
                </c:pt>
                <c:pt idx="1526">
                  <c:v>4.5828569999999997</c:v>
                </c:pt>
                <c:pt idx="1527">
                  <c:v>4.5642860000000001</c:v>
                </c:pt>
                <c:pt idx="1528">
                  <c:v>4.4542859999999997</c:v>
                </c:pt>
                <c:pt idx="1529">
                  <c:v>4.5985709999999997</c:v>
                </c:pt>
                <c:pt idx="1530">
                  <c:v>4.6085710000000004</c:v>
                </c:pt>
                <c:pt idx="1531">
                  <c:v>4.5014289999999999</c:v>
                </c:pt>
                <c:pt idx="1532">
                  <c:v>4.3214290000000002</c:v>
                </c:pt>
                <c:pt idx="1533">
                  <c:v>4.2685709999999997</c:v>
                </c:pt>
                <c:pt idx="1534">
                  <c:v>4.2485710000000001</c:v>
                </c:pt>
                <c:pt idx="1535">
                  <c:v>4.1028570000000002</c:v>
                </c:pt>
                <c:pt idx="1536">
                  <c:v>3.8571430000000002</c:v>
                </c:pt>
                <c:pt idx="1537">
                  <c:v>3.938571</c:v>
                </c:pt>
                <c:pt idx="1538">
                  <c:v>3.902857</c:v>
                </c:pt>
                <c:pt idx="1539">
                  <c:v>3.97</c:v>
                </c:pt>
                <c:pt idx="1540">
                  <c:v>4.055714</c:v>
                </c:pt>
                <c:pt idx="1541">
                  <c:v>4.09</c:v>
                </c:pt>
                <c:pt idx="1542">
                  <c:v>4.1500000000000004</c:v>
                </c:pt>
                <c:pt idx="1543">
                  <c:v>4.1228569999999998</c:v>
                </c:pt>
                <c:pt idx="1544">
                  <c:v>3.9771429999999999</c:v>
                </c:pt>
                <c:pt idx="1545">
                  <c:v>4.0457140000000003</c:v>
                </c:pt>
                <c:pt idx="1546">
                  <c:v>4.0314290000000002</c:v>
                </c:pt>
                <c:pt idx="1547">
                  <c:v>4.0442859999999996</c:v>
                </c:pt>
                <c:pt idx="1548">
                  <c:v>4.03</c:v>
                </c:pt>
                <c:pt idx="1549">
                  <c:v>3.9928569999999999</c:v>
                </c:pt>
                <c:pt idx="1550">
                  <c:v>3.9214289999999998</c:v>
                </c:pt>
                <c:pt idx="1551">
                  <c:v>3.955714</c:v>
                </c:pt>
                <c:pt idx="1552">
                  <c:v>4.0285710000000003</c:v>
                </c:pt>
                <c:pt idx="1553">
                  <c:v>3.9628570000000001</c:v>
                </c:pt>
                <c:pt idx="1554">
                  <c:v>4.1157139999999997</c:v>
                </c:pt>
                <c:pt idx="1555">
                  <c:v>4.137143</c:v>
                </c:pt>
                <c:pt idx="1556">
                  <c:v>4.4485710000000003</c:v>
                </c:pt>
                <c:pt idx="1557">
                  <c:v>4.4814290000000003</c:v>
                </c:pt>
                <c:pt idx="1558">
                  <c:v>4.4742860000000002</c:v>
                </c:pt>
                <c:pt idx="1559">
                  <c:v>4.3857140000000001</c:v>
                </c:pt>
                <c:pt idx="1560">
                  <c:v>4.3014289999999997</c:v>
                </c:pt>
                <c:pt idx="1561">
                  <c:v>4.3271430000000004</c:v>
                </c:pt>
                <c:pt idx="1562">
                  <c:v>4.3228569999999999</c:v>
                </c:pt>
                <c:pt idx="1563">
                  <c:v>4.4085710000000002</c:v>
                </c:pt>
                <c:pt idx="1564">
                  <c:v>4.5171429999999999</c:v>
                </c:pt>
                <c:pt idx="1565">
                  <c:v>4.6271430000000002</c:v>
                </c:pt>
                <c:pt idx="1566">
                  <c:v>4.6185710000000002</c:v>
                </c:pt>
                <c:pt idx="1567">
                  <c:v>4.4514290000000001</c:v>
                </c:pt>
                <c:pt idx="1568">
                  <c:v>4.5942860000000003</c:v>
                </c:pt>
                <c:pt idx="1569">
                  <c:v>4.652857</c:v>
                </c:pt>
                <c:pt idx="1570">
                  <c:v>4.4957140000000004</c:v>
                </c:pt>
                <c:pt idx="1571">
                  <c:v>4.3771430000000002</c:v>
                </c:pt>
                <c:pt idx="1572">
                  <c:v>4.3842860000000003</c:v>
                </c:pt>
                <c:pt idx="1573">
                  <c:v>4.3485709999999997</c:v>
                </c:pt>
                <c:pt idx="1574">
                  <c:v>4.3971429999999998</c:v>
                </c:pt>
                <c:pt idx="1575">
                  <c:v>4.3757140000000003</c:v>
                </c:pt>
                <c:pt idx="1576">
                  <c:v>4.3571429999999998</c:v>
                </c:pt>
                <c:pt idx="1577">
                  <c:v>4.4285709999999998</c:v>
                </c:pt>
                <c:pt idx="1578">
                  <c:v>4.4971430000000003</c:v>
                </c:pt>
                <c:pt idx="1579">
                  <c:v>4.4914290000000001</c:v>
                </c:pt>
                <c:pt idx="1580">
                  <c:v>4.5714290000000002</c:v>
                </c:pt>
                <c:pt idx="1581">
                  <c:v>4.53</c:v>
                </c:pt>
                <c:pt idx="1582">
                  <c:v>4.4714289999999997</c:v>
                </c:pt>
                <c:pt idx="1583">
                  <c:v>4.2614289999999997</c:v>
                </c:pt>
                <c:pt idx="1584">
                  <c:v>4.4014290000000003</c:v>
                </c:pt>
                <c:pt idx="1585">
                  <c:v>4.3428570000000004</c:v>
                </c:pt>
                <c:pt idx="1586">
                  <c:v>4.1642859999999997</c:v>
                </c:pt>
                <c:pt idx="1587">
                  <c:v>4.1442860000000001</c:v>
                </c:pt>
                <c:pt idx="1588">
                  <c:v>4.2428569999999999</c:v>
                </c:pt>
                <c:pt idx="1589">
                  <c:v>4.3114290000000004</c:v>
                </c:pt>
                <c:pt idx="1590">
                  <c:v>4.1071429999999998</c:v>
                </c:pt>
                <c:pt idx="1591">
                  <c:v>4.2571430000000001</c:v>
                </c:pt>
                <c:pt idx="1592">
                  <c:v>4.4542859999999997</c:v>
                </c:pt>
                <c:pt idx="1593">
                  <c:v>4.8528570000000002</c:v>
                </c:pt>
                <c:pt idx="1594">
                  <c:v>4.5999999999999996</c:v>
                </c:pt>
                <c:pt idx="1595">
                  <c:v>4.6428570000000002</c:v>
                </c:pt>
                <c:pt idx="1596">
                  <c:v>4.6314289999999998</c:v>
                </c:pt>
                <c:pt idx="1597">
                  <c:v>4.7285709999999996</c:v>
                </c:pt>
                <c:pt idx="1598">
                  <c:v>4.7057140000000004</c:v>
                </c:pt>
                <c:pt idx="1599">
                  <c:v>4.7014290000000001</c:v>
                </c:pt>
                <c:pt idx="1600">
                  <c:v>4.6414289999999996</c:v>
                </c:pt>
                <c:pt idx="1601">
                  <c:v>4.3814289999999998</c:v>
                </c:pt>
                <c:pt idx="1602">
                  <c:v>4.2857139999999996</c:v>
                </c:pt>
                <c:pt idx="1603">
                  <c:v>4.4285709999999998</c:v>
                </c:pt>
                <c:pt idx="1604">
                  <c:v>3.83</c:v>
                </c:pt>
                <c:pt idx="1605">
                  <c:v>3.838571</c:v>
                </c:pt>
                <c:pt idx="1606">
                  <c:v>3.3942860000000001</c:v>
                </c:pt>
                <c:pt idx="1607">
                  <c:v>3.4428570000000001</c:v>
                </c:pt>
                <c:pt idx="1608">
                  <c:v>3.55</c:v>
                </c:pt>
                <c:pt idx="1609">
                  <c:v>3.7428569999999999</c:v>
                </c:pt>
                <c:pt idx="1610">
                  <c:v>3.7628569999999999</c:v>
                </c:pt>
                <c:pt idx="1611">
                  <c:v>3.4542860000000002</c:v>
                </c:pt>
                <c:pt idx="1612">
                  <c:v>3.3728570000000002</c:v>
                </c:pt>
                <c:pt idx="1613">
                  <c:v>3.4814289999999999</c:v>
                </c:pt>
                <c:pt idx="1614">
                  <c:v>3.5271430000000001</c:v>
                </c:pt>
                <c:pt idx="1615">
                  <c:v>3.3571430000000002</c:v>
                </c:pt>
                <c:pt idx="1616">
                  <c:v>3.04</c:v>
                </c:pt>
                <c:pt idx="1617">
                  <c:v>3.0214289999999999</c:v>
                </c:pt>
                <c:pt idx="1618">
                  <c:v>2.891429</c:v>
                </c:pt>
                <c:pt idx="1619">
                  <c:v>2.8171430000000002</c:v>
                </c:pt>
                <c:pt idx="1620">
                  <c:v>2.9414289999999998</c:v>
                </c:pt>
                <c:pt idx="1621">
                  <c:v>3.285714</c:v>
                </c:pt>
                <c:pt idx="1622">
                  <c:v>3.3285710000000002</c:v>
                </c:pt>
                <c:pt idx="1623">
                  <c:v>3.6385710000000002</c:v>
                </c:pt>
                <c:pt idx="1624">
                  <c:v>3.544286</c:v>
                </c:pt>
                <c:pt idx="1625">
                  <c:v>3.4771429999999999</c:v>
                </c:pt>
                <c:pt idx="1626">
                  <c:v>3.4428570000000001</c:v>
                </c:pt>
                <c:pt idx="1627">
                  <c:v>3.2714289999999999</c:v>
                </c:pt>
                <c:pt idx="1628">
                  <c:v>3.1757140000000001</c:v>
                </c:pt>
                <c:pt idx="1629">
                  <c:v>3.24</c:v>
                </c:pt>
                <c:pt idx="1630">
                  <c:v>3.2385709999999999</c:v>
                </c:pt>
                <c:pt idx="1631">
                  <c:v>3.137143</c:v>
                </c:pt>
                <c:pt idx="1632">
                  <c:v>3.4985710000000001</c:v>
                </c:pt>
                <c:pt idx="1633">
                  <c:v>3.4457140000000002</c:v>
                </c:pt>
                <c:pt idx="1634">
                  <c:v>3.157143</c:v>
                </c:pt>
                <c:pt idx="1635">
                  <c:v>3.1428569999999998</c:v>
                </c:pt>
                <c:pt idx="1636">
                  <c:v>3.1557140000000001</c:v>
                </c:pt>
                <c:pt idx="1637">
                  <c:v>2.9328569999999998</c:v>
                </c:pt>
                <c:pt idx="1638">
                  <c:v>2.8657140000000001</c:v>
                </c:pt>
                <c:pt idx="1639">
                  <c:v>3.2414290000000001</c:v>
                </c:pt>
                <c:pt idx="1640">
                  <c:v>3.172857</c:v>
                </c:pt>
                <c:pt idx="1641">
                  <c:v>3.3071429999999999</c:v>
                </c:pt>
                <c:pt idx="1642">
                  <c:v>3.2885710000000001</c:v>
                </c:pt>
                <c:pt idx="1643">
                  <c:v>3.2571430000000001</c:v>
                </c:pt>
                <c:pt idx="1644">
                  <c:v>3.3685710000000002</c:v>
                </c:pt>
                <c:pt idx="1645">
                  <c:v>3.4214289999999998</c:v>
                </c:pt>
                <c:pt idx="1646">
                  <c:v>3.4928569999999999</c:v>
                </c:pt>
                <c:pt idx="1647">
                  <c:v>3.6314289999999998</c:v>
                </c:pt>
                <c:pt idx="1648">
                  <c:v>3.6785709999999998</c:v>
                </c:pt>
                <c:pt idx="1649">
                  <c:v>4.152857</c:v>
                </c:pt>
                <c:pt idx="1650">
                  <c:v>4.137143</c:v>
                </c:pt>
                <c:pt idx="1651">
                  <c:v>4.1571429999999996</c:v>
                </c:pt>
                <c:pt idx="1652">
                  <c:v>4.1085710000000004</c:v>
                </c:pt>
                <c:pt idx="1653">
                  <c:v>4.12</c:v>
                </c:pt>
                <c:pt idx="1654">
                  <c:v>4.25</c:v>
                </c:pt>
                <c:pt idx="1655">
                  <c:v>4.1557139999999997</c:v>
                </c:pt>
                <c:pt idx="1656">
                  <c:v>4.13</c:v>
                </c:pt>
                <c:pt idx="1657">
                  <c:v>4.1428570000000002</c:v>
                </c:pt>
                <c:pt idx="1658">
                  <c:v>4.0428569999999997</c:v>
                </c:pt>
                <c:pt idx="1659">
                  <c:v>4.0285710000000003</c:v>
                </c:pt>
                <c:pt idx="1660">
                  <c:v>3.9471430000000001</c:v>
                </c:pt>
                <c:pt idx="1661">
                  <c:v>4.0685710000000004</c:v>
                </c:pt>
                <c:pt idx="1662">
                  <c:v>4.2871430000000004</c:v>
                </c:pt>
                <c:pt idx="1663">
                  <c:v>4.1057139999999999</c:v>
                </c:pt>
                <c:pt idx="1664">
                  <c:v>4.3371430000000002</c:v>
                </c:pt>
                <c:pt idx="1665">
                  <c:v>4.3571429999999998</c:v>
                </c:pt>
                <c:pt idx="1666">
                  <c:v>4.5628570000000002</c:v>
                </c:pt>
                <c:pt idx="1667">
                  <c:v>4.75</c:v>
                </c:pt>
                <c:pt idx="1668">
                  <c:v>4.734286</c:v>
                </c:pt>
                <c:pt idx="1669">
                  <c:v>4.7971430000000002</c:v>
                </c:pt>
                <c:pt idx="1670">
                  <c:v>4.7699999999999996</c:v>
                </c:pt>
                <c:pt idx="1671">
                  <c:v>4.6457139999999999</c:v>
                </c:pt>
                <c:pt idx="1672">
                  <c:v>4.53</c:v>
                </c:pt>
                <c:pt idx="1673">
                  <c:v>4.418571</c:v>
                </c:pt>
                <c:pt idx="1674">
                  <c:v>4.6185710000000002</c:v>
                </c:pt>
                <c:pt idx="1675">
                  <c:v>4.5614290000000004</c:v>
                </c:pt>
                <c:pt idx="1676">
                  <c:v>4.4871429999999997</c:v>
                </c:pt>
                <c:pt idx="1677">
                  <c:v>4.4128569999999998</c:v>
                </c:pt>
                <c:pt idx="1678">
                  <c:v>4.4714289999999997</c:v>
                </c:pt>
                <c:pt idx="1679">
                  <c:v>4.4257140000000001</c:v>
                </c:pt>
                <c:pt idx="1680">
                  <c:v>4.4571430000000003</c:v>
                </c:pt>
                <c:pt idx="1681">
                  <c:v>5.05</c:v>
                </c:pt>
                <c:pt idx="1682">
                  <c:v>5.1742860000000004</c:v>
                </c:pt>
                <c:pt idx="1683">
                  <c:v>5.4142859999999997</c:v>
                </c:pt>
                <c:pt idx="1684">
                  <c:v>5.2528569999999997</c:v>
                </c:pt>
                <c:pt idx="1685">
                  <c:v>5.371429</c:v>
                </c:pt>
                <c:pt idx="1686">
                  <c:v>5.3185710000000004</c:v>
                </c:pt>
                <c:pt idx="1687">
                  <c:v>5.4214289999999998</c:v>
                </c:pt>
                <c:pt idx="1688">
                  <c:v>5.3585710000000004</c:v>
                </c:pt>
                <c:pt idx="1689">
                  <c:v>5.3014289999999997</c:v>
                </c:pt>
                <c:pt idx="1690">
                  <c:v>5.2857139999999996</c:v>
                </c:pt>
                <c:pt idx="1691">
                  <c:v>5.3571429999999998</c:v>
                </c:pt>
                <c:pt idx="1692">
                  <c:v>5.2114289999999999</c:v>
                </c:pt>
                <c:pt idx="1693">
                  <c:v>5.4285709999999998</c:v>
                </c:pt>
                <c:pt idx="1694">
                  <c:v>5.5471430000000002</c:v>
                </c:pt>
                <c:pt idx="1695">
                  <c:v>5.4914290000000001</c:v>
                </c:pt>
                <c:pt idx="1696">
                  <c:v>5.3757140000000003</c:v>
                </c:pt>
                <c:pt idx="1697">
                  <c:v>5.48</c:v>
                </c:pt>
                <c:pt idx="1698">
                  <c:v>5.3957139999999999</c:v>
                </c:pt>
                <c:pt idx="1699">
                  <c:v>5.274286</c:v>
                </c:pt>
                <c:pt idx="1700">
                  <c:v>5.19</c:v>
                </c:pt>
                <c:pt idx="1701">
                  <c:v>5.3071429999999999</c:v>
                </c:pt>
                <c:pt idx="1702">
                  <c:v>5.25</c:v>
                </c:pt>
                <c:pt idx="1703">
                  <c:v>5.2571430000000001</c:v>
                </c:pt>
                <c:pt idx="1704">
                  <c:v>5.1414289999999996</c:v>
                </c:pt>
                <c:pt idx="1705">
                  <c:v>5.588571</c:v>
                </c:pt>
                <c:pt idx="1706">
                  <c:v>5.4585710000000001</c:v>
                </c:pt>
                <c:pt idx="1707">
                  <c:v>5.52</c:v>
                </c:pt>
                <c:pt idx="1708">
                  <c:v>5.5428569999999997</c:v>
                </c:pt>
                <c:pt idx="1709">
                  <c:v>5.6957139999999997</c:v>
                </c:pt>
                <c:pt idx="1710">
                  <c:v>5.6842860000000002</c:v>
                </c:pt>
                <c:pt idx="1711">
                  <c:v>5.55</c:v>
                </c:pt>
                <c:pt idx="1712">
                  <c:v>5.7142860000000004</c:v>
                </c:pt>
                <c:pt idx="1713">
                  <c:v>5.7142860000000004</c:v>
                </c:pt>
                <c:pt idx="1714">
                  <c:v>5.7642860000000002</c:v>
                </c:pt>
                <c:pt idx="1715">
                  <c:v>5.8271430000000004</c:v>
                </c:pt>
                <c:pt idx="1716">
                  <c:v>6.0642860000000001</c:v>
                </c:pt>
                <c:pt idx="1717">
                  <c:v>6.0642860000000001</c:v>
                </c:pt>
                <c:pt idx="1718">
                  <c:v>6.0371430000000004</c:v>
                </c:pt>
                <c:pt idx="1719">
                  <c:v>6.2</c:v>
                </c:pt>
                <c:pt idx="1720">
                  <c:v>6.3457140000000001</c:v>
                </c:pt>
                <c:pt idx="1721">
                  <c:v>6.2571430000000001</c:v>
                </c:pt>
                <c:pt idx="1722">
                  <c:v>6.0542860000000003</c:v>
                </c:pt>
                <c:pt idx="1723">
                  <c:v>5.8914289999999996</c:v>
                </c:pt>
                <c:pt idx="1724">
                  <c:v>6.0485709999999999</c:v>
                </c:pt>
                <c:pt idx="1725">
                  <c:v>6.2814290000000002</c:v>
                </c:pt>
                <c:pt idx="1726">
                  <c:v>6.2828569999999999</c:v>
                </c:pt>
                <c:pt idx="1727">
                  <c:v>6.2757139999999998</c:v>
                </c:pt>
                <c:pt idx="1728">
                  <c:v>6.2642860000000002</c:v>
                </c:pt>
                <c:pt idx="1729">
                  <c:v>6.3771430000000002</c:v>
                </c:pt>
                <c:pt idx="1730">
                  <c:v>6.4142859999999997</c:v>
                </c:pt>
                <c:pt idx="1731">
                  <c:v>6.3814289999999998</c:v>
                </c:pt>
                <c:pt idx="1732">
                  <c:v>6.7128569999999996</c:v>
                </c:pt>
                <c:pt idx="1733">
                  <c:v>7.1771430000000001</c:v>
                </c:pt>
                <c:pt idx="1734">
                  <c:v>6.9714289999999997</c:v>
                </c:pt>
                <c:pt idx="1735">
                  <c:v>6.8085709999999997</c:v>
                </c:pt>
                <c:pt idx="1736">
                  <c:v>6.9485710000000003</c:v>
                </c:pt>
                <c:pt idx="1737">
                  <c:v>7.015714</c:v>
                </c:pt>
                <c:pt idx="1738">
                  <c:v>7.1014290000000004</c:v>
                </c:pt>
                <c:pt idx="1739">
                  <c:v>7.07</c:v>
                </c:pt>
                <c:pt idx="1740">
                  <c:v>6.831429</c:v>
                </c:pt>
                <c:pt idx="1741">
                  <c:v>6.5685710000000004</c:v>
                </c:pt>
                <c:pt idx="1742">
                  <c:v>6.2628570000000003</c:v>
                </c:pt>
                <c:pt idx="1743">
                  <c:v>6.6857139999999999</c:v>
                </c:pt>
                <c:pt idx="1744">
                  <c:v>6.8042860000000003</c:v>
                </c:pt>
                <c:pt idx="1745">
                  <c:v>6.5714290000000002</c:v>
                </c:pt>
                <c:pt idx="1746">
                  <c:v>6.7071430000000003</c:v>
                </c:pt>
                <c:pt idx="1747">
                  <c:v>6.4857139999999998</c:v>
                </c:pt>
                <c:pt idx="1748">
                  <c:v>6.5471430000000002</c:v>
                </c:pt>
                <c:pt idx="1749">
                  <c:v>6.4985710000000001</c:v>
                </c:pt>
                <c:pt idx="1750">
                  <c:v>6.4957140000000004</c:v>
                </c:pt>
                <c:pt idx="1751">
                  <c:v>6.1857139999999999</c:v>
                </c:pt>
                <c:pt idx="1752">
                  <c:v>5.8</c:v>
                </c:pt>
                <c:pt idx="1753">
                  <c:v>5.7142860000000004</c:v>
                </c:pt>
                <c:pt idx="1754">
                  <c:v>5.805714</c:v>
                </c:pt>
                <c:pt idx="1755">
                  <c:v>5.7142860000000004</c:v>
                </c:pt>
                <c:pt idx="1756">
                  <c:v>5.362857</c:v>
                </c:pt>
                <c:pt idx="1757">
                  <c:v>5.6257140000000003</c:v>
                </c:pt>
                <c:pt idx="1758">
                  <c:v>5.628571</c:v>
                </c:pt>
                <c:pt idx="1759">
                  <c:v>5.7557140000000002</c:v>
                </c:pt>
                <c:pt idx="1760">
                  <c:v>5.9714289999999997</c:v>
                </c:pt>
                <c:pt idx="1761">
                  <c:v>5.805714</c:v>
                </c:pt>
                <c:pt idx="1762">
                  <c:v>5.694286</c:v>
                </c:pt>
                <c:pt idx="1763">
                  <c:v>5.7728570000000001</c:v>
                </c:pt>
                <c:pt idx="1764">
                  <c:v>5.7714290000000004</c:v>
                </c:pt>
                <c:pt idx="1765">
                  <c:v>5.61</c:v>
                </c:pt>
                <c:pt idx="1766">
                  <c:v>5.6557139999999997</c:v>
                </c:pt>
                <c:pt idx="1767">
                  <c:v>5.8857140000000001</c:v>
                </c:pt>
                <c:pt idx="1768">
                  <c:v>5.9857139999999998</c:v>
                </c:pt>
                <c:pt idx="1769">
                  <c:v>5.89</c:v>
                </c:pt>
                <c:pt idx="1770">
                  <c:v>5.8485709999999997</c:v>
                </c:pt>
                <c:pt idx="1771">
                  <c:v>5.7614289999999997</c:v>
                </c:pt>
                <c:pt idx="1772">
                  <c:v>5.6</c:v>
                </c:pt>
                <c:pt idx="1773">
                  <c:v>5.661429</c:v>
                </c:pt>
                <c:pt idx="1774">
                  <c:v>5.6557139999999997</c:v>
                </c:pt>
                <c:pt idx="1775">
                  <c:v>5.55</c:v>
                </c:pt>
                <c:pt idx="1776">
                  <c:v>5.4242860000000004</c:v>
                </c:pt>
                <c:pt idx="1777">
                  <c:v>5.5057140000000002</c:v>
                </c:pt>
                <c:pt idx="1778">
                  <c:v>5.5042859999999996</c:v>
                </c:pt>
                <c:pt idx="1779">
                  <c:v>5.87</c:v>
                </c:pt>
                <c:pt idx="1780">
                  <c:v>5.94</c:v>
                </c:pt>
                <c:pt idx="1781">
                  <c:v>6.1157139999999997</c:v>
                </c:pt>
                <c:pt idx="1782">
                  <c:v>5.9071429999999996</c:v>
                </c:pt>
                <c:pt idx="1783">
                  <c:v>5.7428569999999999</c:v>
                </c:pt>
                <c:pt idx="1784">
                  <c:v>5.7457140000000004</c:v>
                </c:pt>
                <c:pt idx="1785">
                  <c:v>5.8828569999999996</c:v>
                </c:pt>
                <c:pt idx="1786">
                  <c:v>6.097143</c:v>
                </c:pt>
                <c:pt idx="1787">
                  <c:v>5.97</c:v>
                </c:pt>
                <c:pt idx="1788">
                  <c:v>5.9685709999999998</c:v>
                </c:pt>
                <c:pt idx="1789">
                  <c:v>6.0671429999999997</c:v>
                </c:pt>
                <c:pt idx="1790">
                  <c:v>5.8571429999999998</c:v>
                </c:pt>
                <c:pt idx="1791">
                  <c:v>5.7671429999999999</c:v>
                </c:pt>
                <c:pt idx="1792">
                  <c:v>5.75</c:v>
                </c:pt>
                <c:pt idx="1793">
                  <c:v>5.5528570000000004</c:v>
                </c:pt>
                <c:pt idx="1794">
                  <c:v>5.734286</c:v>
                </c:pt>
                <c:pt idx="1795">
                  <c:v>5.7671429999999999</c:v>
                </c:pt>
                <c:pt idx="1796">
                  <c:v>6.152857</c:v>
                </c:pt>
                <c:pt idx="1797">
                  <c:v>6.2214289999999997</c:v>
                </c:pt>
                <c:pt idx="1798">
                  <c:v>6.3457140000000001</c:v>
                </c:pt>
                <c:pt idx="1799">
                  <c:v>6.3242859999999999</c:v>
                </c:pt>
                <c:pt idx="1800">
                  <c:v>6.3757140000000003</c:v>
                </c:pt>
                <c:pt idx="1801">
                  <c:v>6.4257140000000001</c:v>
                </c:pt>
                <c:pt idx="1802">
                  <c:v>6.4271430000000001</c:v>
                </c:pt>
                <c:pt idx="1803">
                  <c:v>6.5471430000000002</c:v>
                </c:pt>
                <c:pt idx="1804">
                  <c:v>6.8128570000000002</c:v>
                </c:pt>
                <c:pt idx="1805">
                  <c:v>6.3671430000000004</c:v>
                </c:pt>
                <c:pt idx="1806">
                  <c:v>6.04</c:v>
                </c:pt>
                <c:pt idx="1807">
                  <c:v>6.0671429999999997</c:v>
                </c:pt>
                <c:pt idx="1808">
                  <c:v>6.1742860000000004</c:v>
                </c:pt>
                <c:pt idx="1809">
                  <c:v>6.3042860000000003</c:v>
                </c:pt>
                <c:pt idx="1810">
                  <c:v>6.3485709999999997</c:v>
                </c:pt>
                <c:pt idx="1811">
                  <c:v>6.4242860000000004</c:v>
                </c:pt>
                <c:pt idx="1812">
                  <c:v>6.4142859999999997</c:v>
                </c:pt>
                <c:pt idx="1813">
                  <c:v>6.3571429999999998</c:v>
                </c:pt>
                <c:pt idx="1814">
                  <c:v>6.3557139999999999</c:v>
                </c:pt>
                <c:pt idx="1815">
                  <c:v>6.4571430000000003</c:v>
                </c:pt>
                <c:pt idx="1816">
                  <c:v>6.5614290000000004</c:v>
                </c:pt>
                <c:pt idx="1817">
                  <c:v>6.6171430000000004</c:v>
                </c:pt>
                <c:pt idx="1818">
                  <c:v>6.6571429999999996</c:v>
                </c:pt>
                <c:pt idx="1819">
                  <c:v>6.6671430000000003</c:v>
                </c:pt>
                <c:pt idx="1820">
                  <c:v>6.5942860000000003</c:v>
                </c:pt>
                <c:pt idx="1821">
                  <c:v>6.2557140000000002</c:v>
                </c:pt>
                <c:pt idx="1822">
                  <c:v>6.234286</c:v>
                </c:pt>
                <c:pt idx="1823">
                  <c:v>6.5357139999999996</c:v>
                </c:pt>
                <c:pt idx="1824">
                  <c:v>6.5142860000000002</c:v>
                </c:pt>
                <c:pt idx="1825">
                  <c:v>6.5142860000000002</c:v>
                </c:pt>
                <c:pt idx="1826">
                  <c:v>6.55</c:v>
                </c:pt>
                <c:pt idx="1827">
                  <c:v>6.4142859999999997</c:v>
                </c:pt>
                <c:pt idx="1828">
                  <c:v>6.3942860000000001</c:v>
                </c:pt>
                <c:pt idx="1829">
                  <c:v>6.2928569999999997</c:v>
                </c:pt>
                <c:pt idx="1830">
                  <c:v>6.4128569999999998</c:v>
                </c:pt>
                <c:pt idx="1831">
                  <c:v>6.3757140000000003</c:v>
                </c:pt>
                <c:pt idx="1832">
                  <c:v>6.3414289999999998</c:v>
                </c:pt>
                <c:pt idx="1833">
                  <c:v>6.06</c:v>
                </c:pt>
                <c:pt idx="1834">
                  <c:v>5.9285709999999998</c:v>
                </c:pt>
                <c:pt idx="1835">
                  <c:v>5.8771430000000002</c:v>
                </c:pt>
                <c:pt idx="1836">
                  <c:v>5.975714</c:v>
                </c:pt>
                <c:pt idx="1837">
                  <c:v>6.2814290000000002</c:v>
                </c:pt>
                <c:pt idx="1838">
                  <c:v>6.3928570000000002</c:v>
                </c:pt>
                <c:pt idx="1839">
                  <c:v>6.2642860000000002</c:v>
                </c:pt>
                <c:pt idx="1840">
                  <c:v>6.1928570000000001</c:v>
                </c:pt>
                <c:pt idx="1841">
                  <c:v>6.4285709999999998</c:v>
                </c:pt>
                <c:pt idx="1842">
                  <c:v>6.7142860000000004</c:v>
                </c:pt>
                <c:pt idx="1843">
                  <c:v>6.7214289999999997</c:v>
                </c:pt>
                <c:pt idx="1844">
                  <c:v>6.78</c:v>
                </c:pt>
                <c:pt idx="1845">
                  <c:v>6.8414289999999998</c:v>
                </c:pt>
                <c:pt idx="1846">
                  <c:v>6.8857140000000001</c:v>
                </c:pt>
                <c:pt idx="1847">
                  <c:v>6.8557139999999999</c:v>
                </c:pt>
                <c:pt idx="1848">
                  <c:v>6.7357139999999998</c:v>
                </c:pt>
                <c:pt idx="1849">
                  <c:v>6.7057140000000004</c:v>
                </c:pt>
                <c:pt idx="1850">
                  <c:v>6.6985710000000003</c:v>
                </c:pt>
                <c:pt idx="1851">
                  <c:v>6.7442859999999998</c:v>
                </c:pt>
                <c:pt idx="1852">
                  <c:v>6.7314290000000003</c:v>
                </c:pt>
                <c:pt idx="1853">
                  <c:v>6.5614290000000004</c:v>
                </c:pt>
                <c:pt idx="1854">
                  <c:v>6.5471430000000002</c:v>
                </c:pt>
                <c:pt idx="1855">
                  <c:v>6.5342859999999998</c:v>
                </c:pt>
                <c:pt idx="1856">
                  <c:v>6.6071429999999998</c:v>
                </c:pt>
                <c:pt idx="1857">
                  <c:v>6.66</c:v>
                </c:pt>
                <c:pt idx="1858">
                  <c:v>6.7028569999999998</c:v>
                </c:pt>
                <c:pt idx="1859">
                  <c:v>6.7028569999999998</c:v>
                </c:pt>
                <c:pt idx="1860">
                  <c:v>6.8257139999999996</c:v>
                </c:pt>
                <c:pt idx="1861">
                  <c:v>6.7085710000000001</c:v>
                </c:pt>
                <c:pt idx="1862">
                  <c:v>6.87</c:v>
                </c:pt>
                <c:pt idx="1863">
                  <c:v>7.2757139999999998</c:v>
                </c:pt>
                <c:pt idx="1864">
                  <c:v>7.121429</c:v>
                </c:pt>
                <c:pt idx="1865">
                  <c:v>7.2042859999999997</c:v>
                </c:pt>
                <c:pt idx="1866">
                  <c:v>7.2485710000000001</c:v>
                </c:pt>
                <c:pt idx="1867">
                  <c:v>7.07</c:v>
                </c:pt>
                <c:pt idx="1868">
                  <c:v>7.1028570000000002</c:v>
                </c:pt>
                <c:pt idx="1869">
                  <c:v>8.2142859999999995</c:v>
                </c:pt>
                <c:pt idx="1870">
                  <c:v>8.1071430000000007</c:v>
                </c:pt>
                <c:pt idx="1871">
                  <c:v>7.918571</c:v>
                </c:pt>
                <c:pt idx="1872">
                  <c:v>7.9057139999999997</c:v>
                </c:pt>
                <c:pt idx="1873">
                  <c:v>7.9071429999999996</c:v>
                </c:pt>
                <c:pt idx="1874">
                  <c:v>7.9985710000000001</c:v>
                </c:pt>
                <c:pt idx="1875">
                  <c:v>7.7685709999999997</c:v>
                </c:pt>
                <c:pt idx="1876">
                  <c:v>7.7571430000000001</c:v>
                </c:pt>
                <c:pt idx="1877">
                  <c:v>7.8571429999999998</c:v>
                </c:pt>
                <c:pt idx="1878">
                  <c:v>8.1185709999999993</c:v>
                </c:pt>
                <c:pt idx="1879">
                  <c:v>8.0028570000000006</c:v>
                </c:pt>
                <c:pt idx="1880">
                  <c:v>8.2100000000000009</c:v>
                </c:pt>
                <c:pt idx="1881">
                  <c:v>8.4828569999999992</c:v>
                </c:pt>
                <c:pt idx="1882">
                  <c:v>8.555714</c:v>
                </c:pt>
                <c:pt idx="1883">
                  <c:v>8.5485710000000008</c:v>
                </c:pt>
                <c:pt idx="1884">
                  <c:v>8.4857139999999998</c:v>
                </c:pt>
                <c:pt idx="1885">
                  <c:v>8.6257140000000003</c:v>
                </c:pt>
                <c:pt idx="1886">
                  <c:v>8.7128569999999996</c:v>
                </c:pt>
                <c:pt idx="1887">
                  <c:v>8.8071429999999999</c:v>
                </c:pt>
                <c:pt idx="1888">
                  <c:v>8.7100000000000009</c:v>
                </c:pt>
                <c:pt idx="1889">
                  <c:v>8.5842860000000005</c:v>
                </c:pt>
                <c:pt idx="1890">
                  <c:v>8.7114290000000008</c:v>
                </c:pt>
                <c:pt idx="1891">
                  <c:v>8.6257140000000003</c:v>
                </c:pt>
                <c:pt idx="1892">
                  <c:v>8.5514290000000006</c:v>
                </c:pt>
                <c:pt idx="1893">
                  <c:v>8.36</c:v>
                </c:pt>
                <c:pt idx="1894">
                  <c:v>8.4028569999999991</c:v>
                </c:pt>
                <c:pt idx="1895">
                  <c:v>8.3957139999999999</c:v>
                </c:pt>
                <c:pt idx="1896">
                  <c:v>8.5428569999999997</c:v>
                </c:pt>
                <c:pt idx="1897">
                  <c:v>8.4985710000000001</c:v>
                </c:pt>
                <c:pt idx="1898">
                  <c:v>8.3485709999999997</c:v>
                </c:pt>
                <c:pt idx="1899">
                  <c:v>8.14</c:v>
                </c:pt>
                <c:pt idx="1900">
                  <c:v>8.0171430000000008</c:v>
                </c:pt>
                <c:pt idx="1901">
                  <c:v>8.0342859999999998</c:v>
                </c:pt>
                <c:pt idx="1902">
                  <c:v>8.1642860000000006</c:v>
                </c:pt>
                <c:pt idx="1903">
                  <c:v>8.1428569999999993</c:v>
                </c:pt>
                <c:pt idx="1904">
                  <c:v>8.0742860000000007</c:v>
                </c:pt>
                <c:pt idx="1905">
                  <c:v>8.2142859999999995</c:v>
                </c:pt>
                <c:pt idx="1906">
                  <c:v>8.1314290000000007</c:v>
                </c:pt>
                <c:pt idx="1907">
                  <c:v>7.831429</c:v>
                </c:pt>
                <c:pt idx="1908">
                  <c:v>7.7114289999999999</c:v>
                </c:pt>
                <c:pt idx="1909">
                  <c:v>7.7471430000000003</c:v>
                </c:pt>
                <c:pt idx="1910">
                  <c:v>7.8857140000000001</c:v>
                </c:pt>
                <c:pt idx="1911">
                  <c:v>8.1328569999999996</c:v>
                </c:pt>
                <c:pt idx="1912">
                  <c:v>8.2414290000000001</c:v>
                </c:pt>
                <c:pt idx="1913">
                  <c:v>8.2857140000000005</c:v>
                </c:pt>
                <c:pt idx="1914">
                  <c:v>8.2842859999999998</c:v>
                </c:pt>
                <c:pt idx="1915">
                  <c:v>8.1442859999999992</c:v>
                </c:pt>
                <c:pt idx="1916">
                  <c:v>8.0114289999999997</c:v>
                </c:pt>
                <c:pt idx="1917">
                  <c:v>7.9614289999999999</c:v>
                </c:pt>
                <c:pt idx="1918">
                  <c:v>7.6571429999999996</c:v>
                </c:pt>
                <c:pt idx="1919">
                  <c:v>7.6728569999999996</c:v>
                </c:pt>
                <c:pt idx="1920">
                  <c:v>7.7571430000000001</c:v>
                </c:pt>
                <c:pt idx="1921">
                  <c:v>7.7428569999999999</c:v>
                </c:pt>
                <c:pt idx="1922">
                  <c:v>7.7042859999999997</c:v>
                </c:pt>
                <c:pt idx="1923">
                  <c:v>7.5828569999999997</c:v>
                </c:pt>
                <c:pt idx="1924">
                  <c:v>7.7542859999999996</c:v>
                </c:pt>
                <c:pt idx="1925">
                  <c:v>7.5757139999999996</c:v>
                </c:pt>
                <c:pt idx="1926">
                  <c:v>7.4071429999999996</c:v>
                </c:pt>
                <c:pt idx="1927">
                  <c:v>7.3828569999999996</c:v>
                </c:pt>
                <c:pt idx="1928">
                  <c:v>7.4928569999999999</c:v>
                </c:pt>
                <c:pt idx="1929">
                  <c:v>7.4542859999999997</c:v>
                </c:pt>
                <c:pt idx="1930">
                  <c:v>7.484286</c:v>
                </c:pt>
                <c:pt idx="1931">
                  <c:v>7.3571429999999998</c:v>
                </c:pt>
                <c:pt idx="1932">
                  <c:v>7.1785709999999998</c:v>
                </c:pt>
                <c:pt idx="1933">
                  <c:v>7.3114290000000004</c:v>
                </c:pt>
                <c:pt idx="1934">
                  <c:v>9.1214289999999991</c:v>
                </c:pt>
                <c:pt idx="1935">
                  <c:v>9.2242859999999993</c:v>
                </c:pt>
                <c:pt idx="1936">
                  <c:v>8.9814290000000003</c:v>
                </c:pt>
                <c:pt idx="1937">
                  <c:v>8.8785710000000009</c:v>
                </c:pt>
                <c:pt idx="1938">
                  <c:v>8.9828569999999992</c:v>
                </c:pt>
                <c:pt idx="1939">
                  <c:v>8.8928569999999993</c:v>
                </c:pt>
                <c:pt idx="1940">
                  <c:v>8.7157140000000002</c:v>
                </c:pt>
                <c:pt idx="1941">
                  <c:v>8.8157139999999998</c:v>
                </c:pt>
                <c:pt idx="1942">
                  <c:v>8.8800000000000008</c:v>
                </c:pt>
                <c:pt idx="1943">
                  <c:v>8.918571</c:v>
                </c:pt>
                <c:pt idx="1944">
                  <c:v>9.07</c:v>
                </c:pt>
                <c:pt idx="1945">
                  <c:v>9.0257140000000007</c:v>
                </c:pt>
                <c:pt idx="1946">
                  <c:v>9.2871430000000004</c:v>
                </c:pt>
                <c:pt idx="1947">
                  <c:v>9.2557139999999993</c:v>
                </c:pt>
                <c:pt idx="1948">
                  <c:v>9.4671430000000001</c:v>
                </c:pt>
                <c:pt idx="1949">
                  <c:v>9.581429</c:v>
                </c:pt>
                <c:pt idx="1950">
                  <c:v>9.6142859999999999</c:v>
                </c:pt>
                <c:pt idx="1951">
                  <c:v>9.3214290000000002</c:v>
                </c:pt>
                <c:pt idx="1952">
                  <c:v>9.34</c:v>
                </c:pt>
                <c:pt idx="1953">
                  <c:v>9.3742859999999997</c:v>
                </c:pt>
                <c:pt idx="1954">
                  <c:v>9.5471430000000002</c:v>
                </c:pt>
                <c:pt idx="1955">
                  <c:v>9.9642859999999995</c:v>
                </c:pt>
                <c:pt idx="1956">
                  <c:v>10</c:v>
                </c:pt>
                <c:pt idx="1957">
                  <c:v>9.77</c:v>
                </c:pt>
                <c:pt idx="1958">
                  <c:v>9.7957140000000003</c:v>
                </c:pt>
                <c:pt idx="1959">
                  <c:v>9.8142859999999992</c:v>
                </c:pt>
                <c:pt idx="1960">
                  <c:v>9.8228570000000008</c:v>
                </c:pt>
                <c:pt idx="1961">
                  <c:v>10.192857</c:v>
                </c:pt>
                <c:pt idx="1962">
                  <c:v>10.221429000000001</c:v>
                </c:pt>
                <c:pt idx="1963">
                  <c:v>10.227143</c:v>
                </c:pt>
                <c:pt idx="1964">
                  <c:v>10.071429</c:v>
                </c:pt>
                <c:pt idx="1965">
                  <c:v>9.9971429999999994</c:v>
                </c:pt>
                <c:pt idx="1966">
                  <c:v>10.121428999999999</c:v>
                </c:pt>
                <c:pt idx="1967">
                  <c:v>10.248571</c:v>
                </c:pt>
                <c:pt idx="1968">
                  <c:v>10.161429</c:v>
                </c:pt>
                <c:pt idx="1969">
                  <c:v>10.128571000000001</c:v>
                </c:pt>
                <c:pt idx="1970">
                  <c:v>10.428571</c:v>
                </c:pt>
                <c:pt idx="1971">
                  <c:v>10.498571</c:v>
                </c:pt>
                <c:pt idx="1972">
                  <c:v>10.452857</c:v>
                </c:pt>
                <c:pt idx="1973">
                  <c:v>10.714286</c:v>
                </c:pt>
                <c:pt idx="1974">
                  <c:v>10.701428999999999</c:v>
                </c:pt>
                <c:pt idx="1975">
                  <c:v>10.714286</c:v>
                </c:pt>
                <c:pt idx="1976">
                  <c:v>10.807143</c:v>
                </c:pt>
                <c:pt idx="1977">
                  <c:v>10.722856999999999</c:v>
                </c:pt>
                <c:pt idx="1978">
                  <c:v>10.814285999999999</c:v>
                </c:pt>
                <c:pt idx="1979">
                  <c:v>11.437143000000001</c:v>
                </c:pt>
                <c:pt idx="1980">
                  <c:v>11.995714</c:v>
                </c:pt>
                <c:pt idx="1981">
                  <c:v>11.767143000000001</c:v>
                </c:pt>
                <c:pt idx="1982">
                  <c:v>11.714286</c:v>
                </c:pt>
                <c:pt idx="1983">
                  <c:v>11.785714</c:v>
                </c:pt>
                <c:pt idx="1984">
                  <c:v>11.892856999999999</c:v>
                </c:pt>
                <c:pt idx="1985">
                  <c:v>12.378571000000001</c:v>
                </c:pt>
                <c:pt idx="1986">
                  <c:v>12.728571000000001</c:v>
                </c:pt>
                <c:pt idx="1987">
                  <c:v>12.552856999999999</c:v>
                </c:pt>
                <c:pt idx="1988">
                  <c:v>12.414286000000001</c:v>
                </c:pt>
                <c:pt idx="1989">
                  <c:v>12.371428999999999</c:v>
                </c:pt>
                <c:pt idx="1990">
                  <c:v>12.488571</c:v>
                </c:pt>
                <c:pt idx="1991">
                  <c:v>12.714286</c:v>
                </c:pt>
                <c:pt idx="1992">
                  <c:v>14.641429</c:v>
                </c:pt>
                <c:pt idx="1993">
                  <c:v>14.365714000000001</c:v>
                </c:pt>
                <c:pt idx="1994">
                  <c:v>15.671429</c:v>
                </c:pt>
                <c:pt idx="1995">
                  <c:v>15.151429</c:v>
                </c:pt>
                <c:pt idx="1996">
                  <c:v>14.68</c:v>
                </c:pt>
                <c:pt idx="1997">
                  <c:v>14.85</c:v>
                </c:pt>
                <c:pt idx="1998">
                  <c:v>14.838571</c:v>
                </c:pt>
                <c:pt idx="1999">
                  <c:v>14.83</c:v>
                </c:pt>
                <c:pt idx="2000">
                  <c:v>14.412857000000001</c:v>
                </c:pt>
                <c:pt idx="2001">
                  <c:v>14.527143000000001</c:v>
                </c:pt>
                <c:pt idx="2002">
                  <c:v>14.427142999999999</c:v>
                </c:pt>
                <c:pt idx="2003">
                  <c:v>14.285714</c:v>
                </c:pt>
                <c:pt idx="2004">
                  <c:v>13.994286000000001</c:v>
                </c:pt>
                <c:pt idx="2005">
                  <c:v>14.592857</c:v>
                </c:pt>
                <c:pt idx="2006">
                  <c:v>15.415713999999999</c:v>
                </c:pt>
                <c:pt idx="2007">
                  <c:v>17.071428000000001</c:v>
                </c:pt>
                <c:pt idx="2008">
                  <c:v>15.138571000000001</c:v>
                </c:pt>
                <c:pt idx="2009">
                  <c:v>15.291429000000001</c:v>
                </c:pt>
                <c:pt idx="2010">
                  <c:v>15.39</c:v>
                </c:pt>
                <c:pt idx="2011">
                  <c:v>14.927142999999999</c:v>
                </c:pt>
                <c:pt idx="2012">
                  <c:v>13.995714</c:v>
                </c:pt>
                <c:pt idx="2013">
                  <c:v>14.284286</c:v>
                </c:pt>
                <c:pt idx="2014">
                  <c:v>14.908571</c:v>
                </c:pt>
                <c:pt idx="2015">
                  <c:v>15</c:v>
                </c:pt>
                <c:pt idx="2016">
                  <c:v>15.547143</c:v>
                </c:pt>
                <c:pt idx="2017">
                  <c:v>15.57</c:v>
                </c:pt>
                <c:pt idx="2018">
                  <c:v>16.277142999999999</c:v>
                </c:pt>
                <c:pt idx="2019">
                  <c:v>15.882857</c:v>
                </c:pt>
                <c:pt idx="2020">
                  <c:v>15.865714000000001</c:v>
                </c:pt>
                <c:pt idx="2021">
                  <c:v>16.381430000000002</c:v>
                </c:pt>
                <c:pt idx="2022">
                  <c:v>16.385714</c:v>
                </c:pt>
                <c:pt idx="2023">
                  <c:v>16.177143000000001</c:v>
                </c:pt>
                <c:pt idx="2024">
                  <c:v>16.071428000000001</c:v>
                </c:pt>
                <c:pt idx="2025">
                  <c:v>16.838571999999999</c:v>
                </c:pt>
                <c:pt idx="2026">
                  <c:v>17.125713000000001</c:v>
                </c:pt>
                <c:pt idx="2027">
                  <c:v>17.364286</c:v>
                </c:pt>
                <c:pt idx="2028">
                  <c:v>18.280000999999999</c:v>
                </c:pt>
                <c:pt idx="2029">
                  <c:v>17.884287</c:v>
                </c:pt>
                <c:pt idx="2030">
                  <c:v>18</c:v>
                </c:pt>
                <c:pt idx="2031">
                  <c:v>18.257142999999999</c:v>
                </c:pt>
                <c:pt idx="2032">
                  <c:v>18.157143000000001</c:v>
                </c:pt>
                <c:pt idx="2033">
                  <c:v>18.100000000000001</c:v>
                </c:pt>
                <c:pt idx="2034">
                  <c:v>17.200001</c:v>
                </c:pt>
                <c:pt idx="2035">
                  <c:v>17</c:v>
                </c:pt>
                <c:pt idx="2036">
                  <c:v>16.837143000000001</c:v>
                </c:pt>
                <c:pt idx="2037">
                  <c:v>16.945715</c:v>
                </c:pt>
                <c:pt idx="2038">
                  <c:v>17.125713000000001</c:v>
                </c:pt>
                <c:pt idx="2039">
                  <c:v>16.547143999999999</c:v>
                </c:pt>
                <c:pt idx="2040">
                  <c:v>16.184286</c:v>
                </c:pt>
                <c:pt idx="2041">
                  <c:v>15.78</c:v>
                </c:pt>
                <c:pt idx="2042">
                  <c:v>15.92</c:v>
                </c:pt>
                <c:pt idx="2043">
                  <c:v>15.915713999999999</c:v>
                </c:pt>
                <c:pt idx="2044">
                  <c:v>16.928571999999999</c:v>
                </c:pt>
                <c:pt idx="2045">
                  <c:v>17.535713000000001</c:v>
                </c:pt>
                <c:pt idx="2046">
                  <c:v>16.834285999999999</c:v>
                </c:pt>
                <c:pt idx="2047">
                  <c:v>17.214286999999999</c:v>
                </c:pt>
                <c:pt idx="2048">
                  <c:v>17.387142000000001</c:v>
                </c:pt>
                <c:pt idx="2049">
                  <c:v>17.714286999999999</c:v>
                </c:pt>
                <c:pt idx="2050">
                  <c:v>17.464286999999999</c:v>
                </c:pt>
                <c:pt idx="2051">
                  <c:v>17.282858000000001</c:v>
                </c:pt>
                <c:pt idx="2052">
                  <c:v>17.161428000000001</c:v>
                </c:pt>
                <c:pt idx="2053">
                  <c:v>17.271429000000001</c:v>
                </c:pt>
                <c:pt idx="2054">
                  <c:v>17.657143000000001</c:v>
                </c:pt>
                <c:pt idx="2055">
                  <c:v>16.067142</c:v>
                </c:pt>
                <c:pt idx="2056">
                  <c:v>15.535714</c:v>
                </c:pt>
                <c:pt idx="2057">
                  <c:v>15.57</c:v>
                </c:pt>
                <c:pt idx="2058">
                  <c:v>15.065714</c:v>
                </c:pt>
                <c:pt idx="2059">
                  <c:v>14.908571</c:v>
                </c:pt>
                <c:pt idx="2060">
                  <c:v>14.45</c:v>
                </c:pt>
                <c:pt idx="2061">
                  <c:v>14.74</c:v>
                </c:pt>
                <c:pt idx="2062">
                  <c:v>15</c:v>
                </c:pt>
                <c:pt idx="2063">
                  <c:v>14.961429000000001</c:v>
                </c:pt>
                <c:pt idx="2064">
                  <c:v>15.5</c:v>
                </c:pt>
                <c:pt idx="2065">
                  <c:v>15.814285999999999</c:v>
                </c:pt>
                <c:pt idx="2066">
                  <c:v>16.964286999999999</c:v>
                </c:pt>
                <c:pt idx="2067">
                  <c:v>16.992857000000001</c:v>
                </c:pt>
                <c:pt idx="2068">
                  <c:v>18.068570999999999</c:v>
                </c:pt>
                <c:pt idx="2069">
                  <c:v>18.345714999999998</c:v>
                </c:pt>
                <c:pt idx="2070">
                  <c:v>19.114286</c:v>
                </c:pt>
                <c:pt idx="2071">
                  <c:v>19.195715</c:v>
                </c:pt>
                <c:pt idx="2072">
                  <c:v>19.700001</c:v>
                </c:pt>
                <c:pt idx="2073">
                  <c:v>20.128571000000001</c:v>
                </c:pt>
                <c:pt idx="2074">
                  <c:v>18.592856999999999</c:v>
                </c:pt>
                <c:pt idx="2075">
                  <c:v>18.53857</c:v>
                </c:pt>
                <c:pt idx="2076">
                  <c:v>18.68</c:v>
                </c:pt>
                <c:pt idx="2077">
                  <c:v>18.925713999999999</c:v>
                </c:pt>
                <c:pt idx="2078">
                  <c:v>17.950001</c:v>
                </c:pt>
                <c:pt idx="2079">
                  <c:v>17.837143000000001</c:v>
                </c:pt>
                <c:pt idx="2080">
                  <c:v>18.244285999999999</c:v>
                </c:pt>
                <c:pt idx="2081">
                  <c:v>18.225714</c:v>
                </c:pt>
                <c:pt idx="2082">
                  <c:v>17.957144</c:v>
                </c:pt>
                <c:pt idx="2083">
                  <c:v>18.135714</c:v>
                </c:pt>
                <c:pt idx="2084">
                  <c:v>19.464286999999999</c:v>
                </c:pt>
                <c:pt idx="2085">
                  <c:v>19.797143999999999</c:v>
                </c:pt>
                <c:pt idx="2086">
                  <c:v>20.357143000000001</c:v>
                </c:pt>
                <c:pt idx="2087">
                  <c:v>20.421429</c:v>
                </c:pt>
                <c:pt idx="2088">
                  <c:v>21.105715</c:v>
                </c:pt>
                <c:pt idx="2089">
                  <c:v>21.39143</c:v>
                </c:pt>
                <c:pt idx="2090">
                  <c:v>20.981428000000001</c:v>
                </c:pt>
                <c:pt idx="2091">
                  <c:v>21.421429</c:v>
                </c:pt>
                <c:pt idx="2092">
                  <c:v>21.27</c:v>
                </c:pt>
                <c:pt idx="2093">
                  <c:v>20.941428999999999</c:v>
                </c:pt>
                <c:pt idx="2094">
                  <c:v>20.5</c:v>
                </c:pt>
                <c:pt idx="2095">
                  <c:v>20.350000000000001</c:v>
                </c:pt>
                <c:pt idx="2096">
                  <c:v>20.571428000000001</c:v>
                </c:pt>
                <c:pt idx="2097">
                  <c:v>21.228570999999999</c:v>
                </c:pt>
                <c:pt idx="2098">
                  <c:v>22.424285999999999</c:v>
                </c:pt>
                <c:pt idx="2099">
                  <c:v>23.388570999999999</c:v>
                </c:pt>
                <c:pt idx="2100">
                  <c:v>23.874286999999999</c:v>
                </c:pt>
                <c:pt idx="2101">
                  <c:v>23.737143</c:v>
                </c:pt>
                <c:pt idx="2102">
                  <c:v>23.57</c:v>
                </c:pt>
                <c:pt idx="2103">
                  <c:v>24.392856999999999</c:v>
                </c:pt>
                <c:pt idx="2104">
                  <c:v>24.914286000000001</c:v>
                </c:pt>
                <c:pt idx="2105">
                  <c:v>22.957144</c:v>
                </c:pt>
                <c:pt idx="2106">
                  <c:v>22.684286</c:v>
                </c:pt>
                <c:pt idx="2107">
                  <c:v>22.85857</c:v>
                </c:pt>
                <c:pt idx="2108">
                  <c:v>22.678571999999999</c:v>
                </c:pt>
                <c:pt idx="2109">
                  <c:v>22.012857</c:v>
                </c:pt>
                <c:pt idx="2110">
                  <c:v>21.857143000000001</c:v>
                </c:pt>
                <c:pt idx="2111">
                  <c:v>22.354285999999998</c:v>
                </c:pt>
                <c:pt idx="2112">
                  <c:v>22.261429</c:v>
                </c:pt>
                <c:pt idx="2113">
                  <c:v>22.785713000000001</c:v>
                </c:pt>
                <c:pt idx="2114">
                  <c:v>22.394285</c:v>
                </c:pt>
                <c:pt idx="2115">
                  <c:v>22.261429</c:v>
                </c:pt>
                <c:pt idx="2116">
                  <c:v>22.378571000000001</c:v>
                </c:pt>
                <c:pt idx="2117">
                  <c:v>21.775715000000002</c:v>
                </c:pt>
                <c:pt idx="2118">
                  <c:v>22.252856999999999</c:v>
                </c:pt>
                <c:pt idx="2119">
                  <c:v>24.991427999999999</c:v>
                </c:pt>
                <c:pt idx="2120">
                  <c:v>24.497143000000001</c:v>
                </c:pt>
                <c:pt idx="2121">
                  <c:v>24.264285999999998</c:v>
                </c:pt>
                <c:pt idx="2122">
                  <c:v>25.651427999999999</c:v>
                </c:pt>
                <c:pt idx="2123">
                  <c:v>26.39143</c:v>
                </c:pt>
                <c:pt idx="2124">
                  <c:v>25.602858000000001</c:v>
                </c:pt>
                <c:pt idx="2125">
                  <c:v>25.114286</c:v>
                </c:pt>
                <c:pt idx="2126">
                  <c:v>24.857143000000001</c:v>
                </c:pt>
                <c:pt idx="2127">
                  <c:v>24.768571999999999</c:v>
                </c:pt>
                <c:pt idx="2128">
                  <c:v>24.862857999999999</c:v>
                </c:pt>
                <c:pt idx="2129">
                  <c:v>24.775715000000002</c:v>
                </c:pt>
                <c:pt idx="2130">
                  <c:v>24.415714000000001</c:v>
                </c:pt>
                <c:pt idx="2131">
                  <c:v>24.362857999999999</c:v>
                </c:pt>
                <c:pt idx="2132">
                  <c:v>24.985714000000002</c:v>
                </c:pt>
                <c:pt idx="2133">
                  <c:v>25.322856999999999</c:v>
                </c:pt>
                <c:pt idx="2134">
                  <c:v>25.527142999999999</c:v>
                </c:pt>
                <c:pt idx="2135">
                  <c:v>25.27</c:v>
                </c:pt>
                <c:pt idx="2136">
                  <c:v>24.791429999999998</c:v>
                </c:pt>
                <c:pt idx="2137">
                  <c:v>24.175713999999999</c:v>
                </c:pt>
                <c:pt idx="2138">
                  <c:v>24.072856999999999</c:v>
                </c:pt>
                <c:pt idx="2139">
                  <c:v>24.4</c:v>
                </c:pt>
                <c:pt idx="2140">
                  <c:v>24.75</c:v>
                </c:pt>
                <c:pt idx="2141">
                  <c:v>26.957144</c:v>
                </c:pt>
                <c:pt idx="2142">
                  <c:v>27.442858000000001</c:v>
                </c:pt>
                <c:pt idx="2143">
                  <c:v>27.404285000000002</c:v>
                </c:pt>
                <c:pt idx="2144">
                  <c:v>27.497143000000001</c:v>
                </c:pt>
                <c:pt idx="2145">
                  <c:v>28.571428000000001</c:v>
                </c:pt>
                <c:pt idx="2146">
                  <c:v>29.542856</c:v>
                </c:pt>
                <c:pt idx="2147">
                  <c:v>29.89143</c:v>
                </c:pt>
                <c:pt idx="2148">
                  <c:v>28.064285000000002</c:v>
                </c:pt>
                <c:pt idx="2149">
                  <c:v>27.885714</c:v>
                </c:pt>
                <c:pt idx="2150">
                  <c:v>27.667142999999999</c:v>
                </c:pt>
                <c:pt idx="2151">
                  <c:v>28.485714000000002</c:v>
                </c:pt>
                <c:pt idx="2152">
                  <c:v>26.927143000000001</c:v>
                </c:pt>
                <c:pt idx="2153">
                  <c:v>27.44857</c:v>
                </c:pt>
                <c:pt idx="2154">
                  <c:v>28.281428999999999</c:v>
                </c:pt>
                <c:pt idx="2155">
                  <c:v>27.515715</c:v>
                </c:pt>
                <c:pt idx="2156">
                  <c:v>26.1</c:v>
                </c:pt>
                <c:pt idx="2157">
                  <c:v>25.917142999999999</c:v>
                </c:pt>
                <c:pt idx="2158">
                  <c:v>26.104285999999998</c:v>
                </c:pt>
                <c:pt idx="2159">
                  <c:v>26.357143000000001</c:v>
                </c:pt>
                <c:pt idx="2160">
                  <c:v>25.864286</c:v>
                </c:pt>
                <c:pt idx="2161">
                  <c:v>26.644285</c:v>
                </c:pt>
                <c:pt idx="2162">
                  <c:v>27.10857</c:v>
                </c:pt>
                <c:pt idx="2163">
                  <c:v>26.484285</c:v>
                </c:pt>
                <c:pt idx="2164">
                  <c:v>25.834285999999999</c:v>
                </c:pt>
                <c:pt idx="2165">
                  <c:v>26.338571999999999</c:v>
                </c:pt>
                <c:pt idx="2166">
                  <c:v>26.357143000000001</c:v>
                </c:pt>
                <c:pt idx="2167">
                  <c:v>25.764285999999998</c:v>
                </c:pt>
                <c:pt idx="2168">
                  <c:v>25.677143000000001</c:v>
                </c:pt>
                <c:pt idx="2169">
                  <c:v>25.838571999999999</c:v>
                </c:pt>
                <c:pt idx="2170">
                  <c:v>26.414286000000001</c:v>
                </c:pt>
                <c:pt idx="2171">
                  <c:v>26.112857999999999</c:v>
                </c:pt>
                <c:pt idx="2172">
                  <c:v>25.67</c:v>
                </c:pt>
                <c:pt idx="2173">
                  <c:v>25.792856</c:v>
                </c:pt>
                <c:pt idx="2174">
                  <c:v>26.85</c:v>
                </c:pt>
                <c:pt idx="2175">
                  <c:v>27.328571</c:v>
                </c:pt>
                <c:pt idx="2176">
                  <c:v>27</c:v>
                </c:pt>
                <c:pt idx="2177">
                  <c:v>27.478570999999999</c:v>
                </c:pt>
                <c:pt idx="2178">
                  <c:v>27.607143000000001</c:v>
                </c:pt>
                <c:pt idx="2179">
                  <c:v>27.834285999999999</c:v>
                </c:pt>
                <c:pt idx="2180">
                  <c:v>27.692858000000001</c:v>
                </c:pt>
                <c:pt idx="2181">
                  <c:v>26.889999</c:v>
                </c:pt>
                <c:pt idx="2182">
                  <c:v>26.511429</c:v>
                </c:pt>
                <c:pt idx="2183">
                  <c:v>26.345714999999998</c:v>
                </c:pt>
                <c:pt idx="2184">
                  <c:v>26.692858000000001</c:v>
                </c:pt>
                <c:pt idx="2185">
                  <c:v>26.798570999999999</c:v>
                </c:pt>
                <c:pt idx="2186">
                  <c:v>30.255714000000001</c:v>
                </c:pt>
                <c:pt idx="2187">
                  <c:v>31.142856999999999</c:v>
                </c:pt>
                <c:pt idx="2188">
                  <c:v>30.93</c:v>
                </c:pt>
                <c:pt idx="2189">
                  <c:v>30.968571000000001</c:v>
                </c:pt>
                <c:pt idx="2190">
                  <c:v>30.524286</c:v>
                </c:pt>
                <c:pt idx="2191">
                  <c:v>30.474284999999998</c:v>
                </c:pt>
                <c:pt idx="2192">
                  <c:v>31.571428000000001</c:v>
                </c:pt>
                <c:pt idx="2193">
                  <c:v>31.83</c:v>
                </c:pt>
                <c:pt idx="2194">
                  <c:v>31.19857</c:v>
                </c:pt>
                <c:pt idx="2195">
                  <c:v>31.997143000000001</c:v>
                </c:pt>
                <c:pt idx="2196">
                  <c:v>32.142856999999999</c:v>
                </c:pt>
                <c:pt idx="2197">
                  <c:v>33.085712000000001</c:v>
                </c:pt>
                <c:pt idx="2198">
                  <c:v>35.364285000000002</c:v>
                </c:pt>
                <c:pt idx="2199">
                  <c:v>34.950001</c:v>
                </c:pt>
                <c:pt idx="2200">
                  <c:v>34.984287000000002</c:v>
                </c:pt>
                <c:pt idx="2201">
                  <c:v>34.542858000000003</c:v>
                </c:pt>
                <c:pt idx="2202">
                  <c:v>34.052855999999998</c:v>
                </c:pt>
                <c:pt idx="2203">
                  <c:v>32.772857999999999</c:v>
                </c:pt>
                <c:pt idx="2204">
                  <c:v>31.128571000000001</c:v>
                </c:pt>
                <c:pt idx="2205">
                  <c:v>30.912856999999999</c:v>
                </c:pt>
                <c:pt idx="2206">
                  <c:v>31.07</c:v>
                </c:pt>
                <c:pt idx="2207">
                  <c:v>30.615713</c:v>
                </c:pt>
                <c:pt idx="2208">
                  <c:v>29.637142000000001</c:v>
                </c:pt>
                <c:pt idx="2209">
                  <c:v>29.642856999999999</c:v>
                </c:pt>
                <c:pt idx="2210">
                  <c:v>29.584285999999999</c:v>
                </c:pt>
                <c:pt idx="2211">
                  <c:v>30.182858</c:v>
                </c:pt>
                <c:pt idx="2212">
                  <c:v>30.69857</c:v>
                </c:pt>
                <c:pt idx="2213">
                  <c:v>28.892856999999999</c:v>
                </c:pt>
                <c:pt idx="2214">
                  <c:v>28.491427999999999</c:v>
                </c:pt>
                <c:pt idx="2215">
                  <c:v>29.105715</c:v>
                </c:pt>
                <c:pt idx="2216">
                  <c:v>29.32</c:v>
                </c:pt>
                <c:pt idx="2217">
                  <c:v>29.571428000000001</c:v>
                </c:pt>
                <c:pt idx="2218">
                  <c:v>31.314285000000002</c:v>
                </c:pt>
                <c:pt idx="2219">
                  <c:v>31.91</c:v>
                </c:pt>
                <c:pt idx="2220">
                  <c:v>31.381430000000002</c:v>
                </c:pt>
                <c:pt idx="2221">
                  <c:v>30.634287</c:v>
                </c:pt>
                <c:pt idx="2222">
                  <c:v>30.954287000000001</c:v>
                </c:pt>
                <c:pt idx="2223">
                  <c:v>31.814285000000002</c:v>
                </c:pt>
                <c:pt idx="2224">
                  <c:v>32.857143000000001</c:v>
                </c:pt>
                <c:pt idx="2225">
                  <c:v>33.302855999999998</c:v>
                </c:pt>
                <c:pt idx="2226">
                  <c:v>33.144286999999998</c:v>
                </c:pt>
                <c:pt idx="2227">
                  <c:v>34.471428000000003</c:v>
                </c:pt>
                <c:pt idx="2228">
                  <c:v>34.125712999999998</c:v>
                </c:pt>
                <c:pt idx="2229">
                  <c:v>34.595714999999998</c:v>
                </c:pt>
                <c:pt idx="2230">
                  <c:v>34.242859000000003</c:v>
                </c:pt>
                <c:pt idx="2231">
                  <c:v>34.919998</c:v>
                </c:pt>
                <c:pt idx="2232">
                  <c:v>35.315716000000002</c:v>
                </c:pt>
                <c:pt idx="2233">
                  <c:v>35.521427000000003</c:v>
                </c:pt>
                <c:pt idx="2234">
                  <c:v>35.554287000000002</c:v>
                </c:pt>
                <c:pt idx="2235">
                  <c:v>33.781429000000003</c:v>
                </c:pt>
                <c:pt idx="2236">
                  <c:v>34.242859000000003</c:v>
                </c:pt>
                <c:pt idx="2237">
                  <c:v>33.672854999999998</c:v>
                </c:pt>
                <c:pt idx="2238">
                  <c:v>33.417144999999998</c:v>
                </c:pt>
                <c:pt idx="2239">
                  <c:v>34.121428999999999</c:v>
                </c:pt>
                <c:pt idx="2240">
                  <c:v>34.349997999999999</c:v>
                </c:pt>
                <c:pt idx="2241">
                  <c:v>33.851429000000003</c:v>
                </c:pt>
                <c:pt idx="2242">
                  <c:v>33.452857999999999</c:v>
                </c:pt>
                <c:pt idx="2243">
                  <c:v>34.612858000000003</c:v>
                </c:pt>
                <c:pt idx="2244">
                  <c:v>35.072856999999999</c:v>
                </c:pt>
                <c:pt idx="2245">
                  <c:v>36.045715000000001</c:v>
                </c:pt>
                <c:pt idx="2246">
                  <c:v>36.425713000000002</c:v>
                </c:pt>
                <c:pt idx="2247">
                  <c:v>34.604286000000002</c:v>
                </c:pt>
                <c:pt idx="2248">
                  <c:v>33.801430000000003</c:v>
                </c:pt>
                <c:pt idx="2249">
                  <c:v>34.205714999999998</c:v>
                </c:pt>
                <c:pt idx="2250">
                  <c:v>33.638573000000001</c:v>
                </c:pt>
                <c:pt idx="2251">
                  <c:v>34.267142999999997</c:v>
                </c:pt>
                <c:pt idx="2252">
                  <c:v>33.705714999999998</c:v>
                </c:pt>
                <c:pt idx="2253">
                  <c:v>33.142856999999999</c:v>
                </c:pt>
                <c:pt idx="2254">
                  <c:v>33.397143999999997</c:v>
                </c:pt>
                <c:pt idx="2255">
                  <c:v>33.305714000000002</c:v>
                </c:pt>
                <c:pt idx="2256">
                  <c:v>33.828570999999997</c:v>
                </c:pt>
                <c:pt idx="2257">
                  <c:v>34.214286999999999</c:v>
                </c:pt>
                <c:pt idx="2258">
                  <c:v>34.642856999999999</c:v>
                </c:pt>
                <c:pt idx="2259">
                  <c:v>35.25</c:v>
                </c:pt>
                <c:pt idx="2260">
                  <c:v>35.659999999999997</c:v>
                </c:pt>
                <c:pt idx="2261">
                  <c:v>35.152858999999999</c:v>
                </c:pt>
                <c:pt idx="2262">
                  <c:v>34.011429</c:v>
                </c:pt>
                <c:pt idx="2263">
                  <c:v>34.814284999999998</c:v>
                </c:pt>
                <c:pt idx="2264">
                  <c:v>35.055714000000002</c:v>
                </c:pt>
                <c:pt idx="2265">
                  <c:v>35.270000000000003</c:v>
                </c:pt>
                <c:pt idx="2266">
                  <c:v>35.697144000000002</c:v>
                </c:pt>
                <c:pt idx="2267">
                  <c:v>36.097141000000001</c:v>
                </c:pt>
                <c:pt idx="2268">
                  <c:v>37.134284999999998</c:v>
                </c:pt>
                <c:pt idx="2269">
                  <c:v>37.982857000000003</c:v>
                </c:pt>
                <c:pt idx="2270">
                  <c:v>37.869999</c:v>
                </c:pt>
                <c:pt idx="2271">
                  <c:v>38.685715000000002</c:v>
                </c:pt>
                <c:pt idx="2272">
                  <c:v>39.091431</c:v>
                </c:pt>
                <c:pt idx="2273">
                  <c:v>38.997143000000001</c:v>
                </c:pt>
                <c:pt idx="2274">
                  <c:v>39.462856000000002</c:v>
                </c:pt>
                <c:pt idx="2275">
                  <c:v>39.671429000000003</c:v>
                </c:pt>
                <c:pt idx="2276">
                  <c:v>38.205714999999998</c:v>
                </c:pt>
                <c:pt idx="2277">
                  <c:v>37.919998</c:v>
                </c:pt>
                <c:pt idx="2278">
                  <c:v>37.782856000000002</c:v>
                </c:pt>
                <c:pt idx="2279">
                  <c:v>37.799999</c:v>
                </c:pt>
                <c:pt idx="2280">
                  <c:v>37.571429999999999</c:v>
                </c:pt>
                <c:pt idx="2281">
                  <c:v>37.371428999999999</c:v>
                </c:pt>
                <c:pt idx="2282">
                  <c:v>37.53857</c:v>
                </c:pt>
                <c:pt idx="2283">
                  <c:v>36.812859000000003</c:v>
                </c:pt>
                <c:pt idx="2284">
                  <c:v>35.977142000000001</c:v>
                </c:pt>
                <c:pt idx="2285">
                  <c:v>35.401428000000003</c:v>
                </c:pt>
                <c:pt idx="2286">
                  <c:v>36.400002000000001</c:v>
                </c:pt>
                <c:pt idx="2287">
                  <c:v>36.177143000000001</c:v>
                </c:pt>
                <c:pt idx="2288">
                  <c:v>37.264285999999998</c:v>
                </c:pt>
                <c:pt idx="2289">
                  <c:v>37.214286999999999</c:v>
                </c:pt>
                <c:pt idx="2290">
                  <c:v>37.494286000000002</c:v>
                </c:pt>
                <c:pt idx="2291">
                  <c:v>38.084285999999999</c:v>
                </c:pt>
                <c:pt idx="2292">
                  <c:v>38.39143</c:v>
                </c:pt>
                <c:pt idx="2293">
                  <c:v>37.857143000000001</c:v>
                </c:pt>
                <c:pt idx="2294">
                  <c:v>38.322856999999999</c:v>
                </c:pt>
                <c:pt idx="2295">
                  <c:v>41.604286000000002</c:v>
                </c:pt>
                <c:pt idx="2296">
                  <c:v>41.682858000000003</c:v>
                </c:pt>
                <c:pt idx="2297">
                  <c:v>42.478572999999997</c:v>
                </c:pt>
                <c:pt idx="2298">
                  <c:v>42.257140999999997</c:v>
                </c:pt>
                <c:pt idx="2299">
                  <c:v>43.071429999999999</c:v>
                </c:pt>
                <c:pt idx="2300">
                  <c:v>42.327145000000002</c:v>
                </c:pt>
                <c:pt idx="2301">
                  <c:v>43.541428000000003</c:v>
                </c:pt>
                <c:pt idx="2302">
                  <c:v>42.857143000000001</c:v>
                </c:pt>
                <c:pt idx="2303">
                  <c:v>41.392856999999999</c:v>
                </c:pt>
                <c:pt idx="2304">
                  <c:v>40.352856000000003</c:v>
                </c:pt>
                <c:pt idx="2305">
                  <c:v>41.330002</c:v>
                </c:pt>
                <c:pt idx="2306">
                  <c:v>40.700001</c:v>
                </c:pt>
                <c:pt idx="2307">
                  <c:v>40.682858000000003</c:v>
                </c:pt>
                <c:pt idx="2308">
                  <c:v>39.814284999999998</c:v>
                </c:pt>
                <c:pt idx="2309">
                  <c:v>40.785713000000001</c:v>
                </c:pt>
                <c:pt idx="2310">
                  <c:v>38.327145000000002</c:v>
                </c:pt>
                <c:pt idx="2311">
                  <c:v>39.142856999999999</c:v>
                </c:pt>
                <c:pt idx="2312">
                  <c:v>38.672854999999998</c:v>
                </c:pt>
                <c:pt idx="2313">
                  <c:v>38.102856000000003</c:v>
                </c:pt>
                <c:pt idx="2314">
                  <c:v>38.5</c:v>
                </c:pt>
                <c:pt idx="2315">
                  <c:v>38.228572999999997</c:v>
                </c:pt>
                <c:pt idx="2316">
                  <c:v>37.357143000000001</c:v>
                </c:pt>
                <c:pt idx="2317">
                  <c:v>37.181431000000003</c:v>
                </c:pt>
                <c:pt idx="2318">
                  <c:v>35.838569999999997</c:v>
                </c:pt>
                <c:pt idx="2319">
                  <c:v>33.665714000000001</c:v>
                </c:pt>
                <c:pt idx="2320">
                  <c:v>34.299999</c:v>
                </c:pt>
                <c:pt idx="2321">
                  <c:v>34.284286000000002</c:v>
                </c:pt>
                <c:pt idx="2322">
                  <c:v>35.099997999999999</c:v>
                </c:pt>
                <c:pt idx="2323">
                  <c:v>35.407142999999998</c:v>
                </c:pt>
                <c:pt idx="2324">
                  <c:v>35.254288000000003</c:v>
                </c:pt>
                <c:pt idx="2325">
                  <c:v>35.048572999999998</c:v>
                </c:pt>
                <c:pt idx="2326">
                  <c:v>34.439999</c:v>
                </c:pt>
                <c:pt idx="2327">
                  <c:v>32.285713000000001</c:v>
                </c:pt>
                <c:pt idx="2328">
                  <c:v>31.571428000000001</c:v>
                </c:pt>
                <c:pt idx="2329">
                  <c:v>30.338571999999999</c:v>
                </c:pt>
                <c:pt idx="2330">
                  <c:v>31.392856999999999</c:v>
                </c:pt>
                <c:pt idx="2331">
                  <c:v>31.428571999999999</c:v>
                </c:pt>
                <c:pt idx="2332">
                  <c:v>31.958570000000002</c:v>
                </c:pt>
                <c:pt idx="2333">
                  <c:v>31.785713000000001</c:v>
                </c:pt>
                <c:pt idx="2334">
                  <c:v>32.425713000000002</c:v>
                </c:pt>
                <c:pt idx="2335">
                  <c:v>34.115715000000002</c:v>
                </c:pt>
                <c:pt idx="2336">
                  <c:v>34.554287000000002</c:v>
                </c:pt>
                <c:pt idx="2337">
                  <c:v>34.071429999999999</c:v>
                </c:pt>
                <c:pt idx="2338">
                  <c:v>30.69857</c:v>
                </c:pt>
                <c:pt idx="2339">
                  <c:v>31.278569999999998</c:v>
                </c:pt>
                <c:pt idx="2340">
                  <c:v>31.71143</c:v>
                </c:pt>
                <c:pt idx="2341">
                  <c:v>31.25</c:v>
                </c:pt>
                <c:pt idx="2342">
                  <c:v>30.299999</c:v>
                </c:pt>
                <c:pt idx="2343">
                  <c:v>30.09</c:v>
                </c:pt>
                <c:pt idx="2344">
                  <c:v>29.997143000000001</c:v>
                </c:pt>
                <c:pt idx="2345">
                  <c:v>30.178571999999999</c:v>
                </c:pt>
                <c:pt idx="2346">
                  <c:v>26.485714000000002</c:v>
                </c:pt>
                <c:pt idx="2347">
                  <c:v>24</c:v>
                </c:pt>
                <c:pt idx="2348">
                  <c:v>23.284286000000002</c:v>
                </c:pt>
                <c:pt idx="2349">
                  <c:v>20.425713999999999</c:v>
                </c:pt>
                <c:pt idx="2350">
                  <c:v>19.182858</c:v>
                </c:pt>
                <c:pt idx="2351">
                  <c:v>18.985714000000002</c:v>
                </c:pt>
                <c:pt idx="2352">
                  <c:v>19.170000000000002</c:v>
                </c:pt>
                <c:pt idx="2353">
                  <c:v>19.697144000000002</c:v>
                </c:pt>
                <c:pt idx="2354">
                  <c:v>19.284286000000002</c:v>
                </c:pt>
                <c:pt idx="2355">
                  <c:v>18.899999999999999</c:v>
                </c:pt>
                <c:pt idx="2356">
                  <c:v>18.347142999999999</c:v>
                </c:pt>
                <c:pt idx="2357">
                  <c:v>16.535713000000001</c:v>
                </c:pt>
                <c:pt idx="2358">
                  <c:v>17.134287</c:v>
                </c:pt>
                <c:pt idx="2359">
                  <c:v>16.714286999999999</c:v>
                </c:pt>
                <c:pt idx="2360">
                  <c:v>17.122855999999999</c:v>
                </c:pt>
                <c:pt idx="2361">
                  <c:v>17.75</c:v>
                </c:pt>
                <c:pt idx="2362">
                  <c:v>17.739999999999998</c:v>
                </c:pt>
                <c:pt idx="2363">
                  <c:v>18.357143000000001</c:v>
                </c:pt>
                <c:pt idx="2364">
                  <c:v>15.848571</c:v>
                </c:pt>
                <c:pt idx="2365">
                  <c:v>16.605715</c:v>
                </c:pt>
                <c:pt idx="2366">
                  <c:v>16.995714</c:v>
                </c:pt>
                <c:pt idx="2367">
                  <c:v>17.428571999999999</c:v>
                </c:pt>
                <c:pt idx="2368">
                  <c:v>17.035713000000001</c:v>
                </c:pt>
                <c:pt idx="2369">
                  <c:v>16.784286000000002</c:v>
                </c:pt>
                <c:pt idx="2370">
                  <c:v>16.298570999999999</c:v>
                </c:pt>
                <c:pt idx="2371">
                  <c:v>15.998571</c:v>
                </c:pt>
                <c:pt idx="2372">
                  <c:v>16.732856999999999</c:v>
                </c:pt>
                <c:pt idx="2373">
                  <c:v>17.182858</c:v>
                </c:pt>
                <c:pt idx="2374">
                  <c:v>11.341429</c:v>
                </c:pt>
                <c:pt idx="2375">
                  <c:v>11.631429000000001</c:v>
                </c:pt>
                <c:pt idx="2376">
                  <c:v>11.817143</c:v>
                </c:pt>
                <c:pt idx="2377">
                  <c:v>12.094286</c:v>
                </c:pt>
                <c:pt idx="2378">
                  <c:v>12.012857</c:v>
                </c:pt>
                <c:pt idx="2379">
                  <c:v>11.571429</c:v>
                </c:pt>
                <c:pt idx="2380">
                  <c:v>12.057143</c:v>
                </c:pt>
                <c:pt idx="2381">
                  <c:v>13.228571000000001</c:v>
                </c:pt>
                <c:pt idx="2382">
                  <c:v>13.27</c:v>
                </c:pt>
                <c:pt idx="2383">
                  <c:v>13.405714</c:v>
                </c:pt>
                <c:pt idx="2384">
                  <c:v>13.228571000000001</c:v>
                </c:pt>
                <c:pt idx="2385">
                  <c:v>12.92</c:v>
                </c:pt>
                <c:pt idx="2386">
                  <c:v>12.9</c:v>
                </c:pt>
                <c:pt idx="2387">
                  <c:v>12.564285999999999</c:v>
                </c:pt>
                <c:pt idx="2388">
                  <c:v>12.585713999999999</c:v>
                </c:pt>
                <c:pt idx="2389">
                  <c:v>12.435714000000001</c:v>
                </c:pt>
                <c:pt idx="2390">
                  <c:v>12.351429</c:v>
                </c:pt>
                <c:pt idx="2391">
                  <c:v>11.571429</c:v>
                </c:pt>
                <c:pt idx="2392">
                  <c:v>11.285714</c:v>
                </c:pt>
                <c:pt idx="2393">
                  <c:v>11.425713999999999</c:v>
                </c:pt>
                <c:pt idx="2394">
                  <c:v>10.6</c:v>
                </c:pt>
                <c:pt idx="2395">
                  <c:v>10.111428999999999</c:v>
                </c:pt>
                <c:pt idx="2396">
                  <c:v>9.9457140000000006</c:v>
                </c:pt>
                <c:pt idx="2397">
                  <c:v>10.108571</c:v>
                </c:pt>
                <c:pt idx="2398">
                  <c:v>9.9128570000000007</c:v>
                </c:pt>
                <c:pt idx="2399">
                  <c:v>9.9028569999999991</c:v>
                </c:pt>
                <c:pt idx="2400">
                  <c:v>9.7771430000000006</c:v>
                </c:pt>
                <c:pt idx="2401">
                  <c:v>9.6985709999999994</c:v>
                </c:pt>
                <c:pt idx="2402">
                  <c:v>10.272857</c:v>
                </c:pt>
                <c:pt idx="2403">
                  <c:v>10.11</c:v>
                </c:pt>
                <c:pt idx="2404">
                  <c:v>10.395714</c:v>
                </c:pt>
                <c:pt idx="2405">
                  <c:v>10.421429</c:v>
                </c:pt>
                <c:pt idx="2406">
                  <c:v>10.24</c:v>
                </c:pt>
                <c:pt idx="2407">
                  <c:v>10.975714</c:v>
                </c:pt>
                <c:pt idx="2408">
                  <c:v>11.084286000000001</c:v>
                </c:pt>
                <c:pt idx="2409">
                  <c:v>10.235714</c:v>
                </c:pt>
                <c:pt idx="2410">
                  <c:v>10.28</c:v>
                </c:pt>
                <c:pt idx="2411">
                  <c:v>10.121428999999999</c:v>
                </c:pt>
                <c:pt idx="2412">
                  <c:v>9.9700000000000006</c:v>
                </c:pt>
                <c:pt idx="2413">
                  <c:v>10.227143</c:v>
                </c:pt>
                <c:pt idx="2414">
                  <c:v>10.344286</c:v>
                </c:pt>
                <c:pt idx="2415">
                  <c:v>10.628571000000001</c:v>
                </c:pt>
                <c:pt idx="2416">
                  <c:v>10.654286000000001</c:v>
                </c:pt>
                <c:pt idx="2417">
                  <c:v>10.355714000000001</c:v>
                </c:pt>
                <c:pt idx="2418">
                  <c:v>10.142856999999999</c:v>
                </c:pt>
                <c:pt idx="2419">
                  <c:v>9.9842860000000009</c:v>
                </c:pt>
                <c:pt idx="2420">
                  <c:v>10.084286000000001</c:v>
                </c:pt>
                <c:pt idx="2421">
                  <c:v>10.388571000000001</c:v>
                </c:pt>
                <c:pt idx="2422">
                  <c:v>11.567143</c:v>
                </c:pt>
                <c:pt idx="2423">
                  <c:v>11.694286</c:v>
                </c:pt>
                <c:pt idx="2424">
                  <c:v>12.471429000000001</c:v>
                </c:pt>
                <c:pt idx="2425">
                  <c:v>14.235714</c:v>
                </c:pt>
                <c:pt idx="2426">
                  <c:v>14.262857</c:v>
                </c:pt>
                <c:pt idx="2427">
                  <c:v>13.657143</c:v>
                </c:pt>
                <c:pt idx="2428">
                  <c:v>13.338571</c:v>
                </c:pt>
                <c:pt idx="2429">
                  <c:v>13.792857</c:v>
                </c:pt>
                <c:pt idx="2430">
                  <c:v>13.978571000000001</c:v>
                </c:pt>
                <c:pt idx="2431">
                  <c:v>14.131429000000001</c:v>
                </c:pt>
                <c:pt idx="2432">
                  <c:v>14.942857</c:v>
                </c:pt>
                <c:pt idx="2433">
                  <c:v>14.967143</c:v>
                </c:pt>
                <c:pt idx="2434">
                  <c:v>14.231429</c:v>
                </c:pt>
                <c:pt idx="2435">
                  <c:v>13.527143000000001</c:v>
                </c:pt>
                <c:pt idx="2436">
                  <c:v>13.642856999999999</c:v>
                </c:pt>
                <c:pt idx="2437">
                  <c:v>17.052855999999998</c:v>
                </c:pt>
                <c:pt idx="2438">
                  <c:v>17.712855999999999</c:v>
                </c:pt>
                <c:pt idx="2439">
                  <c:v>18.497143000000001</c:v>
                </c:pt>
                <c:pt idx="2440">
                  <c:v>17.927143000000001</c:v>
                </c:pt>
                <c:pt idx="2441">
                  <c:v>17.678571999999999</c:v>
                </c:pt>
                <c:pt idx="2442">
                  <c:v>17.964286999999999</c:v>
                </c:pt>
                <c:pt idx="2443">
                  <c:v>18.212855999999999</c:v>
                </c:pt>
                <c:pt idx="2444">
                  <c:v>18.657143000000001</c:v>
                </c:pt>
                <c:pt idx="2445">
                  <c:v>19.061427999999999</c:v>
                </c:pt>
                <c:pt idx="2446">
                  <c:v>18.19857</c:v>
                </c:pt>
                <c:pt idx="2447">
                  <c:v>18.139999</c:v>
                </c:pt>
                <c:pt idx="2448">
                  <c:v>18.035713000000001</c:v>
                </c:pt>
                <c:pt idx="2449">
                  <c:v>17.854285999999998</c:v>
                </c:pt>
                <c:pt idx="2450">
                  <c:v>17.75</c:v>
                </c:pt>
                <c:pt idx="2451">
                  <c:v>17.902857000000001</c:v>
                </c:pt>
                <c:pt idx="2452">
                  <c:v>17.732856999999999</c:v>
                </c:pt>
                <c:pt idx="2453">
                  <c:v>17.552855999999998</c:v>
                </c:pt>
                <c:pt idx="2454">
                  <c:v>18.021429000000001</c:v>
                </c:pt>
                <c:pt idx="2455">
                  <c:v>16.428571999999999</c:v>
                </c:pt>
                <c:pt idx="2456">
                  <c:v>16.307141999999999</c:v>
                </c:pt>
                <c:pt idx="2457">
                  <c:v>16.278569999999998</c:v>
                </c:pt>
                <c:pt idx="2458">
                  <c:v>15.77</c:v>
                </c:pt>
                <c:pt idx="2459">
                  <c:v>16.41</c:v>
                </c:pt>
                <c:pt idx="2460">
                  <c:v>16.27</c:v>
                </c:pt>
                <c:pt idx="2461">
                  <c:v>16.238571</c:v>
                </c:pt>
                <c:pt idx="2462">
                  <c:v>16.834285999999999</c:v>
                </c:pt>
                <c:pt idx="2463">
                  <c:v>16.645714000000002</c:v>
                </c:pt>
                <c:pt idx="2464">
                  <c:v>15.654286000000001</c:v>
                </c:pt>
                <c:pt idx="2465">
                  <c:v>15.92</c:v>
                </c:pt>
                <c:pt idx="2466">
                  <c:v>15.491429</c:v>
                </c:pt>
                <c:pt idx="2467">
                  <c:v>15.751429</c:v>
                </c:pt>
                <c:pt idx="2468">
                  <c:v>15.821429</c:v>
                </c:pt>
                <c:pt idx="2469">
                  <c:v>15.614286</c:v>
                </c:pt>
                <c:pt idx="2470">
                  <c:v>15.135714</c:v>
                </c:pt>
                <c:pt idx="2471">
                  <c:v>15.807143</c:v>
                </c:pt>
                <c:pt idx="2472">
                  <c:v>15.958570999999999</c:v>
                </c:pt>
                <c:pt idx="2473">
                  <c:v>16.428571999999999</c:v>
                </c:pt>
                <c:pt idx="2474">
                  <c:v>16.678571999999999</c:v>
                </c:pt>
                <c:pt idx="2475">
                  <c:v>17.27</c:v>
                </c:pt>
                <c:pt idx="2476">
                  <c:v>17.639999</c:v>
                </c:pt>
                <c:pt idx="2477">
                  <c:v>17.311427999999999</c:v>
                </c:pt>
                <c:pt idx="2478">
                  <c:v>17.455712999999999</c:v>
                </c:pt>
                <c:pt idx="2479">
                  <c:v>17.638570999999999</c:v>
                </c:pt>
                <c:pt idx="2480">
                  <c:v>17.285713000000001</c:v>
                </c:pt>
                <c:pt idx="2481">
                  <c:v>16.941428999999999</c:v>
                </c:pt>
                <c:pt idx="2482">
                  <c:v>16.755714000000001</c:v>
                </c:pt>
                <c:pt idx="2483">
                  <c:v>16.399999999999999</c:v>
                </c:pt>
                <c:pt idx="2484">
                  <c:v>16.321428000000001</c:v>
                </c:pt>
                <c:pt idx="2485">
                  <c:v>16.078571</c:v>
                </c:pt>
                <c:pt idx="2486">
                  <c:v>15.944286</c:v>
                </c:pt>
                <c:pt idx="2487">
                  <c:v>15.668571</c:v>
                </c:pt>
                <c:pt idx="2488">
                  <c:v>15.4</c:v>
                </c:pt>
                <c:pt idx="2489">
                  <c:v>14.817143</c:v>
                </c:pt>
                <c:pt idx="2490">
                  <c:v>14.99</c:v>
                </c:pt>
                <c:pt idx="2491">
                  <c:v>15.214286</c:v>
                </c:pt>
                <c:pt idx="2492">
                  <c:v>15</c:v>
                </c:pt>
                <c:pt idx="2493">
                  <c:v>15.38</c:v>
                </c:pt>
                <c:pt idx="2494">
                  <c:v>15.531428999999999</c:v>
                </c:pt>
                <c:pt idx="2495">
                  <c:v>15.672857</c:v>
                </c:pt>
                <c:pt idx="2496">
                  <c:v>15.452857</c:v>
                </c:pt>
                <c:pt idx="2497">
                  <c:v>15</c:v>
                </c:pt>
                <c:pt idx="2498">
                  <c:v>12.857143000000001</c:v>
                </c:pt>
                <c:pt idx="2499">
                  <c:v>12.655714</c:v>
                </c:pt>
                <c:pt idx="2500">
                  <c:v>12.548571000000001</c:v>
                </c:pt>
                <c:pt idx="2501">
                  <c:v>12.27</c:v>
                </c:pt>
                <c:pt idx="2502">
                  <c:v>11.838571</c:v>
                </c:pt>
                <c:pt idx="2503">
                  <c:v>11.812856999999999</c:v>
                </c:pt>
                <c:pt idx="2504">
                  <c:v>11.854286</c:v>
                </c:pt>
                <c:pt idx="2505">
                  <c:v>11.74</c:v>
                </c:pt>
                <c:pt idx="2506">
                  <c:v>10.914286000000001</c:v>
                </c:pt>
                <c:pt idx="2507">
                  <c:v>10.802856999999999</c:v>
                </c:pt>
                <c:pt idx="2508">
                  <c:v>10.472856999999999</c:v>
                </c:pt>
                <c:pt idx="2509">
                  <c:v>10.704286</c:v>
                </c:pt>
                <c:pt idx="2510">
                  <c:v>10.711429000000001</c:v>
                </c:pt>
                <c:pt idx="2511">
                  <c:v>11.198570999999999</c:v>
                </c:pt>
                <c:pt idx="2512">
                  <c:v>11.235714</c:v>
                </c:pt>
                <c:pt idx="2513">
                  <c:v>11.328571</c:v>
                </c:pt>
                <c:pt idx="2514">
                  <c:v>11.205714</c:v>
                </c:pt>
                <c:pt idx="2515">
                  <c:v>10.63</c:v>
                </c:pt>
                <c:pt idx="2516">
                  <c:v>10.392856999999999</c:v>
                </c:pt>
                <c:pt idx="2517">
                  <c:v>10.312856999999999</c:v>
                </c:pt>
                <c:pt idx="2518">
                  <c:v>10.342857</c:v>
                </c:pt>
                <c:pt idx="2519">
                  <c:v>10.307143</c:v>
                </c:pt>
                <c:pt idx="2520">
                  <c:v>10.241429</c:v>
                </c:pt>
                <c:pt idx="2521">
                  <c:v>10.501429</c:v>
                </c:pt>
                <c:pt idx="2522">
                  <c:v>10.164286000000001</c:v>
                </c:pt>
                <c:pt idx="2523">
                  <c:v>9.8571430000000007</c:v>
                </c:pt>
                <c:pt idx="2524">
                  <c:v>9.6814289999999996</c:v>
                </c:pt>
                <c:pt idx="2525">
                  <c:v>9.1042860000000001</c:v>
                </c:pt>
                <c:pt idx="2526">
                  <c:v>9.32</c:v>
                </c:pt>
                <c:pt idx="2527">
                  <c:v>9.475714</c:v>
                </c:pt>
                <c:pt idx="2528">
                  <c:v>9.7671430000000008</c:v>
                </c:pt>
                <c:pt idx="2529">
                  <c:v>9.5571429999999999</c:v>
                </c:pt>
                <c:pt idx="2530">
                  <c:v>9.4457140000000006</c:v>
                </c:pt>
                <c:pt idx="2531">
                  <c:v>9.5128570000000003</c:v>
                </c:pt>
                <c:pt idx="2532">
                  <c:v>9.194286</c:v>
                </c:pt>
                <c:pt idx="2533">
                  <c:v>9.2057140000000004</c:v>
                </c:pt>
                <c:pt idx="2534">
                  <c:v>9.0214289999999995</c:v>
                </c:pt>
                <c:pt idx="2535">
                  <c:v>9.418571</c:v>
                </c:pt>
                <c:pt idx="2536">
                  <c:v>9.5642859999999992</c:v>
                </c:pt>
                <c:pt idx="2537">
                  <c:v>10.068571</c:v>
                </c:pt>
                <c:pt idx="2538">
                  <c:v>9.9357140000000008</c:v>
                </c:pt>
                <c:pt idx="2539">
                  <c:v>9.7771430000000006</c:v>
                </c:pt>
                <c:pt idx="2540">
                  <c:v>9.7528570000000006</c:v>
                </c:pt>
                <c:pt idx="2541">
                  <c:v>9.9328570000000003</c:v>
                </c:pt>
                <c:pt idx="2542">
                  <c:v>9.6728570000000005</c:v>
                </c:pt>
                <c:pt idx="2543">
                  <c:v>9.6071430000000007</c:v>
                </c:pt>
                <c:pt idx="2544">
                  <c:v>9.7228569999999994</c:v>
                </c:pt>
                <c:pt idx="2545">
                  <c:v>9.8228570000000008</c:v>
                </c:pt>
                <c:pt idx="2546">
                  <c:v>9.8428570000000004</c:v>
                </c:pt>
                <c:pt idx="2547">
                  <c:v>10.397143</c:v>
                </c:pt>
                <c:pt idx="2548">
                  <c:v>11.842857</c:v>
                </c:pt>
                <c:pt idx="2549">
                  <c:v>12.2</c:v>
                </c:pt>
                <c:pt idx="2550">
                  <c:v>12.027143000000001</c:v>
                </c:pt>
                <c:pt idx="2551">
                  <c:v>11.971429000000001</c:v>
                </c:pt>
                <c:pt idx="2552">
                  <c:v>12.124286</c:v>
                </c:pt>
                <c:pt idx="2553">
                  <c:v>12.214286</c:v>
                </c:pt>
                <c:pt idx="2554">
                  <c:v>12.378571000000001</c:v>
                </c:pt>
                <c:pt idx="2555">
                  <c:v>12.221429000000001</c:v>
                </c:pt>
                <c:pt idx="2556">
                  <c:v>11.927142999999999</c:v>
                </c:pt>
                <c:pt idx="2557">
                  <c:v>11.844286</c:v>
                </c:pt>
                <c:pt idx="2558">
                  <c:v>12.118570999999999</c:v>
                </c:pt>
                <c:pt idx="2559">
                  <c:v>11.931429</c:v>
                </c:pt>
                <c:pt idx="2560">
                  <c:v>11.602857</c:v>
                </c:pt>
                <c:pt idx="2561">
                  <c:v>11.781428999999999</c:v>
                </c:pt>
                <c:pt idx="2562">
                  <c:v>9.5428569999999997</c:v>
                </c:pt>
                <c:pt idx="2563">
                  <c:v>8.4942860000000007</c:v>
                </c:pt>
                <c:pt idx="2564">
                  <c:v>8.4671430000000001</c:v>
                </c:pt>
                <c:pt idx="2565">
                  <c:v>8.5657139999999998</c:v>
                </c:pt>
                <c:pt idx="2566">
                  <c:v>8.331429</c:v>
                </c:pt>
                <c:pt idx="2567">
                  <c:v>8.2542860000000005</c:v>
                </c:pt>
                <c:pt idx="2568">
                  <c:v>7.9557140000000004</c:v>
                </c:pt>
                <c:pt idx="2569">
                  <c:v>7.9257140000000001</c:v>
                </c:pt>
                <c:pt idx="2570">
                  <c:v>8.1671429999999994</c:v>
                </c:pt>
                <c:pt idx="2571">
                  <c:v>8.4957139999999995</c:v>
                </c:pt>
                <c:pt idx="2572">
                  <c:v>8.4128570000000007</c:v>
                </c:pt>
                <c:pt idx="2573">
                  <c:v>8.35</c:v>
                </c:pt>
                <c:pt idx="2574">
                  <c:v>8.6514290000000003</c:v>
                </c:pt>
                <c:pt idx="2575">
                  <c:v>8.75</c:v>
                </c:pt>
                <c:pt idx="2576">
                  <c:v>9.0142860000000002</c:v>
                </c:pt>
                <c:pt idx="2577">
                  <c:v>9.0971430000000009</c:v>
                </c:pt>
                <c:pt idx="2578">
                  <c:v>9.2271429999999999</c:v>
                </c:pt>
                <c:pt idx="2579">
                  <c:v>9.36</c:v>
                </c:pt>
                <c:pt idx="2580">
                  <c:v>9.3357139999999994</c:v>
                </c:pt>
                <c:pt idx="2581">
                  <c:v>9.5214289999999995</c:v>
                </c:pt>
                <c:pt idx="2582">
                  <c:v>9.4857139999999998</c:v>
                </c:pt>
                <c:pt idx="2583">
                  <c:v>9.4914290000000001</c:v>
                </c:pt>
                <c:pt idx="2584">
                  <c:v>9.1142859999999999</c:v>
                </c:pt>
                <c:pt idx="2585">
                  <c:v>9.1385710000000007</c:v>
                </c:pt>
                <c:pt idx="2586">
                  <c:v>9.0842860000000005</c:v>
                </c:pt>
                <c:pt idx="2587">
                  <c:v>9.1214289999999991</c:v>
                </c:pt>
                <c:pt idx="2588">
                  <c:v>9.0542859999999994</c:v>
                </c:pt>
                <c:pt idx="2589">
                  <c:v>8.7899999999999991</c:v>
                </c:pt>
                <c:pt idx="2590">
                  <c:v>8.2857140000000005</c:v>
                </c:pt>
                <c:pt idx="2591">
                  <c:v>7.9542859999999997</c:v>
                </c:pt>
                <c:pt idx="2592">
                  <c:v>8.112857</c:v>
                </c:pt>
                <c:pt idx="2593">
                  <c:v>8.2571429999999992</c:v>
                </c:pt>
                <c:pt idx="2594">
                  <c:v>8.1471429999999998</c:v>
                </c:pt>
                <c:pt idx="2595">
                  <c:v>8.1957140000000006</c:v>
                </c:pt>
                <c:pt idx="2596">
                  <c:v>8.3614289999999993</c:v>
                </c:pt>
                <c:pt idx="2597">
                  <c:v>8.3114290000000004</c:v>
                </c:pt>
                <c:pt idx="2598">
                  <c:v>8.774286</c:v>
                </c:pt>
                <c:pt idx="2599">
                  <c:v>8.4285709999999998</c:v>
                </c:pt>
                <c:pt idx="2600">
                  <c:v>8.331429</c:v>
                </c:pt>
                <c:pt idx="2601">
                  <c:v>8.2714289999999995</c:v>
                </c:pt>
                <c:pt idx="2602">
                  <c:v>8.3985710000000005</c:v>
                </c:pt>
                <c:pt idx="2603">
                  <c:v>8.5314289999999993</c:v>
                </c:pt>
                <c:pt idx="2604">
                  <c:v>8.2628570000000003</c:v>
                </c:pt>
                <c:pt idx="2605">
                  <c:v>8.137143</c:v>
                </c:pt>
                <c:pt idx="2606">
                  <c:v>7.99</c:v>
                </c:pt>
                <c:pt idx="2607">
                  <c:v>8.0142860000000002</c:v>
                </c:pt>
                <c:pt idx="2608">
                  <c:v>7.9728570000000003</c:v>
                </c:pt>
                <c:pt idx="2609">
                  <c:v>8.0857139999999994</c:v>
                </c:pt>
                <c:pt idx="2610">
                  <c:v>8.1842860000000002</c:v>
                </c:pt>
                <c:pt idx="2611">
                  <c:v>8.9499999999999993</c:v>
                </c:pt>
                <c:pt idx="2612">
                  <c:v>9.61</c:v>
                </c:pt>
                <c:pt idx="2613">
                  <c:v>9.7428570000000008</c:v>
                </c:pt>
                <c:pt idx="2614">
                  <c:v>10.604286</c:v>
                </c:pt>
                <c:pt idx="2615">
                  <c:v>9.9257139999999993</c:v>
                </c:pt>
                <c:pt idx="2616">
                  <c:v>9.7042859999999997</c:v>
                </c:pt>
                <c:pt idx="2617">
                  <c:v>9.5857139999999994</c:v>
                </c:pt>
                <c:pt idx="2618">
                  <c:v>9.5142860000000002</c:v>
                </c:pt>
                <c:pt idx="2619">
                  <c:v>9.3114290000000004</c:v>
                </c:pt>
                <c:pt idx="2620">
                  <c:v>9.4585709999999992</c:v>
                </c:pt>
                <c:pt idx="2621">
                  <c:v>9.831429</c:v>
                </c:pt>
                <c:pt idx="2622">
                  <c:v>9.9771429999999999</c:v>
                </c:pt>
                <c:pt idx="2623">
                  <c:v>9.6428569999999993</c:v>
                </c:pt>
                <c:pt idx="2624">
                  <c:v>9.9614290000000008</c:v>
                </c:pt>
                <c:pt idx="2625">
                  <c:v>9.8785710000000009</c:v>
                </c:pt>
                <c:pt idx="2626">
                  <c:v>8.7142859999999995</c:v>
                </c:pt>
                <c:pt idx="2627">
                  <c:v>8.81</c:v>
                </c:pt>
                <c:pt idx="2628">
                  <c:v>10.034286</c:v>
                </c:pt>
                <c:pt idx="2629">
                  <c:v>12.135714</c:v>
                </c:pt>
                <c:pt idx="2630">
                  <c:v>11.384285999999999</c:v>
                </c:pt>
                <c:pt idx="2631">
                  <c:v>11.407143</c:v>
                </c:pt>
                <c:pt idx="2632">
                  <c:v>11.277143000000001</c:v>
                </c:pt>
                <c:pt idx="2633">
                  <c:v>11.421429</c:v>
                </c:pt>
                <c:pt idx="2634">
                  <c:v>11.321429</c:v>
                </c:pt>
                <c:pt idx="2635">
                  <c:v>11.475714</c:v>
                </c:pt>
                <c:pt idx="2636">
                  <c:v>11.268571</c:v>
                </c:pt>
                <c:pt idx="2637">
                  <c:v>11.472856999999999</c:v>
                </c:pt>
                <c:pt idx="2638">
                  <c:v>11.562856999999999</c:v>
                </c:pt>
                <c:pt idx="2639">
                  <c:v>11.617143</c:v>
                </c:pt>
                <c:pt idx="2640">
                  <c:v>11.7</c:v>
                </c:pt>
                <c:pt idx="2641">
                  <c:v>11.871428999999999</c:v>
                </c:pt>
                <c:pt idx="2642">
                  <c:v>11.855714000000001</c:v>
                </c:pt>
                <c:pt idx="2643">
                  <c:v>11.957143</c:v>
                </c:pt>
                <c:pt idx="2644">
                  <c:v>12.08</c:v>
                </c:pt>
                <c:pt idx="2645">
                  <c:v>11.964286</c:v>
                </c:pt>
                <c:pt idx="2646">
                  <c:v>11.84</c:v>
                </c:pt>
                <c:pt idx="2647">
                  <c:v>11.928571</c:v>
                </c:pt>
                <c:pt idx="2648">
                  <c:v>11.938571</c:v>
                </c:pt>
                <c:pt idx="2649">
                  <c:v>11.825714</c:v>
                </c:pt>
                <c:pt idx="2650">
                  <c:v>11.672857</c:v>
                </c:pt>
                <c:pt idx="2651">
                  <c:v>11.71</c:v>
                </c:pt>
                <c:pt idx="2652">
                  <c:v>12.571429</c:v>
                </c:pt>
                <c:pt idx="2653">
                  <c:v>12.511429</c:v>
                </c:pt>
                <c:pt idx="2654">
                  <c:v>12.651429</c:v>
                </c:pt>
                <c:pt idx="2655">
                  <c:v>12.825714</c:v>
                </c:pt>
                <c:pt idx="2656">
                  <c:v>12.428571</c:v>
                </c:pt>
                <c:pt idx="2657">
                  <c:v>12.461429000000001</c:v>
                </c:pt>
                <c:pt idx="2658">
                  <c:v>13.307143</c:v>
                </c:pt>
                <c:pt idx="2659">
                  <c:v>13.331429</c:v>
                </c:pt>
                <c:pt idx="2660">
                  <c:v>13.527143000000001</c:v>
                </c:pt>
                <c:pt idx="2661">
                  <c:v>13.57</c:v>
                </c:pt>
                <c:pt idx="2662">
                  <c:v>13.935714000000001</c:v>
                </c:pt>
                <c:pt idx="2663">
                  <c:v>13.971429000000001</c:v>
                </c:pt>
                <c:pt idx="2664">
                  <c:v>13.5</c:v>
                </c:pt>
                <c:pt idx="2665">
                  <c:v>13.268571</c:v>
                </c:pt>
                <c:pt idx="2666">
                  <c:v>13.121428999999999</c:v>
                </c:pt>
                <c:pt idx="2667">
                  <c:v>13.271428999999999</c:v>
                </c:pt>
                <c:pt idx="2668">
                  <c:v>13.062856999999999</c:v>
                </c:pt>
                <c:pt idx="2669">
                  <c:v>12.935714000000001</c:v>
                </c:pt>
                <c:pt idx="2670">
                  <c:v>13.357143000000001</c:v>
                </c:pt>
                <c:pt idx="2671">
                  <c:v>13.687143000000001</c:v>
                </c:pt>
                <c:pt idx="2672">
                  <c:v>13.988571</c:v>
                </c:pt>
                <c:pt idx="2673">
                  <c:v>13.958570999999999</c:v>
                </c:pt>
                <c:pt idx="2674">
                  <c:v>14.535714</c:v>
                </c:pt>
                <c:pt idx="2675">
                  <c:v>14.427142999999999</c:v>
                </c:pt>
                <c:pt idx="2676">
                  <c:v>13.992857000000001</c:v>
                </c:pt>
                <c:pt idx="2677">
                  <c:v>14.274286</c:v>
                </c:pt>
                <c:pt idx="2678">
                  <c:v>14.56</c:v>
                </c:pt>
                <c:pt idx="2679">
                  <c:v>14.928571</c:v>
                </c:pt>
                <c:pt idx="2680">
                  <c:v>14.908571</c:v>
                </c:pt>
                <c:pt idx="2681">
                  <c:v>14.614286</c:v>
                </c:pt>
                <c:pt idx="2682">
                  <c:v>14.085713999999999</c:v>
                </c:pt>
                <c:pt idx="2683">
                  <c:v>14.562856999999999</c:v>
                </c:pt>
                <c:pt idx="2684">
                  <c:v>14.235714</c:v>
                </c:pt>
                <c:pt idx="2685">
                  <c:v>14.832857000000001</c:v>
                </c:pt>
                <c:pt idx="2686">
                  <c:v>21.309999000000001</c:v>
                </c:pt>
                <c:pt idx="2687">
                  <c:v>24.668571</c:v>
                </c:pt>
                <c:pt idx="2688">
                  <c:v>25.321428000000001</c:v>
                </c:pt>
                <c:pt idx="2689">
                  <c:v>24.268571999999999</c:v>
                </c:pt>
                <c:pt idx="2690">
                  <c:v>25.071428000000001</c:v>
                </c:pt>
                <c:pt idx="2691">
                  <c:v>24.142856999999999</c:v>
                </c:pt>
                <c:pt idx="2692">
                  <c:v>24.714286999999999</c:v>
                </c:pt>
                <c:pt idx="2693">
                  <c:v>25.018571999999999</c:v>
                </c:pt>
                <c:pt idx="2694">
                  <c:v>25.412856999999999</c:v>
                </c:pt>
                <c:pt idx="2695">
                  <c:v>26.478570999999999</c:v>
                </c:pt>
                <c:pt idx="2696">
                  <c:v>26.982856999999999</c:v>
                </c:pt>
                <c:pt idx="2697">
                  <c:v>26.280000999999999</c:v>
                </c:pt>
                <c:pt idx="2698">
                  <c:v>26.007142999999999</c:v>
                </c:pt>
                <c:pt idx="2699">
                  <c:v>26.222857000000001</c:v>
                </c:pt>
                <c:pt idx="2700">
                  <c:v>26.628571000000001</c:v>
                </c:pt>
                <c:pt idx="2701">
                  <c:v>27.121428999999999</c:v>
                </c:pt>
                <c:pt idx="2702">
                  <c:v>27.142856999999999</c:v>
                </c:pt>
                <c:pt idx="2703">
                  <c:v>28.167142999999999</c:v>
                </c:pt>
                <c:pt idx="2704">
                  <c:v>28.231428000000001</c:v>
                </c:pt>
                <c:pt idx="2705">
                  <c:v>27.457144</c:v>
                </c:pt>
                <c:pt idx="2706">
                  <c:v>26.255714000000001</c:v>
                </c:pt>
                <c:pt idx="2707">
                  <c:v>26.728570999999999</c:v>
                </c:pt>
                <c:pt idx="2708">
                  <c:v>26.459999</c:v>
                </c:pt>
                <c:pt idx="2709">
                  <c:v>26.571428000000001</c:v>
                </c:pt>
                <c:pt idx="2710">
                  <c:v>27.447144000000002</c:v>
                </c:pt>
                <c:pt idx="2711">
                  <c:v>27.191428999999999</c:v>
                </c:pt>
                <c:pt idx="2712">
                  <c:v>27.154285000000002</c:v>
                </c:pt>
                <c:pt idx="2713">
                  <c:v>26.472857000000001</c:v>
                </c:pt>
                <c:pt idx="2714">
                  <c:v>26.422857</c:v>
                </c:pt>
                <c:pt idx="2715">
                  <c:v>26.071428000000001</c:v>
                </c:pt>
                <c:pt idx="2716">
                  <c:v>26.549999</c:v>
                </c:pt>
                <c:pt idx="2717">
                  <c:v>26.360001</c:v>
                </c:pt>
                <c:pt idx="2718">
                  <c:v>26.309999000000001</c:v>
                </c:pt>
                <c:pt idx="2719">
                  <c:v>27.884287</c:v>
                </c:pt>
                <c:pt idx="2720">
                  <c:v>27.527142999999999</c:v>
                </c:pt>
                <c:pt idx="2721">
                  <c:v>27.14143</c:v>
                </c:pt>
                <c:pt idx="2722">
                  <c:v>26.681429000000001</c:v>
                </c:pt>
                <c:pt idx="2723">
                  <c:v>26.678571999999999</c:v>
                </c:pt>
                <c:pt idx="2724">
                  <c:v>26.264285999999998</c:v>
                </c:pt>
                <c:pt idx="2725">
                  <c:v>26.771429000000001</c:v>
                </c:pt>
                <c:pt idx="2726">
                  <c:v>26.265715</c:v>
                </c:pt>
                <c:pt idx="2727">
                  <c:v>26.405714</c:v>
                </c:pt>
                <c:pt idx="2728">
                  <c:v>27.52</c:v>
                </c:pt>
                <c:pt idx="2729">
                  <c:v>28.151427999999999</c:v>
                </c:pt>
                <c:pt idx="2730">
                  <c:v>27.557141999999999</c:v>
                </c:pt>
                <c:pt idx="2731">
                  <c:v>27.357143000000001</c:v>
                </c:pt>
                <c:pt idx="2732">
                  <c:v>26.454287000000001</c:v>
                </c:pt>
                <c:pt idx="2733">
                  <c:v>25.475714</c:v>
                </c:pt>
                <c:pt idx="2734">
                  <c:v>24.304285</c:v>
                </c:pt>
                <c:pt idx="2735">
                  <c:v>24.357143000000001</c:v>
                </c:pt>
                <c:pt idx="2736">
                  <c:v>23.757142999999999</c:v>
                </c:pt>
                <c:pt idx="2737">
                  <c:v>24.481428000000001</c:v>
                </c:pt>
                <c:pt idx="2738">
                  <c:v>24.207144</c:v>
                </c:pt>
                <c:pt idx="2739">
                  <c:v>24.771429000000001</c:v>
                </c:pt>
                <c:pt idx="2740">
                  <c:v>25.377144000000001</c:v>
                </c:pt>
                <c:pt idx="2741">
                  <c:v>26.049999</c:v>
                </c:pt>
                <c:pt idx="2742">
                  <c:v>25.389999</c:v>
                </c:pt>
                <c:pt idx="2743">
                  <c:v>25.341429000000002</c:v>
                </c:pt>
                <c:pt idx="2744">
                  <c:v>24.557141999999999</c:v>
                </c:pt>
                <c:pt idx="2745">
                  <c:v>24.167142999999999</c:v>
                </c:pt>
                <c:pt idx="2746">
                  <c:v>25.214286999999999</c:v>
                </c:pt>
                <c:pt idx="2747">
                  <c:v>31.34</c:v>
                </c:pt>
                <c:pt idx="2748">
                  <c:v>32.042858000000003</c:v>
                </c:pt>
                <c:pt idx="2749">
                  <c:v>31.255714000000001</c:v>
                </c:pt>
                <c:pt idx="2750">
                  <c:v>31.018571999999999</c:v>
                </c:pt>
                <c:pt idx="2751">
                  <c:v>31.104285999999998</c:v>
                </c:pt>
                <c:pt idx="2752">
                  <c:v>31.392856999999999</c:v>
                </c:pt>
                <c:pt idx="2753">
                  <c:v>31.055713999999998</c:v>
                </c:pt>
                <c:pt idx="2754">
                  <c:v>30.778569999999998</c:v>
                </c:pt>
                <c:pt idx="2755">
                  <c:v>31.175713999999999</c:v>
                </c:pt>
                <c:pt idx="2756">
                  <c:v>30.35</c:v>
                </c:pt>
                <c:pt idx="2757">
                  <c:v>30.074286000000001</c:v>
                </c:pt>
                <c:pt idx="2758">
                  <c:v>30.057141999999999</c:v>
                </c:pt>
                <c:pt idx="2759">
                  <c:v>31.268571999999999</c:v>
                </c:pt>
                <c:pt idx="2760">
                  <c:v>31.392856999999999</c:v>
                </c:pt>
                <c:pt idx="2761">
                  <c:v>32.812859000000003</c:v>
                </c:pt>
                <c:pt idx="2762">
                  <c:v>33.798572999999998</c:v>
                </c:pt>
                <c:pt idx="2763">
                  <c:v>35.061427999999999</c:v>
                </c:pt>
                <c:pt idx="2764">
                  <c:v>35.549999</c:v>
                </c:pt>
                <c:pt idx="2765">
                  <c:v>34.678570000000001</c:v>
                </c:pt>
                <c:pt idx="2766">
                  <c:v>34.521427000000003</c:v>
                </c:pt>
                <c:pt idx="2767">
                  <c:v>34.414287999999999</c:v>
                </c:pt>
                <c:pt idx="2768">
                  <c:v>34.028571999999997</c:v>
                </c:pt>
                <c:pt idx="2769">
                  <c:v>32.599997999999999</c:v>
                </c:pt>
                <c:pt idx="2770">
                  <c:v>32.714286999999999</c:v>
                </c:pt>
                <c:pt idx="2771">
                  <c:v>33.708571999999997</c:v>
                </c:pt>
                <c:pt idx="2772">
                  <c:v>31.625713000000001</c:v>
                </c:pt>
                <c:pt idx="2773">
                  <c:v>31.857143000000001</c:v>
                </c:pt>
                <c:pt idx="2774">
                  <c:v>32.797142000000001</c:v>
                </c:pt>
                <c:pt idx="2775">
                  <c:v>32.5</c:v>
                </c:pt>
                <c:pt idx="2776">
                  <c:v>32.507140999999997</c:v>
                </c:pt>
                <c:pt idx="2777">
                  <c:v>32.571429999999999</c:v>
                </c:pt>
                <c:pt idx="2778">
                  <c:v>32.200001</c:v>
                </c:pt>
                <c:pt idx="2779">
                  <c:v>31.545712999999999</c:v>
                </c:pt>
                <c:pt idx="2780">
                  <c:v>31.904285000000002</c:v>
                </c:pt>
                <c:pt idx="2781">
                  <c:v>31.467141999999999</c:v>
                </c:pt>
                <c:pt idx="2782">
                  <c:v>30.832857000000001</c:v>
                </c:pt>
                <c:pt idx="2783">
                  <c:v>30.792856</c:v>
                </c:pt>
                <c:pt idx="2784">
                  <c:v>31.041429999999998</c:v>
                </c:pt>
                <c:pt idx="2785">
                  <c:v>32.928570000000001</c:v>
                </c:pt>
                <c:pt idx="2786">
                  <c:v>33</c:v>
                </c:pt>
                <c:pt idx="2787">
                  <c:v>33.697144000000002</c:v>
                </c:pt>
                <c:pt idx="2788">
                  <c:v>33</c:v>
                </c:pt>
                <c:pt idx="2789">
                  <c:v>32.340000000000003</c:v>
                </c:pt>
                <c:pt idx="2790">
                  <c:v>31.297143999999999</c:v>
                </c:pt>
                <c:pt idx="2791">
                  <c:v>30.5</c:v>
                </c:pt>
                <c:pt idx="2792">
                  <c:v>31.178571999999999</c:v>
                </c:pt>
                <c:pt idx="2793">
                  <c:v>30.96143</c:v>
                </c:pt>
                <c:pt idx="2794">
                  <c:v>30.9</c:v>
                </c:pt>
                <c:pt idx="2795">
                  <c:v>32.189999</c:v>
                </c:pt>
                <c:pt idx="2796">
                  <c:v>32.495711999999997</c:v>
                </c:pt>
                <c:pt idx="2797">
                  <c:v>32</c:v>
                </c:pt>
                <c:pt idx="2798">
                  <c:v>32.178570000000001</c:v>
                </c:pt>
                <c:pt idx="2799">
                  <c:v>33.605713000000002</c:v>
                </c:pt>
                <c:pt idx="2800">
                  <c:v>35.344287999999999</c:v>
                </c:pt>
                <c:pt idx="2801">
                  <c:v>35.271427000000003</c:v>
                </c:pt>
                <c:pt idx="2802">
                  <c:v>35.599997999999999</c:v>
                </c:pt>
                <c:pt idx="2803">
                  <c:v>36.775714999999998</c:v>
                </c:pt>
                <c:pt idx="2804">
                  <c:v>37.121428999999999</c:v>
                </c:pt>
                <c:pt idx="2805">
                  <c:v>38.052855999999998</c:v>
                </c:pt>
                <c:pt idx="2806">
                  <c:v>38.322856999999999</c:v>
                </c:pt>
                <c:pt idx="2807">
                  <c:v>38.615715000000002</c:v>
                </c:pt>
                <c:pt idx="2808">
                  <c:v>38.278571999999997</c:v>
                </c:pt>
                <c:pt idx="2809">
                  <c:v>38.392856999999999</c:v>
                </c:pt>
                <c:pt idx="2810">
                  <c:v>37.46143</c:v>
                </c:pt>
                <c:pt idx="2811">
                  <c:v>36.035713000000001</c:v>
                </c:pt>
                <c:pt idx="2812">
                  <c:v>35.380001</c:v>
                </c:pt>
                <c:pt idx="2813">
                  <c:v>35.282856000000002</c:v>
                </c:pt>
                <c:pt idx="2814">
                  <c:v>35.810001</c:v>
                </c:pt>
                <c:pt idx="2815">
                  <c:v>35.415714000000001</c:v>
                </c:pt>
                <c:pt idx="2816">
                  <c:v>35.299999</c:v>
                </c:pt>
                <c:pt idx="2817">
                  <c:v>35.714286999999999</c:v>
                </c:pt>
                <c:pt idx="2818">
                  <c:v>35.619999</c:v>
                </c:pt>
                <c:pt idx="2819">
                  <c:v>36.271427000000003</c:v>
                </c:pt>
                <c:pt idx="2820">
                  <c:v>36.799999</c:v>
                </c:pt>
                <c:pt idx="2821">
                  <c:v>36.781429000000003</c:v>
                </c:pt>
                <c:pt idx="2822">
                  <c:v>36.271427000000003</c:v>
                </c:pt>
                <c:pt idx="2823">
                  <c:v>36.244286000000002</c:v>
                </c:pt>
                <c:pt idx="2824">
                  <c:v>36.714286999999999</c:v>
                </c:pt>
                <c:pt idx="2825">
                  <c:v>37.457141999999997</c:v>
                </c:pt>
                <c:pt idx="2826">
                  <c:v>37.684283999999998</c:v>
                </c:pt>
                <c:pt idx="2827">
                  <c:v>37.212856000000002</c:v>
                </c:pt>
                <c:pt idx="2828">
                  <c:v>37.164287999999999</c:v>
                </c:pt>
                <c:pt idx="2829">
                  <c:v>37.642856999999999</c:v>
                </c:pt>
                <c:pt idx="2830">
                  <c:v>39.077145000000002</c:v>
                </c:pt>
                <c:pt idx="2831">
                  <c:v>39.235714000000002</c:v>
                </c:pt>
                <c:pt idx="2832">
                  <c:v>39.065716000000002</c:v>
                </c:pt>
                <c:pt idx="2833">
                  <c:v>39.770000000000003</c:v>
                </c:pt>
                <c:pt idx="2834">
                  <c:v>41.419998</c:v>
                </c:pt>
                <c:pt idx="2835">
                  <c:v>40.840000000000003</c:v>
                </c:pt>
                <c:pt idx="2836">
                  <c:v>40.714286999999999</c:v>
                </c:pt>
                <c:pt idx="2837">
                  <c:v>41.46143</c:v>
                </c:pt>
                <c:pt idx="2838">
                  <c:v>41.261429</c:v>
                </c:pt>
                <c:pt idx="2839">
                  <c:v>41.529998999999997</c:v>
                </c:pt>
                <c:pt idx="2840">
                  <c:v>41.865715000000002</c:v>
                </c:pt>
                <c:pt idx="2841">
                  <c:v>42.704284999999999</c:v>
                </c:pt>
                <c:pt idx="2842">
                  <c:v>42.35857</c:v>
                </c:pt>
                <c:pt idx="2843">
                  <c:v>42.185715000000002</c:v>
                </c:pt>
                <c:pt idx="2844">
                  <c:v>44.748569000000003</c:v>
                </c:pt>
                <c:pt idx="2845">
                  <c:v>44.882857999999999</c:v>
                </c:pt>
                <c:pt idx="2846">
                  <c:v>43.778571999999997</c:v>
                </c:pt>
                <c:pt idx="2847">
                  <c:v>43.714286999999999</c:v>
                </c:pt>
                <c:pt idx="2848">
                  <c:v>44.312859000000003</c:v>
                </c:pt>
                <c:pt idx="2849">
                  <c:v>43.322856999999999</c:v>
                </c:pt>
                <c:pt idx="2850">
                  <c:v>43.954284999999999</c:v>
                </c:pt>
                <c:pt idx="2851">
                  <c:v>44.107143000000001</c:v>
                </c:pt>
                <c:pt idx="2852">
                  <c:v>45.127144000000001</c:v>
                </c:pt>
                <c:pt idx="2853">
                  <c:v>45.77</c:v>
                </c:pt>
                <c:pt idx="2854">
                  <c:v>44.200001</c:v>
                </c:pt>
                <c:pt idx="2855">
                  <c:v>44.400002000000001</c:v>
                </c:pt>
                <c:pt idx="2856">
                  <c:v>44.927143000000001</c:v>
                </c:pt>
                <c:pt idx="2857">
                  <c:v>44.78857</c:v>
                </c:pt>
                <c:pt idx="2858">
                  <c:v>44.592857000000002</c:v>
                </c:pt>
                <c:pt idx="2859">
                  <c:v>46.385714999999998</c:v>
                </c:pt>
                <c:pt idx="2860">
                  <c:v>47.657142999999998</c:v>
                </c:pt>
                <c:pt idx="2861">
                  <c:v>47.785713000000001</c:v>
                </c:pt>
                <c:pt idx="2862">
                  <c:v>46.900002000000001</c:v>
                </c:pt>
                <c:pt idx="2863">
                  <c:v>46.709999000000003</c:v>
                </c:pt>
                <c:pt idx="2864">
                  <c:v>45.931431000000003</c:v>
                </c:pt>
                <c:pt idx="2865">
                  <c:v>42.939999</c:v>
                </c:pt>
                <c:pt idx="2866">
                  <c:v>43.918571</c:v>
                </c:pt>
                <c:pt idx="2867">
                  <c:v>43.944285999999998</c:v>
                </c:pt>
                <c:pt idx="2868">
                  <c:v>46.467143999999998</c:v>
                </c:pt>
                <c:pt idx="2869">
                  <c:v>46.761429</c:v>
                </c:pt>
                <c:pt idx="2870">
                  <c:v>46.5</c:v>
                </c:pt>
                <c:pt idx="2871">
                  <c:v>47.172854999999998</c:v>
                </c:pt>
                <c:pt idx="2872">
                  <c:v>48.068568999999997</c:v>
                </c:pt>
                <c:pt idx="2873">
                  <c:v>50.774284000000002</c:v>
                </c:pt>
                <c:pt idx="2874">
                  <c:v>55.594287999999999</c:v>
                </c:pt>
                <c:pt idx="2875">
                  <c:v>47.884284999999998</c:v>
                </c:pt>
                <c:pt idx="2876">
                  <c:v>48.121428999999999</c:v>
                </c:pt>
                <c:pt idx="2877">
                  <c:v>48.171429000000003</c:v>
                </c:pt>
                <c:pt idx="2878">
                  <c:v>47.279998999999997</c:v>
                </c:pt>
                <c:pt idx="2879">
                  <c:v>46.767142999999997</c:v>
                </c:pt>
                <c:pt idx="2880">
                  <c:v>46.990001999999997</c:v>
                </c:pt>
                <c:pt idx="2881">
                  <c:v>46.664287999999999</c:v>
                </c:pt>
                <c:pt idx="2882">
                  <c:v>47.642856999999999</c:v>
                </c:pt>
                <c:pt idx="2883">
                  <c:v>48.255713999999998</c:v>
                </c:pt>
                <c:pt idx="2884">
                  <c:v>48.914287999999999</c:v>
                </c:pt>
                <c:pt idx="2885">
                  <c:v>49.195712999999998</c:v>
                </c:pt>
                <c:pt idx="2886">
                  <c:v>48.524284000000002</c:v>
                </c:pt>
                <c:pt idx="2887">
                  <c:v>47.942855999999999</c:v>
                </c:pt>
                <c:pt idx="2888">
                  <c:v>48.5</c:v>
                </c:pt>
                <c:pt idx="2889">
                  <c:v>48.5</c:v>
                </c:pt>
                <c:pt idx="2890">
                  <c:v>47.922854999999998</c:v>
                </c:pt>
                <c:pt idx="2891">
                  <c:v>49.142856999999999</c:v>
                </c:pt>
                <c:pt idx="2892">
                  <c:v>49.984287000000002</c:v>
                </c:pt>
                <c:pt idx="2893">
                  <c:v>50.07</c:v>
                </c:pt>
                <c:pt idx="2894">
                  <c:v>49.545715000000001</c:v>
                </c:pt>
                <c:pt idx="2895">
                  <c:v>49.478572999999997</c:v>
                </c:pt>
                <c:pt idx="2896">
                  <c:v>49.811427999999999</c:v>
                </c:pt>
                <c:pt idx="2897">
                  <c:v>50.085712000000001</c:v>
                </c:pt>
                <c:pt idx="2898">
                  <c:v>50.418571</c:v>
                </c:pt>
                <c:pt idx="2899">
                  <c:v>50.922854999999998</c:v>
                </c:pt>
                <c:pt idx="2900">
                  <c:v>51.978572999999997</c:v>
                </c:pt>
                <c:pt idx="2901">
                  <c:v>52.542858000000003</c:v>
                </c:pt>
                <c:pt idx="2902">
                  <c:v>52.565716000000002</c:v>
                </c:pt>
                <c:pt idx="2903">
                  <c:v>51.939999</c:v>
                </c:pt>
                <c:pt idx="2904">
                  <c:v>52.664287999999999</c:v>
                </c:pt>
                <c:pt idx="2905">
                  <c:v>51.59</c:v>
                </c:pt>
                <c:pt idx="2906">
                  <c:v>51.618572</c:v>
                </c:pt>
                <c:pt idx="2907">
                  <c:v>51.41</c:v>
                </c:pt>
                <c:pt idx="2908">
                  <c:v>52.062859000000003</c:v>
                </c:pt>
                <c:pt idx="2909">
                  <c:v>53.022857999999999</c:v>
                </c:pt>
                <c:pt idx="2910">
                  <c:v>53.548572999999998</c:v>
                </c:pt>
                <c:pt idx="2911">
                  <c:v>53.857143000000001</c:v>
                </c:pt>
                <c:pt idx="2912">
                  <c:v>53</c:v>
                </c:pt>
                <c:pt idx="2913">
                  <c:v>53.957141999999997</c:v>
                </c:pt>
                <c:pt idx="2914">
                  <c:v>53.857143000000001</c:v>
                </c:pt>
                <c:pt idx="2915">
                  <c:v>54.265712999999998</c:v>
                </c:pt>
                <c:pt idx="2916">
                  <c:v>54.241427999999999</c:v>
                </c:pt>
                <c:pt idx="2917">
                  <c:v>54.775714999999998</c:v>
                </c:pt>
                <c:pt idx="2918">
                  <c:v>54.851429000000003</c:v>
                </c:pt>
                <c:pt idx="2919">
                  <c:v>54.415714000000001</c:v>
                </c:pt>
                <c:pt idx="2920">
                  <c:v>54.107143000000001</c:v>
                </c:pt>
                <c:pt idx="2921">
                  <c:v>52.791428000000003</c:v>
                </c:pt>
                <c:pt idx="2922">
                  <c:v>52.735714000000002</c:v>
                </c:pt>
                <c:pt idx="2923">
                  <c:v>52.511429</c:v>
                </c:pt>
                <c:pt idx="2924">
                  <c:v>52.495711999999997</c:v>
                </c:pt>
                <c:pt idx="2925">
                  <c:v>52.044285000000002</c:v>
                </c:pt>
                <c:pt idx="2926">
                  <c:v>49.698569999999997</c:v>
                </c:pt>
                <c:pt idx="2927">
                  <c:v>49.425713000000002</c:v>
                </c:pt>
                <c:pt idx="2928">
                  <c:v>49.139999000000003</c:v>
                </c:pt>
                <c:pt idx="2929">
                  <c:v>48.377144000000001</c:v>
                </c:pt>
                <c:pt idx="2930">
                  <c:v>49.810001</c:v>
                </c:pt>
                <c:pt idx="2931">
                  <c:v>48.799999</c:v>
                </c:pt>
                <c:pt idx="2932">
                  <c:v>48.367142000000001</c:v>
                </c:pt>
                <c:pt idx="2933">
                  <c:v>47.695712999999998</c:v>
                </c:pt>
                <c:pt idx="2934">
                  <c:v>47.831429</c:v>
                </c:pt>
                <c:pt idx="2935">
                  <c:v>47.495711999999997</c:v>
                </c:pt>
                <c:pt idx="2936">
                  <c:v>47.777141999999998</c:v>
                </c:pt>
                <c:pt idx="2937">
                  <c:v>56.518569999999997</c:v>
                </c:pt>
                <c:pt idx="2938">
                  <c:v>55.814284999999998</c:v>
                </c:pt>
                <c:pt idx="2939">
                  <c:v>55.928570000000001</c:v>
                </c:pt>
                <c:pt idx="2940">
                  <c:v>58.201427000000002</c:v>
                </c:pt>
                <c:pt idx="2941">
                  <c:v>58.191428999999999</c:v>
                </c:pt>
                <c:pt idx="2942">
                  <c:v>58.455714999999998</c:v>
                </c:pt>
                <c:pt idx="2943">
                  <c:v>58.914287999999999</c:v>
                </c:pt>
                <c:pt idx="2944">
                  <c:v>58.878571000000001</c:v>
                </c:pt>
                <c:pt idx="2945">
                  <c:v>58.361426999999999</c:v>
                </c:pt>
                <c:pt idx="2946">
                  <c:v>58.25</c:v>
                </c:pt>
                <c:pt idx="2947">
                  <c:v>58.701427000000002</c:v>
                </c:pt>
                <c:pt idx="2948">
                  <c:v>61.5</c:v>
                </c:pt>
                <c:pt idx="2949">
                  <c:v>61.767142999999997</c:v>
                </c:pt>
                <c:pt idx="2950">
                  <c:v>62.251430999999997</c:v>
                </c:pt>
                <c:pt idx="2951">
                  <c:v>62.128571000000001</c:v>
                </c:pt>
                <c:pt idx="2952">
                  <c:v>62.784286000000002</c:v>
                </c:pt>
                <c:pt idx="2953">
                  <c:v>62.528571999999997</c:v>
                </c:pt>
                <c:pt idx="2954">
                  <c:v>63.034286000000002</c:v>
                </c:pt>
                <c:pt idx="2955">
                  <c:v>62.321429999999999</c:v>
                </c:pt>
                <c:pt idx="2956">
                  <c:v>62.53857</c:v>
                </c:pt>
                <c:pt idx="2957">
                  <c:v>62.671429000000003</c:v>
                </c:pt>
                <c:pt idx="2958">
                  <c:v>64.241432000000003</c:v>
                </c:pt>
                <c:pt idx="2959">
                  <c:v>65.398567</c:v>
                </c:pt>
                <c:pt idx="2960">
                  <c:v>65.142859999999999</c:v>
                </c:pt>
                <c:pt idx="2961">
                  <c:v>64.875716999999995</c:v>
                </c:pt>
                <c:pt idx="2962">
                  <c:v>64.885711999999998</c:v>
                </c:pt>
                <c:pt idx="2963">
                  <c:v>63.678570000000001</c:v>
                </c:pt>
                <c:pt idx="2964">
                  <c:v>65</c:v>
                </c:pt>
                <c:pt idx="2965">
                  <c:v>65.262855999999999</c:v>
                </c:pt>
                <c:pt idx="2966">
                  <c:v>65.428573999999998</c:v>
                </c:pt>
                <c:pt idx="2967">
                  <c:v>64.934287999999995</c:v>
                </c:pt>
                <c:pt idx="2968">
                  <c:v>64.111427000000006</c:v>
                </c:pt>
                <c:pt idx="2969">
                  <c:v>63.811427999999999</c:v>
                </c:pt>
                <c:pt idx="2970">
                  <c:v>62.785713000000001</c:v>
                </c:pt>
                <c:pt idx="2971">
                  <c:v>62.897143999999997</c:v>
                </c:pt>
                <c:pt idx="2972">
                  <c:v>62.14143</c:v>
                </c:pt>
                <c:pt idx="2973">
                  <c:v>61.542858000000003</c:v>
                </c:pt>
                <c:pt idx="2974">
                  <c:v>60.894286999999998</c:v>
                </c:pt>
                <c:pt idx="2975">
                  <c:v>60.778571999999997</c:v>
                </c:pt>
                <c:pt idx="2976">
                  <c:v>61.742859000000003</c:v>
                </c:pt>
                <c:pt idx="2977">
                  <c:v>61.191428999999999</c:v>
                </c:pt>
                <c:pt idx="2978">
                  <c:v>58.064284999999998</c:v>
                </c:pt>
                <c:pt idx="2979">
                  <c:v>54.990001999999997</c:v>
                </c:pt>
                <c:pt idx="2980">
                  <c:v>53.921429000000003</c:v>
                </c:pt>
                <c:pt idx="2981">
                  <c:v>53.975715999999998</c:v>
                </c:pt>
                <c:pt idx="2982">
                  <c:v>52.714286999999999</c:v>
                </c:pt>
                <c:pt idx="2983">
                  <c:v>52.408569</c:v>
                </c:pt>
                <c:pt idx="2984">
                  <c:v>52.178570000000001</c:v>
                </c:pt>
                <c:pt idx="2985">
                  <c:v>53.007140999999997</c:v>
                </c:pt>
                <c:pt idx="2986">
                  <c:v>52.157142999999998</c:v>
                </c:pt>
                <c:pt idx="2987">
                  <c:v>50.857143000000001</c:v>
                </c:pt>
                <c:pt idx="2988">
                  <c:v>49.741427999999999</c:v>
                </c:pt>
                <c:pt idx="2989">
                  <c:v>50.112858000000003</c:v>
                </c:pt>
                <c:pt idx="2990">
                  <c:v>50.557144000000001</c:v>
                </c:pt>
                <c:pt idx="2991">
                  <c:v>51.068568999999997</c:v>
                </c:pt>
                <c:pt idx="2992">
                  <c:v>47.831429</c:v>
                </c:pt>
                <c:pt idx="2993">
                  <c:v>47.857143000000001</c:v>
                </c:pt>
                <c:pt idx="2994">
                  <c:v>47.367142000000001</c:v>
                </c:pt>
                <c:pt idx="2995">
                  <c:v>47.709999000000003</c:v>
                </c:pt>
                <c:pt idx="2996">
                  <c:v>49.96143</c:v>
                </c:pt>
                <c:pt idx="2997">
                  <c:v>49.914287999999999</c:v>
                </c:pt>
                <c:pt idx="2998">
                  <c:v>54.411430000000003</c:v>
                </c:pt>
                <c:pt idx="2999">
                  <c:v>52.5</c:v>
                </c:pt>
                <c:pt idx="3000">
                  <c:v>50.842857000000002</c:v>
                </c:pt>
                <c:pt idx="3001">
                  <c:v>48.772857999999999</c:v>
                </c:pt>
                <c:pt idx="3002">
                  <c:v>45.842857000000002</c:v>
                </c:pt>
                <c:pt idx="3003">
                  <c:v>46.375712999999998</c:v>
                </c:pt>
                <c:pt idx="3004">
                  <c:v>46.057144000000001</c:v>
                </c:pt>
                <c:pt idx="3005">
                  <c:v>49.384284999999998</c:v>
                </c:pt>
                <c:pt idx="3006">
                  <c:v>49.128571000000001</c:v>
                </c:pt>
                <c:pt idx="3007">
                  <c:v>49.354286000000002</c:v>
                </c:pt>
                <c:pt idx="3008">
                  <c:v>49.674286000000002</c:v>
                </c:pt>
                <c:pt idx="3009">
                  <c:v>46.834285999999999</c:v>
                </c:pt>
                <c:pt idx="3010">
                  <c:v>47.388573000000001</c:v>
                </c:pt>
                <c:pt idx="3011">
                  <c:v>47.134284999999998</c:v>
                </c:pt>
                <c:pt idx="3012">
                  <c:v>49.361426999999999</c:v>
                </c:pt>
                <c:pt idx="3013">
                  <c:v>50.610000999999997</c:v>
                </c:pt>
                <c:pt idx="3014">
                  <c:v>50.628571000000001</c:v>
                </c:pt>
                <c:pt idx="3015">
                  <c:v>50.255713999999998</c:v>
                </c:pt>
                <c:pt idx="3016">
                  <c:v>49.995711999999997</c:v>
                </c:pt>
                <c:pt idx="3017">
                  <c:v>52.459999000000003</c:v>
                </c:pt>
                <c:pt idx="3018">
                  <c:v>53.242859000000003</c:v>
                </c:pt>
                <c:pt idx="3019">
                  <c:v>55.812859000000003</c:v>
                </c:pt>
                <c:pt idx="3020">
                  <c:v>56.785713000000001</c:v>
                </c:pt>
                <c:pt idx="3021">
                  <c:v>57.495711999999997</c:v>
                </c:pt>
                <c:pt idx="3022">
                  <c:v>57.459999000000003</c:v>
                </c:pt>
                <c:pt idx="3023">
                  <c:v>57.885714999999998</c:v>
                </c:pt>
                <c:pt idx="3024">
                  <c:v>59.427143000000001</c:v>
                </c:pt>
                <c:pt idx="3025">
                  <c:v>60.248569000000003</c:v>
                </c:pt>
                <c:pt idx="3026">
                  <c:v>60.415714000000001</c:v>
                </c:pt>
                <c:pt idx="3027">
                  <c:v>60.799999</c:v>
                </c:pt>
                <c:pt idx="3028">
                  <c:v>60.642856999999999</c:v>
                </c:pt>
                <c:pt idx="3029">
                  <c:v>61.342857000000002</c:v>
                </c:pt>
                <c:pt idx="3030">
                  <c:v>62.127144000000001</c:v>
                </c:pt>
                <c:pt idx="3031">
                  <c:v>61.521427000000003</c:v>
                </c:pt>
                <c:pt idx="3032">
                  <c:v>62.291428000000003</c:v>
                </c:pt>
                <c:pt idx="3033">
                  <c:v>61.799999</c:v>
                </c:pt>
                <c:pt idx="3034">
                  <c:v>61.464286999999999</c:v>
                </c:pt>
                <c:pt idx="3035">
                  <c:v>61.128571000000001</c:v>
                </c:pt>
                <c:pt idx="3036">
                  <c:v>61.601429000000003</c:v>
                </c:pt>
                <c:pt idx="3037">
                  <c:v>64.012855999999999</c:v>
                </c:pt>
                <c:pt idx="3038">
                  <c:v>64.402855000000002</c:v>
                </c:pt>
                <c:pt idx="3039">
                  <c:v>64.212860000000006</c:v>
                </c:pt>
                <c:pt idx="3040">
                  <c:v>63.268569999999997</c:v>
                </c:pt>
                <c:pt idx="3041">
                  <c:v>63.122855999999999</c:v>
                </c:pt>
                <c:pt idx="3042">
                  <c:v>64.277145000000004</c:v>
                </c:pt>
                <c:pt idx="3043">
                  <c:v>63.537143999999998</c:v>
                </c:pt>
                <c:pt idx="3044">
                  <c:v>63.162857000000002</c:v>
                </c:pt>
                <c:pt idx="3045">
                  <c:v>63.312859000000003</c:v>
                </c:pt>
                <c:pt idx="3046">
                  <c:v>63.838569999999997</c:v>
                </c:pt>
                <c:pt idx="3047">
                  <c:v>67.668571</c:v>
                </c:pt>
                <c:pt idx="3048">
                  <c:v>67.981430000000003</c:v>
                </c:pt>
                <c:pt idx="3049">
                  <c:v>67.517143000000004</c:v>
                </c:pt>
                <c:pt idx="3050">
                  <c:v>67.461426000000003</c:v>
                </c:pt>
                <c:pt idx="3051">
                  <c:v>65.857140000000001</c:v>
                </c:pt>
                <c:pt idx="3052">
                  <c:v>64.191428999999999</c:v>
                </c:pt>
                <c:pt idx="3053">
                  <c:v>63.455714999999998</c:v>
                </c:pt>
                <c:pt idx="3054">
                  <c:v>63.447144000000002</c:v>
                </c:pt>
                <c:pt idx="3055">
                  <c:v>65.068573000000001</c:v>
                </c:pt>
                <c:pt idx="3056">
                  <c:v>64.481430000000003</c:v>
                </c:pt>
                <c:pt idx="3057">
                  <c:v>65.099997999999999</c:v>
                </c:pt>
                <c:pt idx="3058">
                  <c:v>64.121429000000006</c:v>
                </c:pt>
                <c:pt idx="3059">
                  <c:v>63.471428000000003</c:v>
                </c:pt>
                <c:pt idx="3060">
                  <c:v>65.357140000000001</c:v>
                </c:pt>
                <c:pt idx="3061">
                  <c:v>63.524284000000002</c:v>
                </c:pt>
                <c:pt idx="3062">
                  <c:v>62.201427000000002</c:v>
                </c:pt>
                <c:pt idx="3063">
                  <c:v>61.458571999999997</c:v>
                </c:pt>
                <c:pt idx="3064">
                  <c:v>61.167144999999998</c:v>
                </c:pt>
                <c:pt idx="3065">
                  <c:v>60.844287999999999</c:v>
                </c:pt>
                <c:pt idx="3066">
                  <c:v>61.198569999999997</c:v>
                </c:pt>
                <c:pt idx="3067">
                  <c:v>62.184283999999998</c:v>
                </c:pt>
                <c:pt idx="3068">
                  <c:v>61.852856000000003</c:v>
                </c:pt>
                <c:pt idx="3069">
                  <c:v>61.104286000000002</c:v>
                </c:pt>
                <c:pt idx="3070">
                  <c:v>61.428570000000001</c:v>
                </c:pt>
                <c:pt idx="3071">
                  <c:v>61.142856999999999</c:v>
                </c:pt>
                <c:pt idx="3072">
                  <c:v>62.128571000000001</c:v>
                </c:pt>
                <c:pt idx="3073">
                  <c:v>64.278571999999997</c:v>
                </c:pt>
                <c:pt idx="3074">
                  <c:v>64.424285999999995</c:v>
                </c:pt>
                <c:pt idx="3075">
                  <c:v>65.378570999999994</c:v>
                </c:pt>
                <c:pt idx="3076">
                  <c:v>64.714286999999999</c:v>
                </c:pt>
                <c:pt idx="3077">
                  <c:v>64.888572999999994</c:v>
                </c:pt>
                <c:pt idx="3078">
                  <c:v>65</c:v>
                </c:pt>
                <c:pt idx="3079">
                  <c:v>66</c:v>
                </c:pt>
                <c:pt idx="3080">
                  <c:v>67.071426000000002</c:v>
                </c:pt>
                <c:pt idx="3081">
                  <c:v>67.214286999999999</c:v>
                </c:pt>
                <c:pt idx="3082">
                  <c:v>67.678573999999998</c:v>
                </c:pt>
                <c:pt idx="3083">
                  <c:v>68.021431000000007</c:v>
                </c:pt>
                <c:pt idx="3084">
                  <c:v>68.507141000000004</c:v>
                </c:pt>
                <c:pt idx="3085">
                  <c:v>69.328568000000004</c:v>
                </c:pt>
                <c:pt idx="3086">
                  <c:v>68.835716000000005</c:v>
                </c:pt>
                <c:pt idx="3087">
                  <c:v>68.607140000000001</c:v>
                </c:pt>
                <c:pt idx="3088">
                  <c:v>68.211426000000003</c:v>
                </c:pt>
                <c:pt idx="3089">
                  <c:v>68.642859999999999</c:v>
                </c:pt>
                <c:pt idx="3090">
                  <c:v>68.398567</c:v>
                </c:pt>
                <c:pt idx="3091">
                  <c:v>69.657143000000005</c:v>
                </c:pt>
                <c:pt idx="3092">
                  <c:v>68.812859000000003</c:v>
                </c:pt>
                <c:pt idx="3093">
                  <c:v>68.192856000000006</c:v>
                </c:pt>
                <c:pt idx="3094">
                  <c:v>68.657143000000005</c:v>
                </c:pt>
                <c:pt idx="3095">
                  <c:v>69.898567</c:v>
                </c:pt>
                <c:pt idx="3096">
                  <c:v>69.25</c:v>
                </c:pt>
                <c:pt idx="3097">
                  <c:v>69.194282999999999</c:v>
                </c:pt>
                <c:pt idx="3098">
                  <c:v>69.269997000000004</c:v>
                </c:pt>
                <c:pt idx="3099">
                  <c:v>68.220000999999996</c:v>
                </c:pt>
                <c:pt idx="3100">
                  <c:v>65.448570000000004</c:v>
                </c:pt>
                <c:pt idx="3101">
                  <c:v>65.552856000000006</c:v>
                </c:pt>
                <c:pt idx="3102">
                  <c:v>65.908569</c:v>
                </c:pt>
                <c:pt idx="3103">
                  <c:v>65.904289000000006</c:v>
                </c:pt>
                <c:pt idx="3104">
                  <c:v>65.278571999999997</c:v>
                </c:pt>
                <c:pt idx="3105">
                  <c:v>64.001427000000007</c:v>
                </c:pt>
                <c:pt idx="3106">
                  <c:v>64.522857999999999</c:v>
                </c:pt>
                <c:pt idx="3107">
                  <c:v>64.621429000000006</c:v>
                </c:pt>
                <c:pt idx="3108">
                  <c:v>64.377144000000001</c:v>
                </c:pt>
                <c:pt idx="3109">
                  <c:v>64.362853999999999</c:v>
                </c:pt>
                <c:pt idx="3110">
                  <c:v>65.312859000000003</c:v>
                </c:pt>
                <c:pt idx="3111">
                  <c:v>64.285713000000001</c:v>
                </c:pt>
                <c:pt idx="3112">
                  <c:v>64.355712999999994</c:v>
                </c:pt>
                <c:pt idx="3113">
                  <c:v>65.800003000000004</c:v>
                </c:pt>
                <c:pt idx="3114">
                  <c:v>66.744286000000002</c:v>
                </c:pt>
                <c:pt idx="3115">
                  <c:v>66.611427000000006</c:v>
                </c:pt>
                <c:pt idx="3116">
                  <c:v>66.800003000000004</c:v>
                </c:pt>
                <c:pt idx="3117">
                  <c:v>66.855712999999994</c:v>
                </c:pt>
                <c:pt idx="3118">
                  <c:v>66.405715999999998</c:v>
                </c:pt>
                <c:pt idx="3119">
                  <c:v>64.638572999999994</c:v>
                </c:pt>
                <c:pt idx="3120">
                  <c:v>64.569999999999993</c:v>
                </c:pt>
                <c:pt idx="3121">
                  <c:v>64.425713000000002</c:v>
                </c:pt>
                <c:pt idx="3122">
                  <c:v>52.310001</c:v>
                </c:pt>
                <c:pt idx="3123">
                  <c:v>51.438572000000001</c:v>
                </c:pt>
                <c:pt idx="3124">
                  <c:v>52.741427999999999</c:v>
                </c:pt>
                <c:pt idx="3125">
                  <c:v>52.398570999999997</c:v>
                </c:pt>
                <c:pt idx="3126">
                  <c:v>54.568568999999997</c:v>
                </c:pt>
                <c:pt idx="3127">
                  <c:v>55.110000999999997</c:v>
                </c:pt>
                <c:pt idx="3128">
                  <c:v>55.285713000000001</c:v>
                </c:pt>
                <c:pt idx="3129">
                  <c:v>54.928570000000001</c:v>
                </c:pt>
                <c:pt idx="3130">
                  <c:v>55.267142999999997</c:v>
                </c:pt>
                <c:pt idx="3131">
                  <c:v>55.240001999999997</c:v>
                </c:pt>
                <c:pt idx="3132">
                  <c:v>54.619999</c:v>
                </c:pt>
                <c:pt idx="3133">
                  <c:v>56.252856999999999</c:v>
                </c:pt>
                <c:pt idx="3134">
                  <c:v>56.502856999999999</c:v>
                </c:pt>
                <c:pt idx="3135">
                  <c:v>55.321429999999999</c:v>
                </c:pt>
                <c:pt idx="3136">
                  <c:v>55.405712000000001</c:v>
                </c:pt>
                <c:pt idx="3137">
                  <c:v>55.047142000000001</c:v>
                </c:pt>
                <c:pt idx="3138">
                  <c:v>55.035713000000001</c:v>
                </c:pt>
                <c:pt idx="3139">
                  <c:v>55.635714999999998</c:v>
                </c:pt>
                <c:pt idx="3140">
                  <c:v>56.299999</c:v>
                </c:pt>
                <c:pt idx="3141">
                  <c:v>55.137141999999997</c:v>
                </c:pt>
                <c:pt idx="3142">
                  <c:v>55.007140999999997</c:v>
                </c:pt>
                <c:pt idx="3143">
                  <c:v>55.317141999999997</c:v>
                </c:pt>
                <c:pt idx="3144">
                  <c:v>55.642856999999999</c:v>
                </c:pt>
                <c:pt idx="3145">
                  <c:v>54.985714000000002</c:v>
                </c:pt>
                <c:pt idx="3146">
                  <c:v>55.292858000000003</c:v>
                </c:pt>
                <c:pt idx="3147">
                  <c:v>53.322856999999999</c:v>
                </c:pt>
                <c:pt idx="3148">
                  <c:v>53.321429999999999</c:v>
                </c:pt>
                <c:pt idx="3149">
                  <c:v>51.922854999999998</c:v>
                </c:pt>
                <c:pt idx="3150">
                  <c:v>50.347141000000001</c:v>
                </c:pt>
                <c:pt idx="3151">
                  <c:v>50.527141999999998</c:v>
                </c:pt>
                <c:pt idx="3152">
                  <c:v>50.571429999999999</c:v>
                </c:pt>
                <c:pt idx="3153">
                  <c:v>49.571429999999999</c:v>
                </c:pt>
                <c:pt idx="3154">
                  <c:v>50.477142000000001</c:v>
                </c:pt>
                <c:pt idx="3155">
                  <c:v>50.731430000000003</c:v>
                </c:pt>
                <c:pt idx="3156">
                  <c:v>51.135714999999998</c:v>
                </c:pt>
                <c:pt idx="3157">
                  <c:v>50.642856999999999</c:v>
                </c:pt>
                <c:pt idx="3158">
                  <c:v>49.982857000000003</c:v>
                </c:pt>
                <c:pt idx="3159">
                  <c:v>49.337142999999998</c:v>
                </c:pt>
                <c:pt idx="3160">
                  <c:v>49.247143000000001</c:v>
                </c:pt>
                <c:pt idx="3161">
                  <c:v>48.700001</c:v>
                </c:pt>
                <c:pt idx="3162">
                  <c:v>48.322856999999999</c:v>
                </c:pt>
                <c:pt idx="3163">
                  <c:v>48.418571</c:v>
                </c:pt>
                <c:pt idx="3164">
                  <c:v>47.07</c:v>
                </c:pt>
                <c:pt idx="3165">
                  <c:v>47.867142000000001</c:v>
                </c:pt>
                <c:pt idx="3166">
                  <c:v>48.928570000000001</c:v>
                </c:pt>
                <c:pt idx="3167">
                  <c:v>48.720001000000003</c:v>
                </c:pt>
                <c:pt idx="3168">
                  <c:v>49.240001999999997</c:v>
                </c:pt>
                <c:pt idx="3169">
                  <c:v>48.428570000000001</c:v>
                </c:pt>
                <c:pt idx="3170">
                  <c:v>49.07</c:v>
                </c:pt>
                <c:pt idx="3171">
                  <c:v>49.484287000000002</c:v>
                </c:pt>
                <c:pt idx="3172">
                  <c:v>49.104286000000002</c:v>
                </c:pt>
                <c:pt idx="3173">
                  <c:v>49.139999000000003</c:v>
                </c:pt>
                <c:pt idx="3174">
                  <c:v>49.39143</c:v>
                </c:pt>
                <c:pt idx="3175">
                  <c:v>50.331429</c:v>
                </c:pt>
                <c:pt idx="3176">
                  <c:v>49.258572000000001</c:v>
                </c:pt>
                <c:pt idx="3177">
                  <c:v>47.639999000000003</c:v>
                </c:pt>
                <c:pt idx="3178">
                  <c:v>47.421429000000003</c:v>
                </c:pt>
                <c:pt idx="3179">
                  <c:v>47.835712000000001</c:v>
                </c:pt>
                <c:pt idx="3180">
                  <c:v>48.02</c:v>
                </c:pt>
                <c:pt idx="3181">
                  <c:v>47.198569999999997</c:v>
                </c:pt>
                <c:pt idx="3182">
                  <c:v>47.048572999999998</c:v>
                </c:pt>
                <c:pt idx="3183">
                  <c:v>47.369999</c:v>
                </c:pt>
                <c:pt idx="3184">
                  <c:v>46.785713000000001</c:v>
                </c:pt>
                <c:pt idx="3185">
                  <c:v>48.25</c:v>
                </c:pt>
                <c:pt idx="3186">
                  <c:v>50</c:v>
                </c:pt>
                <c:pt idx="3187">
                  <c:v>59.240001999999997</c:v>
                </c:pt>
                <c:pt idx="3188">
                  <c:v>61.374287000000002</c:v>
                </c:pt>
                <c:pt idx="3189">
                  <c:v>62.742859000000003</c:v>
                </c:pt>
                <c:pt idx="3190">
                  <c:v>63.898570999999997</c:v>
                </c:pt>
                <c:pt idx="3191">
                  <c:v>65.339995999999999</c:v>
                </c:pt>
                <c:pt idx="3192">
                  <c:v>64.821426000000002</c:v>
                </c:pt>
                <c:pt idx="3193">
                  <c:v>63.927143000000001</c:v>
                </c:pt>
                <c:pt idx="3194">
                  <c:v>63.984287000000002</c:v>
                </c:pt>
                <c:pt idx="3195">
                  <c:v>63.428570000000001</c:v>
                </c:pt>
                <c:pt idx="3196">
                  <c:v>65.467140000000001</c:v>
                </c:pt>
                <c:pt idx="3197">
                  <c:v>65.174285999999995</c:v>
                </c:pt>
                <c:pt idx="3198">
                  <c:v>65.138572999999994</c:v>
                </c:pt>
                <c:pt idx="3199">
                  <c:v>64.428573999999998</c:v>
                </c:pt>
                <c:pt idx="3200">
                  <c:v>63.785713000000001</c:v>
                </c:pt>
                <c:pt idx="3201">
                  <c:v>65.157143000000005</c:v>
                </c:pt>
                <c:pt idx="3202">
                  <c:v>66.141425999999996</c:v>
                </c:pt>
                <c:pt idx="3203">
                  <c:v>65.607140000000001</c:v>
                </c:pt>
                <c:pt idx="3204">
                  <c:v>66.629997000000003</c:v>
                </c:pt>
                <c:pt idx="3205">
                  <c:v>67.371429000000006</c:v>
                </c:pt>
                <c:pt idx="3206">
                  <c:v>68.069999999999993</c:v>
                </c:pt>
                <c:pt idx="3207">
                  <c:v>68.714286999999999</c:v>
                </c:pt>
                <c:pt idx="3208">
                  <c:v>68.374283000000005</c:v>
                </c:pt>
                <c:pt idx="3209">
                  <c:v>68.314284999999998</c:v>
                </c:pt>
                <c:pt idx="3210">
                  <c:v>68.084289999999996</c:v>
                </c:pt>
                <c:pt idx="3211">
                  <c:v>68.794289000000006</c:v>
                </c:pt>
                <c:pt idx="3212">
                  <c:v>69.5</c:v>
                </c:pt>
                <c:pt idx="3213">
                  <c:v>69.428573999999998</c:v>
                </c:pt>
                <c:pt idx="3214">
                  <c:v>68.607140000000001</c:v>
                </c:pt>
                <c:pt idx="3215">
                  <c:v>68.457145999999995</c:v>
                </c:pt>
                <c:pt idx="3216">
                  <c:v>67.925713000000002</c:v>
                </c:pt>
                <c:pt idx="3217">
                  <c:v>67.464286999999999</c:v>
                </c:pt>
                <c:pt idx="3218">
                  <c:v>66.925713000000002</c:v>
                </c:pt>
                <c:pt idx="3219">
                  <c:v>65.092856999999995</c:v>
                </c:pt>
                <c:pt idx="3220">
                  <c:v>63.351429000000003</c:v>
                </c:pt>
                <c:pt idx="3221">
                  <c:v>63.939999</c:v>
                </c:pt>
                <c:pt idx="3222">
                  <c:v>64.582854999999995</c:v>
                </c:pt>
                <c:pt idx="3223">
                  <c:v>64.057143999999994</c:v>
                </c:pt>
                <c:pt idx="3224">
                  <c:v>61.547142000000001</c:v>
                </c:pt>
                <c:pt idx="3225">
                  <c:v>60.694285999999998</c:v>
                </c:pt>
                <c:pt idx="3226">
                  <c:v>60.650002000000001</c:v>
                </c:pt>
                <c:pt idx="3227">
                  <c:v>61.21143</c:v>
                </c:pt>
                <c:pt idx="3228">
                  <c:v>61.785713000000001</c:v>
                </c:pt>
                <c:pt idx="3229">
                  <c:v>61.155712000000001</c:v>
                </c:pt>
                <c:pt idx="3230">
                  <c:v>63.098571999999997</c:v>
                </c:pt>
                <c:pt idx="3231">
                  <c:v>62.691428999999999</c:v>
                </c:pt>
                <c:pt idx="3232">
                  <c:v>60.447144000000002</c:v>
                </c:pt>
                <c:pt idx="3233">
                  <c:v>59.847141000000001</c:v>
                </c:pt>
                <c:pt idx="3234">
                  <c:v>60.564284999999998</c:v>
                </c:pt>
                <c:pt idx="3235">
                  <c:v>60.419998</c:v>
                </c:pt>
                <c:pt idx="3236">
                  <c:v>59.785713000000001</c:v>
                </c:pt>
                <c:pt idx="3237">
                  <c:v>59.607143000000001</c:v>
                </c:pt>
                <c:pt idx="3238">
                  <c:v>60.447144000000002</c:v>
                </c:pt>
                <c:pt idx="3239">
                  <c:v>60.848571999999997</c:v>
                </c:pt>
                <c:pt idx="3240">
                  <c:v>63.107143000000001</c:v>
                </c:pt>
                <c:pt idx="3241">
                  <c:v>63.135714999999998</c:v>
                </c:pt>
                <c:pt idx="3242">
                  <c:v>64.995711999999997</c:v>
                </c:pt>
                <c:pt idx="3243">
                  <c:v>69.285713000000001</c:v>
                </c:pt>
                <c:pt idx="3244">
                  <c:v>69.142859999999999</c:v>
                </c:pt>
                <c:pt idx="3245">
                  <c:v>68.704284999999999</c:v>
                </c:pt>
                <c:pt idx="3246">
                  <c:v>81.25</c:v>
                </c:pt>
                <c:pt idx="3247">
                  <c:v>82.142859999999999</c:v>
                </c:pt>
                <c:pt idx="3248">
                  <c:v>82.304282999999998</c:v>
                </c:pt>
                <c:pt idx="3249">
                  <c:v>81.484283000000005</c:v>
                </c:pt>
                <c:pt idx="3250">
                  <c:v>80.712860000000006</c:v>
                </c:pt>
                <c:pt idx="3251">
                  <c:v>80.342856999999995</c:v>
                </c:pt>
                <c:pt idx="3252">
                  <c:v>80.808571000000001</c:v>
                </c:pt>
                <c:pt idx="3253">
                  <c:v>81.785713000000001</c:v>
                </c:pt>
                <c:pt idx="3254">
                  <c:v>81.278571999999997</c:v>
                </c:pt>
                <c:pt idx="3255">
                  <c:v>81.055717000000001</c:v>
                </c:pt>
                <c:pt idx="3256">
                  <c:v>80.835716000000005</c:v>
                </c:pt>
                <c:pt idx="3257">
                  <c:v>79.967140000000001</c:v>
                </c:pt>
                <c:pt idx="3258">
                  <c:v>79.714286999999999</c:v>
                </c:pt>
                <c:pt idx="3259">
                  <c:v>82.442856000000006</c:v>
                </c:pt>
                <c:pt idx="3260">
                  <c:v>81.214286999999999</c:v>
                </c:pt>
                <c:pt idx="3261">
                  <c:v>80.794289000000006</c:v>
                </c:pt>
                <c:pt idx="3262">
                  <c:v>82.152855000000002</c:v>
                </c:pt>
                <c:pt idx="3263">
                  <c:v>84.857140000000001</c:v>
                </c:pt>
                <c:pt idx="3264">
                  <c:v>83.808571000000001</c:v>
                </c:pt>
                <c:pt idx="3265">
                  <c:v>84.197143999999994</c:v>
                </c:pt>
                <c:pt idx="3266">
                  <c:v>83.924285999999995</c:v>
                </c:pt>
                <c:pt idx="3267">
                  <c:v>88.348572000000004</c:v>
                </c:pt>
                <c:pt idx="3268">
                  <c:v>88.534285999999994</c:v>
                </c:pt>
                <c:pt idx="3269">
                  <c:v>89.785713000000001</c:v>
                </c:pt>
                <c:pt idx="3270">
                  <c:v>89.108574000000004</c:v>
                </c:pt>
                <c:pt idx="3271">
                  <c:v>89.571426000000002</c:v>
                </c:pt>
                <c:pt idx="3272">
                  <c:v>89.407143000000005</c:v>
                </c:pt>
                <c:pt idx="3273">
                  <c:v>89.061431999999996</c:v>
                </c:pt>
                <c:pt idx="3274">
                  <c:v>89.907143000000005</c:v>
                </c:pt>
                <c:pt idx="3275">
                  <c:v>89.855712999999994</c:v>
                </c:pt>
                <c:pt idx="3276">
                  <c:v>90.205710999999994</c:v>
                </c:pt>
                <c:pt idx="3277">
                  <c:v>89.121429000000006</c:v>
                </c:pt>
                <c:pt idx="3278">
                  <c:v>89.678573999999998</c:v>
                </c:pt>
                <c:pt idx="3279">
                  <c:v>89.732856999999996</c:v>
                </c:pt>
                <c:pt idx="3280">
                  <c:v>89.428573999999998</c:v>
                </c:pt>
                <c:pt idx="3281">
                  <c:v>90.540001000000004</c:v>
                </c:pt>
                <c:pt idx="3282">
                  <c:v>90.815712000000005</c:v>
                </c:pt>
                <c:pt idx="3283">
                  <c:v>92.714286999999999</c:v>
                </c:pt>
                <c:pt idx="3284">
                  <c:v>98.970000999999996</c:v>
                </c:pt>
                <c:pt idx="3285">
                  <c:v>96.918571</c:v>
                </c:pt>
                <c:pt idx="3286">
                  <c:v>95.342856999999995</c:v>
                </c:pt>
                <c:pt idx="3287">
                  <c:v>93.591431</c:v>
                </c:pt>
                <c:pt idx="3288">
                  <c:v>95.607140000000001</c:v>
                </c:pt>
                <c:pt idx="3289">
                  <c:v>95.132857999999999</c:v>
                </c:pt>
                <c:pt idx="3290">
                  <c:v>95.341431</c:v>
                </c:pt>
                <c:pt idx="3291">
                  <c:v>96.418571</c:v>
                </c:pt>
                <c:pt idx="3292">
                  <c:v>96.692856000000006</c:v>
                </c:pt>
                <c:pt idx="3293">
                  <c:v>97.389999000000003</c:v>
                </c:pt>
                <c:pt idx="3294">
                  <c:v>100.891426</c:v>
                </c:pt>
                <c:pt idx="3295">
                  <c:v>96</c:v>
                </c:pt>
                <c:pt idx="3296">
                  <c:v>95.314284999999998</c:v>
                </c:pt>
                <c:pt idx="3297">
                  <c:v>92.912857000000002</c:v>
                </c:pt>
                <c:pt idx="3298">
                  <c:v>94.355712999999994</c:v>
                </c:pt>
                <c:pt idx="3299">
                  <c:v>95.238570999999993</c:v>
                </c:pt>
                <c:pt idx="3300">
                  <c:v>94.198570000000004</c:v>
                </c:pt>
                <c:pt idx="3301">
                  <c:v>94.928573999999998</c:v>
                </c:pt>
                <c:pt idx="3302">
                  <c:v>95.427138999999997</c:v>
                </c:pt>
                <c:pt idx="3303">
                  <c:v>93.995711999999997</c:v>
                </c:pt>
                <c:pt idx="3304">
                  <c:v>95.845710999999994</c:v>
                </c:pt>
                <c:pt idx="3305">
                  <c:v>98.502853000000002</c:v>
                </c:pt>
                <c:pt idx="3306">
                  <c:v>102.308571</c:v>
                </c:pt>
                <c:pt idx="3307">
                  <c:v>101.635712</c:v>
                </c:pt>
                <c:pt idx="3308">
                  <c:v>100.75</c:v>
                </c:pt>
                <c:pt idx="3309">
                  <c:v>116.489998</c:v>
                </c:pt>
                <c:pt idx="3310">
                  <c:v>117.879997</c:v>
                </c:pt>
                <c:pt idx="3311">
                  <c:v>114.699997</c:v>
                </c:pt>
                <c:pt idx="3312">
                  <c:v>113.709999</c:v>
                </c:pt>
                <c:pt idx="3313">
                  <c:v>113.879997</c:v>
                </c:pt>
                <c:pt idx="3314">
                  <c:v>112.18</c:v>
                </c:pt>
                <c:pt idx="3315">
                  <c:v>111.68</c:v>
                </c:pt>
                <c:pt idx="3316">
                  <c:v>109.860001</c:v>
                </c:pt>
                <c:pt idx="3317">
                  <c:v>107.94000200000001</c:v>
                </c:pt>
                <c:pt idx="3318">
                  <c:v>107.75</c:v>
                </c:pt>
                <c:pt idx="3319">
                  <c:v>111.900002</c:v>
                </c:pt>
                <c:pt idx="3320">
                  <c:v>115</c:v>
                </c:pt>
                <c:pt idx="3321">
                  <c:v>114.599998</c:v>
                </c:pt>
                <c:pt idx="3322">
                  <c:v>122.790001</c:v>
                </c:pt>
                <c:pt idx="3323">
                  <c:v>129.28999300000001</c:v>
                </c:pt>
                <c:pt idx="3324">
                  <c:v>128.85000600000001</c:v>
                </c:pt>
                <c:pt idx="3325">
                  <c:v>126.599998</c:v>
                </c:pt>
                <c:pt idx="3326">
                  <c:v>126.5</c:v>
                </c:pt>
                <c:pt idx="3327">
                  <c:v>123.760002</c:v>
                </c:pt>
                <c:pt idx="3328">
                  <c:v>122.449997</c:v>
                </c:pt>
                <c:pt idx="3329">
                  <c:v>125.730003</c:v>
                </c:pt>
                <c:pt idx="3330">
                  <c:v>125</c:v>
                </c:pt>
                <c:pt idx="3331">
                  <c:v>125.699997</c:v>
                </c:pt>
                <c:pt idx="3332">
                  <c:v>126.75</c:v>
                </c:pt>
                <c:pt idx="3333">
                  <c:v>123.699997</c:v>
                </c:pt>
                <c:pt idx="3334">
                  <c:v>121.449997</c:v>
                </c:pt>
                <c:pt idx="3335">
                  <c:v>110</c:v>
                </c:pt>
                <c:pt idx="3336">
                  <c:v>109.629997</c:v>
                </c:pt>
                <c:pt idx="3337">
                  <c:v>107.879997</c:v>
                </c:pt>
                <c:pt idx="3338">
                  <c:v>110.279999</c:v>
                </c:pt>
                <c:pt idx="3339">
                  <c:v>118.25</c:v>
                </c:pt>
                <c:pt idx="3340">
                  <c:v>119.349998</c:v>
                </c:pt>
                <c:pt idx="3341">
                  <c:v>117</c:v>
                </c:pt>
                <c:pt idx="3342">
                  <c:v>111.239998</c:v>
                </c:pt>
                <c:pt idx="3343">
                  <c:v>109.5</c:v>
                </c:pt>
                <c:pt idx="3344">
                  <c:v>104.16999800000001</c:v>
                </c:pt>
                <c:pt idx="3345">
                  <c:v>99.93</c:v>
                </c:pt>
                <c:pt idx="3346">
                  <c:v>102.5</c:v>
                </c:pt>
                <c:pt idx="3347">
                  <c:v>102.790001</c:v>
                </c:pt>
                <c:pt idx="3348">
                  <c:v>100.849998</c:v>
                </c:pt>
                <c:pt idx="3349">
                  <c:v>100.849998</c:v>
                </c:pt>
                <c:pt idx="3350">
                  <c:v>97.910004000000001</c:v>
                </c:pt>
                <c:pt idx="3351">
                  <c:v>99.650002000000001</c:v>
                </c:pt>
                <c:pt idx="3352">
                  <c:v>104.480003</c:v>
                </c:pt>
                <c:pt idx="3353">
                  <c:v>107.5</c:v>
                </c:pt>
                <c:pt idx="3354">
                  <c:v>104.360001</c:v>
                </c:pt>
                <c:pt idx="3355">
                  <c:v>103.769997</c:v>
                </c:pt>
                <c:pt idx="3356">
                  <c:v>99.900002000000001</c:v>
                </c:pt>
                <c:pt idx="3357">
                  <c:v>99.739998</c:v>
                </c:pt>
                <c:pt idx="3358">
                  <c:v>104</c:v>
                </c:pt>
                <c:pt idx="3359">
                  <c:v>105.449997</c:v>
                </c:pt>
                <c:pt idx="3360">
                  <c:v>103.33000199999999</c:v>
                </c:pt>
                <c:pt idx="3361">
                  <c:v>100.629997</c:v>
                </c:pt>
                <c:pt idx="3362">
                  <c:v>103.459999</c:v>
                </c:pt>
                <c:pt idx="3363">
                  <c:v>106.110001</c:v>
                </c:pt>
                <c:pt idx="3364">
                  <c:v>106.870003</c:v>
                </c:pt>
                <c:pt idx="3365">
                  <c:v>112.279999</c:v>
                </c:pt>
                <c:pt idx="3366">
                  <c:v>112.25</c:v>
                </c:pt>
                <c:pt idx="3367">
                  <c:v>109.779999</c:v>
                </c:pt>
                <c:pt idx="3368">
                  <c:v>115.050003</c:v>
                </c:pt>
                <c:pt idx="3369">
                  <c:v>115.83000199999999</c:v>
                </c:pt>
                <c:pt idx="3370">
                  <c:v>115.41999800000001</c:v>
                </c:pt>
                <c:pt idx="3371">
                  <c:v>113.720001</c:v>
                </c:pt>
                <c:pt idx="3372">
                  <c:v>111.629997</c:v>
                </c:pt>
                <c:pt idx="3373">
                  <c:v>104.879997</c:v>
                </c:pt>
                <c:pt idx="3374">
                  <c:v>101.650002</c:v>
                </c:pt>
                <c:pt idx="3375">
                  <c:v>103.620003</c:v>
                </c:pt>
                <c:pt idx="3376">
                  <c:v>102.110001</c:v>
                </c:pt>
                <c:pt idx="3377">
                  <c:v>100.339996</c:v>
                </c:pt>
                <c:pt idx="3378">
                  <c:v>99.93</c:v>
                </c:pt>
                <c:pt idx="3379">
                  <c:v>101.55999799999999</c:v>
                </c:pt>
                <c:pt idx="3380">
                  <c:v>103.30999799999999</c:v>
                </c:pt>
                <c:pt idx="3381">
                  <c:v>104.720001</c:v>
                </c:pt>
                <c:pt idx="3382">
                  <c:v>106.209999</c:v>
                </c:pt>
                <c:pt idx="3383">
                  <c:v>106.910004</c:v>
                </c:pt>
                <c:pt idx="3384">
                  <c:v>110.099998</c:v>
                </c:pt>
                <c:pt idx="3385">
                  <c:v>109.370003</c:v>
                </c:pt>
                <c:pt idx="3386">
                  <c:v>111.050003</c:v>
                </c:pt>
                <c:pt idx="3387">
                  <c:v>114.279999</c:v>
                </c:pt>
                <c:pt idx="3388">
                  <c:v>115.68</c:v>
                </c:pt>
                <c:pt idx="3389">
                  <c:v>114.800003</c:v>
                </c:pt>
                <c:pt idx="3390">
                  <c:v>114</c:v>
                </c:pt>
                <c:pt idx="3391">
                  <c:v>112.839996</c:v>
                </c:pt>
                <c:pt idx="3392">
                  <c:v>114.610001</c:v>
                </c:pt>
                <c:pt idx="3393">
                  <c:v>115.25</c:v>
                </c:pt>
                <c:pt idx="3394">
                  <c:v>109.07</c:v>
                </c:pt>
                <c:pt idx="3395">
                  <c:v>111.650002</c:v>
                </c:pt>
                <c:pt idx="3396">
                  <c:v>118.790001</c:v>
                </c:pt>
                <c:pt idx="3397">
                  <c:v>121</c:v>
                </c:pt>
                <c:pt idx="3398">
                  <c:v>123.129997</c:v>
                </c:pt>
                <c:pt idx="3399">
                  <c:v>124.07</c:v>
                </c:pt>
                <c:pt idx="3400">
                  <c:v>126.199997</c:v>
                </c:pt>
                <c:pt idx="3401">
                  <c:v>124.660004</c:v>
                </c:pt>
                <c:pt idx="3402">
                  <c:v>125.199997</c:v>
                </c:pt>
                <c:pt idx="3403">
                  <c:v>126.389999</c:v>
                </c:pt>
                <c:pt idx="3404">
                  <c:v>126.599998</c:v>
                </c:pt>
                <c:pt idx="3405">
                  <c:v>125.57</c:v>
                </c:pt>
                <c:pt idx="3406">
                  <c:v>131.35000600000001</c:v>
                </c:pt>
                <c:pt idx="3407">
                  <c:v>132.199997</c:v>
                </c:pt>
                <c:pt idx="3408">
                  <c:v>130.990005</c:v>
                </c:pt>
                <c:pt idx="3409">
                  <c:v>133.270004</c:v>
                </c:pt>
                <c:pt idx="3410">
                  <c:v>128.240005</c:v>
                </c:pt>
                <c:pt idx="3411">
                  <c:v>128.779999</c:v>
                </c:pt>
                <c:pt idx="3412">
                  <c:v>125.209999</c:v>
                </c:pt>
                <c:pt idx="3413">
                  <c:v>123</c:v>
                </c:pt>
                <c:pt idx="3414">
                  <c:v>120.900002</c:v>
                </c:pt>
                <c:pt idx="3415">
                  <c:v>123.300003</c:v>
                </c:pt>
                <c:pt idx="3416">
                  <c:v>123</c:v>
                </c:pt>
                <c:pt idx="3417">
                  <c:v>126.349998</c:v>
                </c:pt>
                <c:pt idx="3418">
                  <c:v>122.19000200000001</c:v>
                </c:pt>
                <c:pt idx="3419">
                  <c:v>119.589996</c:v>
                </c:pt>
                <c:pt idx="3420">
                  <c:v>117.43</c:v>
                </c:pt>
                <c:pt idx="3421">
                  <c:v>118.55999799999999</c:v>
                </c:pt>
                <c:pt idx="3422">
                  <c:v>118.800003</c:v>
                </c:pt>
                <c:pt idx="3423">
                  <c:v>117.349998</c:v>
                </c:pt>
                <c:pt idx="3424">
                  <c:v>119.599998</c:v>
                </c:pt>
                <c:pt idx="3425">
                  <c:v>119.019997</c:v>
                </c:pt>
                <c:pt idx="3426">
                  <c:v>117.459999</c:v>
                </c:pt>
                <c:pt idx="3427">
                  <c:v>110</c:v>
                </c:pt>
                <c:pt idx="3428">
                  <c:v>110.58000199999999</c:v>
                </c:pt>
                <c:pt idx="3429">
                  <c:v>117.910004</c:v>
                </c:pt>
                <c:pt idx="3430">
                  <c:v>122.18</c:v>
                </c:pt>
                <c:pt idx="3431">
                  <c:v>117.720001</c:v>
                </c:pt>
                <c:pt idx="3432">
                  <c:v>116.790001</c:v>
                </c:pt>
                <c:pt idx="3433">
                  <c:v>117.779999</c:v>
                </c:pt>
                <c:pt idx="3434">
                  <c:v>114.480003</c:v>
                </c:pt>
                <c:pt idx="3435">
                  <c:v>109.25</c:v>
                </c:pt>
                <c:pt idx="3436">
                  <c:v>105.5</c:v>
                </c:pt>
                <c:pt idx="3437">
                  <c:v>110.139999</c:v>
                </c:pt>
                <c:pt idx="3438">
                  <c:v>109.989998</c:v>
                </c:pt>
                <c:pt idx="3439">
                  <c:v>108.510002</c:v>
                </c:pt>
                <c:pt idx="3440">
                  <c:v>104.989998</c:v>
                </c:pt>
                <c:pt idx="3441">
                  <c:v>102.68</c:v>
                </c:pt>
                <c:pt idx="3442">
                  <c:v>100.550003</c:v>
                </c:pt>
                <c:pt idx="3443">
                  <c:v>97.849997999999999</c:v>
                </c:pt>
                <c:pt idx="3444">
                  <c:v>95.25</c:v>
                </c:pt>
                <c:pt idx="3445">
                  <c:v>94.389999000000003</c:v>
                </c:pt>
                <c:pt idx="3446">
                  <c:v>97.18</c:v>
                </c:pt>
                <c:pt idx="3447">
                  <c:v>96.650002000000001</c:v>
                </c:pt>
                <c:pt idx="3448">
                  <c:v>92.690002000000007</c:v>
                </c:pt>
                <c:pt idx="3449">
                  <c:v>91.25</c:v>
                </c:pt>
                <c:pt idx="3450">
                  <c:v>88.949996999999996</c:v>
                </c:pt>
                <c:pt idx="3451">
                  <c:v>84.699996999999996</c:v>
                </c:pt>
                <c:pt idx="3452">
                  <c:v>88.400002000000001</c:v>
                </c:pt>
                <c:pt idx="3453">
                  <c:v>92.209998999999996</c:v>
                </c:pt>
                <c:pt idx="3454">
                  <c:v>88.389999000000003</c:v>
                </c:pt>
                <c:pt idx="3455">
                  <c:v>89.720000999999996</c:v>
                </c:pt>
                <c:pt idx="3456">
                  <c:v>90.139999000000003</c:v>
                </c:pt>
                <c:pt idx="3457">
                  <c:v>94.769997000000004</c:v>
                </c:pt>
                <c:pt idx="3458">
                  <c:v>94.900002000000001</c:v>
                </c:pt>
                <c:pt idx="3459">
                  <c:v>91.400002000000001</c:v>
                </c:pt>
                <c:pt idx="3460">
                  <c:v>93.110000999999997</c:v>
                </c:pt>
                <c:pt idx="3461">
                  <c:v>92.489998</c:v>
                </c:pt>
                <c:pt idx="3462">
                  <c:v>91.760002</c:v>
                </c:pt>
                <c:pt idx="3463">
                  <c:v>94.809997999999993</c:v>
                </c:pt>
                <c:pt idx="3464">
                  <c:v>97.480002999999996</c:v>
                </c:pt>
                <c:pt idx="3465">
                  <c:v>97.199996999999996</c:v>
                </c:pt>
                <c:pt idx="3466">
                  <c:v>99.160004000000001</c:v>
                </c:pt>
                <c:pt idx="3467">
                  <c:v>99.480002999999996</c:v>
                </c:pt>
                <c:pt idx="3468">
                  <c:v>98.349997999999999</c:v>
                </c:pt>
                <c:pt idx="3469">
                  <c:v>102.220001</c:v>
                </c:pt>
                <c:pt idx="3470">
                  <c:v>101.790001</c:v>
                </c:pt>
                <c:pt idx="3471">
                  <c:v>98.279999000000004</c:v>
                </c:pt>
                <c:pt idx="3472">
                  <c:v>98.370002999999997</c:v>
                </c:pt>
                <c:pt idx="3473">
                  <c:v>99.739998</c:v>
                </c:pt>
                <c:pt idx="3474">
                  <c:v>99.599997999999999</c:v>
                </c:pt>
                <c:pt idx="3475">
                  <c:v>99.419998000000007</c:v>
                </c:pt>
                <c:pt idx="3476">
                  <c:v>98.510002</c:v>
                </c:pt>
                <c:pt idx="3477">
                  <c:v>99.730002999999996</c:v>
                </c:pt>
                <c:pt idx="3478">
                  <c:v>101.389999</c:v>
                </c:pt>
                <c:pt idx="3479">
                  <c:v>102.410004</c:v>
                </c:pt>
                <c:pt idx="3480">
                  <c:v>102.099998</c:v>
                </c:pt>
                <c:pt idx="3481">
                  <c:v>101.519997</c:v>
                </c:pt>
                <c:pt idx="3482">
                  <c:v>100.389999</c:v>
                </c:pt>
                <c:pt idx="3483">
                  <c:v>98.849997999999999</c:v>
                </c:pt>
                <c:pt idx="3484">
                  <c:v>101.44000200000001</c:v>
                </c:pt>
                <c:pt idx="3485">
                  <c:v>104.33000199999999</c:v>
                </c:pt>
                <c:pt idx="3486">
                  <c:v>104.910004</c:v>
                </c:pt>
                <c:pt idx="3487">
                  <c:v>103.529999</c:v>
                </c:pt>
                <c:pt idx="3488">
                  <c:v>105.790001</c:v>
                </c:pt>
                <c:pt idx="3489">
                  <c:v>105.91999800000001</c:v>
                </c:pt>
                <c:pt idx="3490">
                  <c:v>105.75</c:v>
                </c:pt>
                <c:pt idx="3491">
                  <c:v>106.44000200000001</c:v>
                </c:pt>
                <c:pt idx="3492">
                  <c:v>106.44000200000001</c:v>
                </c:pt>
                <c:pt idx="3493">
                  <c:v>105.33000199999999</c:v>
                </c:pt>
                <c:pt idx="3494">
                  <c:v>104.980003</c:v>
                </c:pt>
                <c:pt idx="3495">
                  <c:v>107.220001</c:v>
                </c:pt>
                <c:pt idx="3496">
                  <c:v>111.279999</c:v>
                </c:pt>
                <c:pt idx="3497">
                  <c:v>111.639999</c:v>
                </c:pt>
                <c:pt idx="3498">
                  <c:v>111.849998</c:v>
                </c:pt>
                <c:pt idx="3499">
                  <c:v>110.699997</c:v>
                </c:pt>
                <c:pt idx="3500">
                  <c:v>101.370003</c:v>
                </c:pt>
                <c:pt idx="3501">
                  <c:v>96.980002999999996</c:v>
                </c:pt>
                <c:pt idx="3502">
                  <c:v>97.379997000000003</c:v>
                </c:pt>
                <c:pt idx="3503">
                  <c:v>96.690002000000007</c:v>
                </c:pt>
                <c:pt idx="3504">
                  <c:v>95.75</c:v>
                </c:pt>
                <c:pt idx="3505">
                  <c:v>93.550003000000004</c:v>
                </c:pt>
                <c:pt idx="3506">
                  <c:v>92.5</c:v>
                </c:pt>
                <c:pt idx="3507">
                  <c:v>92.669998000000007</c:v>
                </c:pt>
                <c:pt idx="3508">
                  <c:v>90.559997999999993</c:v>
                </c:pt>
                <c:pt idx="3509">
                  <c:v>93.220000999999996</c:v>
                </c:pt>
                <c:pt idx="3510">
                  <c:v>93.25</c:v>
                </c:pt>
                <c:pt idx="3511">
                  <c:v>92.160004000000001</c:v>
                </c:pt>
                <c:pt idx="3512">
                  <c:v>92.080001999999993</c:v>
                </c:pt>
                <c:pt idx="3513">
                  <c:v>90.879997000000003</c:v>
                </c:pt>
                <c:pt idx="3514">
                  <c:v>91.830001999999993</c:v>
                </c:pt>
                <c:pt idx="3515">
                  <c:v>93.25</c:v>
                </c:pt>
                <c:pt idx="3516">
                  <c:v>92.589995999999999</c:v>
                </c:pt>
                <c:pt idx="3517">
                  <c:v>90.410004000000001</c:v>
                </c:pt>
                <c:pt idx="3518">
                  <c:v>88.589995999999999</c:v>
                </c:pt>
                <c:pt idx="3519">
                  <c:v>90</c:v>
                </c:pt>
                <c:pt idx="3520">
                  <c:v>90.870002999999997</c:v>
                </c:pt>
                <c:pt idx="3521">
                  <c:v>91.720000999999996</c:v>
                </c:pt>
                <c:pt idx="3522">
                  <c:v>91.269997000000004</c:v>
                </c:pt>
                <c:pt idx="3523">
                  <c:v>93.279999000000004</c:v>
                </c:pt>
                <c:pt idx="3524">
                  <c:v>95.290001000000004</c:v>
                </c:pt>
                <c:pt idx="3525">
                  <c:v>99.139999000000003</c:v>
                </c:pt>
                <c:pt idx="3526">
                  <c:v>100.30999799999999</c:v>
                </c:pt>
                <c:pt idx="3527">
                  <c:v>104</c:v>
                </c:pt>
                <c:pt idx="3528">
                  <c:v>103.5</c:v>
                </c:pt>
                <c:pt idx="3529">
                  <c:v>103.449997</c:v>
                </c:pt>
                <c:pt idx="3530">
                  <c:v>101.91999800000001</c:v>
                </c:pt>
                <c:pt idx="3531">
                  <c:v>102.150002</c:v>
                </c:pt>
                <c:pt idx="3532">
                  <c:v>101</c:v>
                </c:pt>
                <c:pt idx="3533">
                  <c:v>101.07</c:v>
                </c:pt>
                <c:pt idx="3534">
                  <c:v>101.629997</c:v>
                </c:pt>
                <c:pt idx="3535">
                  <c:v>100.279999</c:v>
                </c:pt>
                <c:pt idx="3536">
                  <c:v>98.43</c:v>
                </c:pt>
                <c:pt idx="3537">
                  <c:v>95.349997999999999</c:v>
                </c:pt>
                <c:pt idx="3538">
                  <c:v>97.199996999999996</c:v>
                </c:pt>
                <c:pt idx="3539">
                  <c:v>95.800003000000004</c:v>
                </c:pt>
                <c:pt idx="3540">
                  <c:v>95.459998999999996</c:v>
                </c:pt>
                <c:pt idx="3541">
                  <c:v>95.559997999999993</c:v>
                </c:pt>
                <c:pt idx="3542">
                  <c:v>95.769997000000004</c:v>
                </c:pt>
                <c:pt idx="3543">
                  <c:v>95.879997000000003</c:v>
                </c:pt>
                <c:pt idx="3544">
                  <c:v>93.879997000000003</c:v>
                </c:pt>
                <c:pt idx="3545">
                  <c:v>91.980002999999996</c:v>
                </c:pt>
                <c:pt idx="3546">
                  <c:v>91.68</c:v>
                </c:pt>
                <c:pt idx="3547">
                  <c:v>90.489998</c:v>
                </c:pt>
                <c:pt idx="3548">
                  <c:v>88</c:v>
                </c:pt>
                <c:pt idx="3549">
                  <c:v>88.879997000000003</c:v>
                </c:pt>
                <c:pt idx="3550">
                  <c:v>91.970000999999996</c:v>
                </c:pt>
                <c:pt idx="3551">
                  <c:v>91.720000999999996</c:v>
                </c:pt>
                <c:pt idx="3552">
                  <c:v>97</c:v>
                </c:pt>
                <c:pt idx="3553">
                  <c:v>101.269997</c:v>
                </c:pt>
                <c:pt idx="3554">
                  <c:v>96</c:v>
                </c:pt>
                <c:pt idx="3555">
                  <c:v>95.379997000000003</c:v>
                </c:pt>
                <c:pt idx="3556">
                  <c:v>97.410004000000001</c:v>
                </c:pt>
                <c:pt idx="3557">
                  <c:v>96.870002999999997</c:v>
                </c:pt>
                <c:pt idx="3558">
                  <c:v>96.720000999999996</c:v>
                </c:pt>
                <c:pt idx="3559">
                  <c:v>96.720000999999996</c:v>
                </c:pt>
                <c:pt idx="3560">
                  <c:v>98.269997000000004</c:v>
                </c:pt>
                <c:pt idx="3561">
                  <c:v>98.699996999999996</c:v>
                </c:pt>
                <c:pt idx="3562">
                  <c:v>99.839995999999999</c:v>
                </c:pt>
                <c:pt idx="3563">
                  <c:v>86.75</c:v>
                </c:pt>
                <c:pt idx="3564">
                  <c:v>88.489998</c:v>
                </c:pt>
                <c:pt idx="3565">
                  <c:v>88.379997000000003</c:v>
                </c:pt>
                <c:pt idx="3566">
                  <c:v>86.5</c:v>
                </c:pt>
                <c:pt idx="3567">
                  <c:v>87.870002999999997</c:v>
                </c:pt>
                <c:pt idx="3568">
                  <c:v>93.099997999999999</c:v>
                </c:pt>
                <c:pt idx="3569">
                  <c:v>92.059997999999993</c:v>
                </c:pt>
                <c:pt idx="3570">
                  <c:v>92.209998999999996</c:v>
                </c:pt>
                <c:pt idx="3571">
                  <c:v>91.75</c:v>
                </c:pt>
                <c:pt idx="3572">
                  <c:v>94.669998000000007</c:v>
                </c:pt>
                <c:pt idx="3573">
                  <c:v>94.080001999999993</c:v>
                </c:pt>
                <c:pt idx="3574">
                  <c:v>94.669998000000007</c:v>
                </c:pt>
                <c:pt idx="3575">
                  <c:v>93.730002999999996</c:v>
                </c:pt>
                <c:pt idx="3576">
                  <c:v>97.739998</c:v>
                </c:pt>
                <c:pt idx="3577">
                  <c:v>95.93</c:v>
                </c:pt>
                <c:pt idx="3578">
                  <c:v>95.809997999999993</c:v>
                </c:pt>
                <c:pt idx="3579">
                  <c:v>94.75</c:v>
                </c:pt>
                <c:pt idx="3580">
                  <c:v>96.330001999999993</c:v>
                </c:pt>
                <c:pt idx="3581">
                  <c:v>96.830001999999993</c:v>
                </c:pt>
                <c:pt idx="3582">
                  <c:v>96.910004000000001</c:v>
                </c:pt>
                <c:pt idx="3583">
                  <c:v>95.610000999999997</c:v>
                </c:pt>
                <c:pt idx="3584">
                  <c:v>96.93</c:v>
                </c:pt>
                <c:pt idx="3585">
                  <c:v>97.220000999999996</c:v>
                </c:pt>
                <c:pt idx="3586">
                  <c:v>96.779999000000004</c:v>
                </c:pt>
                <c:pt idx="3587">
                  <c:v>96.129997000000003</c:v>
                </c:pt>
                <c:pt idx="3588">
                  <c:v>96.589995999999999</c:v>
                </c:pt>
                <c:pt idx="3589">
                  <c:v>96.360000999999997</c:v>
                </c:pt>
                <c:pt idx="3590">
                  <c:v>98.25</c:v>
                </c:pt>
                <c:pt idx="3591">
                  <c:v>97.949996999999996</c:v>
                </c:pt>
                <c:pt idx="3592">
                  <c:v>98.449996999999996</c:v>
                </c:pt>
                <c:pt idx="3593">
                  <c:v>98.849997999999999</c:v>
                </c:pt>
                <c:pt idx="3594">
                  <c:v>97.879997000000003</c:v>
                </c:pt>
                <c:pt idx="3595">
                  <c:v>97.980002999999996</c:v>
                </c:pt>
                <c:pt idx="3596">
                  <c:v>98.18</c:v>
                </c:pt>
                <c:pt idx="3597">
                  <c:v>100.32</c:v>
                </c:pt>
                <c:pt idx="3598">
                  <c:v>100.19000200000001</c:v>
                </c:pt>
                <c:pt idx="3599">
                  <c:v>100.050003</c:v>
                </c:pt>
                <c:pt idx="3600">
                  <c:v>99.389999000000003</c:v>
                </c:pt>
                <c:pt idx="3601">
                  <c:v>99.290001000000004</c:v>
                </c:pt>
                <c:pt idx="3602">
                  <c:v>98</c:v>
                </c:pt>
                <c:pt idx="3603">
                  <c:v>98.349997999999999</c:v>
                </c:pt>
                <c:pt idx="3604">
                  <c:v>97.970000999999996</c:v>
                </c:pt>
                <c:pt idx="3605">
                  <c:v>99.489998</c:v>
                </c:pt>
                <c:pt idx="3606">
                  <c:v>100.349998</c:v>
                </c:pt>
                <c:pt idx="3607">
                  <c:v>99.160004000000001</c:v>
                </c:pt>
                <c:pt idx="3608">
                  <c:v>97.099997999999999</c:v>
                </c:pt>
                <c:pt idx="3609">
                  <c:v>95.879997000000003</c:v>
                </c:pt>
                <c:pt idx="3610">
                  <c:v>96.970000999999996</c:v>
                </c:pt>
                <c:pt idx="3611">
                  <c:v>95.379997000000003</c:v>
                </c:pt>
                <c:pt idx="3612">
                  <c:v>97.639999000000003</c:v>
                </c:pt>
                <c:pt idx="3613">
                  <c:v>97.589995999999999</c:v>
                </c:pt>
                <c:pt idx="3614">
                  <c:v>98.309997999999993</c:v>
                </c:pt>
                <c:pt idx="3615">
                  <c:v>99.529999000000004</c:v>
                </c:pt>
                <c:pt idx="3616">
                  <c:v>103.389999</c:v>
                </c:pt>
                <c:pt idx="3617">
                  <c:v>104.44000200000001</c:v>
                </c:pt>
                <c:pt idx="3618">
                  <c:v>106.970001</c:v>
                </c:pt>
                <c:pt idx="3619">
                  <c:v>105.470001</c:v>
                </c:pt>
                <c:pt idx="3620">
                  <c:v>106.5</c:v>
                </c:pt>
                <c:pt idx="3621">
                  <c:v>104.529999</c:v>
                </c:pt>
                <c:pt idx="3622">
                  <c:v>102.900002</c:v>
                </c:pt>
                <c:pt idx="3623">
                  <c:v>102.470001</c:v>
                </c:pt>
                <c:pt idx="3624">
                  <c:v>100.5</c:v>
                </c:pt>
                <c:pt idx="3625">
                  <c:v>102.099998</c:v>
                </c:pt>
                <c:pt idx="3626">
                  <c:v>100.730003</c:v>
                </c:pt>
                <c:pt idx="3627">
                  <c:v>119.82</c:v>
                </c:pt>
                <c:pt idx="3628">
                  <c:v>122.449997</c:v>
                </c:pt>
                <c:pt idx="3629">
                  <c:v>123.75</c:v>
                </c:pt>
                <c:pt idx="3630">
                  <c:v>127.849998</c:v>
                </c:pt>
                <c:pt idx="3631">
                  <c:v>129.28999300000001</c:v>
                </c:pt>
                <c:pt idx="3632">
                  <c:v>128.05999800000001</c:v>
                </c:pt>
                <c:pt idx="3633">
                  <c:v>128.720001</c:v>
                </c:pt>
                <c:pt idx="3634">
                  <c:v>128.179993</c:v>
                </c:pt>
                <c:pt idx="3635">
                  <c:v>128.929993</c:v>
                </c:pt>
                <c:pt idx="3636">
                  <c:v>126.900002</c:v>
                </c:pt>
                <c:pt idx="3637">
                  <c:v>125.83000199999999</c:v>
                </c:pt>
                <c:pt idx="3638">
                  <c:v>124.07</c:v>
                </c:pt>
                <c:pt idx="3639">
                  <c:v>123.720001</c:v>
                </c:pt>
                <c:pt idx="3640">
                  <c:v>123.43</c:v>
                </c:pt>
                <c:pt idx="3641">
                  <c:v>125.75</c:v>
                </c:pt>
                <c:pt idx="3642">
                  <c:v>125.80999799999999</c:v>
                </c:pt>
                <c:pt idx="3643">
                  <c:v>123.650002</c:v>
                </c:pt>
                <c:pt idx="3644">
                  <c:v>122.970001</c:v>
                </c:pt>
                <c:pt idx="3645">
                  <c:v>116.629997</c:v>
                </c:pt>
                <c:pt idx="3646">
                  <c:v>115.900002</c:v>
                </c:pt>
                <c:pt idx="3647">
                  <c:v>116.410004</c:v>
                </c:pt>
                <c:pt idx="3648">
                  <c:v>116.120003</c:v>
                </c:pt>
                <c:pt idx="3649">
                  <c:v>116.80999799999999</c:v>
                </c:pt>
                <c:pt idx="3650">
                  <c:v>116.41999800000001</c:v>
                </c:pt>
                <c:pt idx="3651">
                  <c:v>118.720001</c:v>
                </c:pt>
                <c:pt idx="3652">
                  <c:v>119.459999</c:v>
                </c:pt>
                <c:pt idx="3653">
                  <c:v>118.889999</c:v>
                </c:pt>
                <c:pt idx="3654">
                  <c:v>118.389999</c:v>
                </c:pt>
                <c:pt idx="3655">
                  <c:v>117.620003</c:v>
                </c:pt>
                <c:pt idx="3656">
                  <c:v>119.18</c:v>
                </c:pt>
                <c:pt idx="3657">
                  <c:v>120.370003</c:v>
                </c:pt>
                <c:pt idx="3658">
                  <c:v>118.68</c:v>
                </c:pt>
                <c:pt idx="3659">
                  <c:v>120.980003</c:v>
                </c:pt>
                <c:pt idx="3660">
                  <c:v>120.75</c:v>
                </c:pt>
                <c:pt idx="3661">
                  <c:v>124.790001</c:v>
                </c:pt>
                <c:pt idx="3662">
                  <c:v>125.75</c:v>
                </c:pt>
                <c:pt idx="3663">
                  <c:v>126.349998</c:v>
                </c:pt>
                <c:pt idx="3664">
                  <c:v>124.300003</c:v>
                </c:pt>
                <c:pt idx="3665">
                  <c:v>124.029999</c:v>
                </c:pt>
                <c:pt idx="3666">
                  <c:v>125.089996</c:v>
                </c:pt>
                <c:pt idx="3667">
                  <c:v>124.400002</c:v>
                </c:pt>
                <c:pt idx="3668">
                  <c:v>127.43</c:v>
                </c:pt>
                <c:pt idx="3669">
                  <c:v>126.68</c:v>
                </c:pt>
                <c:pt idx="3670">
                  <c:v>126.44000200000001</c:v>
                </c:pt>
                <c:pt idx="3671">
                  <c:v>126.300003</c:v>
                </c:pt>
                <c:pt idx="3672">
                  <c:v>127.739998</c:v>
                </c:pt>
                <c:pt idx="3673">
                  <c:v>127.5</c:v>
                </c:pt>
                <c:pt idx="3674">
                  <c:v>126.279999</c:v>
                </c:pt>
                <c:pt idx="3675">
                  <c:v>129.050003</c:v>
                </c:pt>
                <c:pt idx="3676">
                  <c:v>129.070007</c:v>
                </c:pt>
                <c:pt idx="3677">
                  <c:v>126.139999</c:v>
                </c:pt>
                <c:pt idx="3678">
                  <c:v>126.57</c:v>
                </c:pt>
                <c:pt idx="3679">
                  <c:v>128.19000199999999</c:v>
                </c:pt>
                <c:pt idx="3680">
                  <c:v>130.16999799999999</c:v>
                </c:pt>
                <c:pt idx="3681">
                  <c:v>132.75</c:v>
                </c:pt>
                <c:pt idx="3682">
                  <c:v>133.88000500000001</c:v>
                </c:pt>
                <c:pt idx="3683">
                  <c:v>131.990005</c:v>
                </c:pt>
                <c:pt idx="3684">
                  <c:v>132.220001</c:v>
                </c:pt>
                <c:pt idx="3685">
                  <c:v>131.5</c:v>
                </c:pt>
                <c:pt idx="3686">
                  <c:v>130.85000600000001</c:v>
                </c:pt>
                <c:pt idx="3687">
                  <c:v>133.929993</c:v>
                </c:pt>
                <c:pt idx="3688">
                  <c:v>135.39999399999999</c:v>
                </c:pt>
                <c:pt idx="3689">
                  <c:v>133.64999399999999</c:v>
                </c:pt>
                <c:pt idx="3690">
                  <c:v>143.46000699999999</c:v>
                </c:pt>
                <c:pt idx="3691">
                  <c:v>140.78999300000001</c:v>
                </c:pt>
                <c:pt idx="3692">
                  <c:v>139.490005</c:v>
                </c:pt>
                <c:pt idx="3693">
                  <c:v>140.929993</c:v>
                </c:pt>
                <c:pt idx="3694">
                  <c:v>141.38999899999999</c:v>
                </c:pt>
                <c:pt idx="3695">
                  <c:v>141.21000699999999</c:v>
                </c:pt>
                <c:pt idx="3696">
                  <c:v>142.490005</c:v>
                </c:pt>
                <c:pt idx="3697">
                  <c:v>141.970001</c:v>
                </c:pt>
                <c:pt idx="3698">
                  <c:v>141.83000200000001</c:v>
                </c:pt>
                <c:pt idx="3699">
                  <c:v>142.41000399999999</c:v>
                </c:pt>
                <c:pt idx="3700">
                  <c:v>141.03999300000001</c:v>
                </c:pt>
                <c:pt idx="3701">
                  <c:v>140.63999899999999</c:v>
                </c:pt>
                <c:pt idx="3702">
                  <c:v>141</c:v>
                </c:pt>
                <c:pt idx="3703">
                  <c:v>144.279999</c:v>
                </c:pt>
                <c:pt idx="3704">
                  <c:v>145.070007</c:v>
                </c:pt>
                <c:pt idx="3705">
                  <c:v>145.08999600000001</c:v>
                </c:pt>
                <c:pt idx="3706">
                  <c:v>145.300003</c:v>
                </c:pt>
                <c:pt idx="3707">
                  <c:v>145.949997</c:v>
                </c:pt>
                <c:pt idx="3708">
                  <c:v>144.11000100000001</c:v>
                </c:pt>
                <c:pt idx="3709">
                  <c:v>142.429993</c:v>
                </c:pt>
                <c:pt idx="3710">
                  <c:v>142.44000199999999</c:v>
                </c:pt>
                <c:pt idx="3711">
                  <c:v>142.89999399999999</c:v>
                </c:pt>
                <c:pt idx="3712">
                  <c:v>143.38000500000001</c:v>
                </c:pt>
                <c:pt idx="3713">
                  <c:v>144</c:v>
                </c:pt>
                <c:pt idx="3714">
                  <c:v>144.490005</c:v>
                </c:pt>
                <c:pt idx="3715">
                  <c:v>143.55999800000001</c:v>
                </c:pt>
                <c:pt idx="3716">
                  <c:v>143.91999799999999</c:v>
                </c:pt>
                <c:pt idx="3717">
                  <c:v>143.570007</c:v>
                </c:pt>
                <c:pt idx="3718">
                  <c:v>143.259995</c:v>
                </c:pt>
                <c:pt idx="3719">
                  <c:v>142.699997</c:v>
                </c:pt>
                <c:pt idx="3720">
                  <c:v>140.91000399999999</c:v>
                </c:pt>
                <c:pt idx="3721">
                  <c:v>142.83999600000001</c:v>
                </c:pt>
                <c:pt idx="3722">
                  <c:v>142.39999399999999</c:v>
                </c:pt>
                <c:pt idx="3723">
                  <c:v>142.05999800000001</c:v>
                </c:pt>
                <c:pt idx="3724">
                  <c:v>141.240005</c:v>
                </c:pt>
                <c:pt idx="3725">
                  <c:v>141.800003</c:v>
                </c:pt>
                <c:pt idx="3726">
                  <c:v>143.71000699999999</c:v>
                </c:pt>
                <c:pt idx="3727">
                  <c:v>143.30999800000001</c:v>
                </c:pt>
                <c:pt idx="3728">
                  <c:v>145.520004</c:v>
                </c:pt>
                <c:pt idx="3729">
                  <c:v>146.5</c:v>
                </c:pt>
                <c:pt idx="3730">
                  <c:v>145.759995</c:v>
                </c:pt>
                <c:pt idx="3731">
                  <c:v>146.25</c:v>
                </c:pt>
                <c:pt idx="3732">
                  <c:v>147.699997</c:v>
                </c:pt>
                <c:pt idx="3733">
                  <c:v>143.800003</c:v>
                </c:pt>
                <c:pt idx="3734">
                  <c:v>142.88999899999999</c:v>
                </c:pt>
                <c:pt idx="3735">
                  <c:v>142.800003</c:v>
                </c:pt>
                <c:pt idx="3736">
                  <c:v>144.38999899999999</c:v>
                </c:pt>
                <c:pt idx="3737">
                  <c:v>146.11000100000001</c:v>
                </c:pt>
                <c:pt idx="3738">
                  <c:v>147.179993</c:v>
                </c:pt>
                <c:pt idx="3739">
                  <c:v>148.28999300000001</c:v>
                </c:pt>
                <c:pt idx="3740">
                  <c:v>148.229996</c:v>
                </c:pt>
                <c:pt idx="3741">
                  <c:v>148.009995</c:v>
                </c:pt>
                <c:pt idx="3742">
                  <c:v>147.08999600000001</c:v>
                </c:pt>
                <c:pt idx="3743">
                  <c:v>146.25</c:v>
                </c:pt>
                <c:pt idx="3744">
                  <c:v>144.13999899999999</c:v>
                </c:pt>
                <c:pt idx="3745">
                  <c:v>143.88999899999999</c:v>
                </c:pt>
                <c:pt idx="3746">
                  <c:v>144.64999399999999</c:v>
                </c:pt>
                <c:pt idx="3747">
                  <c:v>144.53999300000001</c:v>
                </c:pt>
                <c:pt idx="3748">
                  <c:v>145.740005</c:v>
                </c:pt>
                <c:pt idx="3749">
                  <c:v>144.550003</c:v>
                </c:pt>
                <c:pt idx="3750">
                  <c:v>147.320007</c:v>
                </c:pt>
                <c:pt idx="3751">
                  <c:v>147.39999399999999</c:v>
                </c:pt>
                <c:pt idx="3752">
                  <c:v>144</c:v>
                </c:pt>
                <c:pt idx="3753">
                  <c:v>141.800003</c:v>
                </c:pt>
                <c:pt idx="3754">
                  <c:v>143.029999</c:v>
                </c:pt>
                <c:pt idx="3755">
                  <c:v>144.5</c:v>
                </c:pt>
                <c:pt idx="3756">
                  <c:v>153.520004</c:v>
                </c:pt>
                <c:pt idx="3757">
                  <c:v>152.14999399999999</c:v>
                </c:pt>
                <c:pt idx="3758">
                  <c:v>153.490005</c:v>
                </c:pt>
                <c:pt idx="3759">
                  <c:v>152.970001</c:v>
                </c:pt>
                <c:pt idx="3760">
                  <c:v>157.699997</c:v>
                </c:pt>
                <c:pt idx="3761">
                  <c:v>156.5</c:v>
                </c:pt>
                <c:pt idx="3762">
                  <c:v>156.53999300000001</c:v>
                </c:pt>
                <c:pt idx="3763">
                  <c:v>157.89999399999999</c:v>
                </c:pt>
                <c:pt idx="3764">
                  <c:v>158.58999600000001</c:v>
                </c:pt>
                <c:pt idx="3765">
                  <c:v>157.63999899999999</c:v>
                </c:pt>
                <c:pt idx="3766">
                  <c:v>157.85000600000001</c:v>
                </c:pt>
                <c:pt idx="3767">
                  <c:v>161.10000600000001</c:v>
                </c:pt>
                <c:pt idx="3768">
                  <c:v>160.520004</c:v>
                </c:pt>
                <c:pt idx="3769">
                  <c:v>160.83999600000001</c:v>
                </c:pt>
                <c:pt idx="3770">
                  <c:v>161.779999</c:v>
                </c:pt>
                <c:pt idx="3771">
                  <c:v>161.179993</c:v>
                </c:pt>
                <c:pt idx="3772">
                  <c:v>158.779999</c:v>
                </c:pt>
                <c:pt idx="3773">
                  <c:v>156.88999899999999</c:v>
                </c:pt>
                <c:pt idx="3774">
                  <c:v>158.050003</c:v>
                </c:pt>
                <c:pt idx="3775">
                  <c:v>158.60000600000001</c:v>
                </c:pt>
                <c:pt idx="3776">
                  <c:v>158.30999800000001</c:v>
                </c:pt>
                <c:pt idx="3777">
                  <c:v>158.479996</c:v>
                </c:pt>
                <c:pt idx="3778">
                  <c:v>164.10000600000001</c:v>
                </c:pt>
                <c:pt idx="3779">
                  <c:v>163.050003</c:v>
                </c:pt>
                <c:pt idx="3780">
                  <c:v>164.75</c:v>
                </c:pt>
                <c:pt idx="3781">
                  <c:v>164</c:v>
                </c:pt>
                <c:pt idx="3782">
                  <c:v>163.929993</c:v>
                </c:pt>
                <c:pt idx="3783">
                  <c:v>165.36000100000001</c:v>
                </c:pt>
                <c:pt idx="3784">
                  <c:v>165.5</c:v>
                </c:pt>
                <c:pt idx="3785">
                  <c:v>166.820007</c:v>
                </c:pt>
                <c:pt idx="3786">
                  <c:v>166.39999399999999</c:v>
                </c:pt>
                <c:pt idx="3787">
                  <c:v>166.86999499999999</c:v>
                </c:pt>
                <c:pt idx="3788">
                  <c:v>166.270004</c:v>
                </c:pt>
                <c:pt idx="3789">
                  <c:v>155.529999</c:v>
                </c:pt>
                <c:pt idx="3790">
                  <c:v>155.679993</c:v>
                </c:pt>
                <c:pt idx="3791">
                  <c:v>155.61999499999999</c:v>
                </c:pt>
                <c:pt idx="3792">
                  <c:v>152.55999800000001</c:v>
                </c:pt>
                <c:pt idx="3793">
                  <c:v>153.529999</c:v>
                </c:pt>
                <c:pt idx="3794">
                  <c:v>155.58000200000001</c:v>
                </c:pt>
                <c:pt idx="3795">
                  <c:v>154.5</c:v>
                </c:pt>
                <c:pt idx="3796">
                  <c:v>155.38000500000001</c:v>
                </c:pt>
                <c:pt idx="3797">
                  <c:v>155.199997</c:v>
                </c:pt>
                <c:pt idx="3798">
                  <c:v>158.19000199999999</c:v>
                </c:pt>
                <c:pt idx="3799">
                  <c:v>159.970001</c:v>
                </c:pt>
                <c:pt idx="3800">
                  <c:v>156.979996</c:v>
                </c:pt>
                <c:pt idx="3801">
                  <c:v>154.199997</c:v>
                </c:pt>
                <c:pt idx="3802">
                  <c:v>152.820007</c:v>
                </c:pt>
                <c:pt idx="3803">
                  <c:v>150.71000699999999</c:v>
                </c:pt>
                <c:pt idx="3804">
                  <c:v>150.449997</c:v>
                </c:pt>
                <c:pt idx="3805">
                  <c:v>148.259995</c:v>
                </c:pt>
                <c:pt idx="3806">
                  <c:v>147.270004</c:v>
                </c:pt>
                <c:pt idx="3807">
                  <c:v>150.75</c:v>
                </c:pt>
                <c:pt idx="3808">
                  <c:v>153.229996</c:v>
                </c:pt>
                <c:pt idx="3809">
                  <c:v>155.229996</c:v>
                </c:pt>
                <c:pt idx="3810">
                  <c:v>158.800003</c:v>
                </c:pt>
                <c:pt idx="3811">
                  <c:v>160.13000500000001</c:v>
                </c:pt>
                <c:pt idx="3812">
                  <c:v>161.35000600000001</c:v>
                </c:pt>
                <c:pt idx="3813">
                  <c:v>163.550003</c:v>
                </c:pt>
                <c:pt idx="3814">
                  <c:v>185</c:v>
                </c:pt>
                <c:pt idx="3815">
                  <c:v>187.16999799999999</c:v>
                </c:pt>
                <c:pt idx="3816">
                  <c:v>185.91999799999999</c:v>
                </c:pt>
                <c:pt idx="3817">
                  <c:v>191.5</c:v>
                </c:pt>
                <c:pt idx="3818">
                  <c:v>190.25</c:v>
                </c:pt>
                <c:pt idx="3819">
                  <c:v>188.66000399999999</c:v>
                </c:pt>
                <c:pt idx="3820">
                  <c:v>189.699997</c:v>
                </c:pt>
                <c:pt idx="3821">
                  <c:v>190</c:v>
                </c:pt>
                <c:pt idx="3822">
                  <c:v>185.029999</c:v>
                </c:pt>
                <c:pt idx="3823">
                  <c:v>184.970001</c:v>
                </c:pt>
                <c:pt idx="3824">
                  <c:v>184.61999499999999</c:v>
                </c:pt>
                <c:pt idx="3825">
                  <c:v>182.570007</c:v>
                </c:pt>
                <c:pt idx="3826">
                  <c:v>181.220001</c:v>
                </c:pt>
                <c:pt idx="3827">
                  <c:v>181</c:v>
                </c:pt>
                <c:pt idx="3828">
                  <c:v>182.270004</c:v>
                </c:pt>
                <c:pt idx="3829">
                  <c:v>181.91000399999999</c:v>
                </c:pt>
                <c:pt idx="3830">
                  <c:v>175.96000699999999</c:v>
                </c:pt>
                <c:pt idx="3831">
                  <c:v>174.449997</c:v>
                </c:pt>
                <c:pt idx="3832">
                  <c:v>172.58000200000001</c:v>
                </c:pt>
                <c:pt idx="3833">
                  <c:v>172.449997</c:v>
                </c:pt>
                <c:pt idx="3834">
                  <c:v>171.88000500000001</c:v>
                </c:pt>
                <c:pt idx="3835">
                  <c:v>170.5</c:v>
                </c:pt>
                <c:pt idx="3836">
                  <c:v>170.58000200000001</c:v>
                </c:pt>
                <c:pt idx="3837">
                  <c:v>169.970001</c:v>
                </c:pt>
                <c:pt idx="3838">
                  <c:v>168.990005</c:v>
                </c:pt>
                <c:pt idx="3839">
                  <c:v>169.929993</c:v>
                </c:pt>
                <c:pt idx="3840">
                  <c:v>169.63999899999999</c:v>
                </c:pt>
                <c:pt idx="3841">
                  <c:v>171.240005</c:v>
                </c:pt>
                <c:pt idx="3842">
                  <c:v>168.75</c:v>
                </c:pt>
                <c:pt idx="3843">
                  <c:v>168.66999799999999</c:v>
                </c:pt>
                <c:pt idx="3844">
                  <c:v>169.679993</c:v>
                </c:pt>
                <c:pt idx="3845">
                  <c:v>174.85000600000001</c:v>
                </c:pt>
                <c:pt idx="3846">
                  <c:v>176.240005</c:v>
                </c:pt>
                <c:pt idx="3847">
                  <c:v>176.479996</c:v>
                </c:pt>
                <c:pt idx="3848">
                  <c:v>175.88000500000001</c:v>
                </c:pt>
                <c:pt idx="3849">
                  <c:v>179.46000699999999</c:v>
                </c:pt>
                <c:pt idx="3850">
                  <c:v>180.35000600000001</c:v>
                </c:pt>
                <c:pt idx="3851">
                  <c:v>180.38999899999999</c:v>
                </c:pt>
                <c:pt idx="3852">
                  <c:v>182.470001</c:v>
                </c:pt>
                <c:pt idx="3853">
                  <c:v>185.33000200000001</c:v>
                </c:pt>
                <c:pt idx="3854">
                  <c:v>184.5</c:v>
                </c:pt>
                <c:pt idx="3855">
                  <c:v>185.28999300000001</c:v>
                </c:pt>
                <c:pt idx="3856">
                  <c:v>184.929993</c:v>
                </c:pt>
                <c:pt idx="3857">
                  <c:v>185.449997</c:v>
                </c:pt>
                <c:pt idx="3858">
                  <c:v>186.229996</c:v>
                </c:pt>
                <c:pt idx="3859">
                  <c:v>186.5</c:v>
                </c:pt>
                <c:pt idx="3860">
                  <c:v>189.949997</c:v>
                </c:pt>
                <c:pt idx="3861">
                  <c:v>189.85000600000001</c:v>
                </c:pt>
                <c:pt idx="3862">
                  <c:v>186.550003</c:v>
                </c:pt>
                <c:pt idx="3863">
                  <c:v>180.949997</c:v>
                </c:pt>
                <c:pt idx="3864">
                  <c:v>183.33999600000001</c:v>
                </c:pt>
                <c:pt idx="3865">
                  <c:v>181.949997</c:v>
                </c:pt>
                <c:pt idx="3866">
                  <c:v>182.89999399999999</c:v>
                </c:pt>
                <c:pt idx="3867">
                  <c:v>182.800003</c:v>
                </c:pt>
                <c:pt idx="3868">
                  <c:v>179.699997</c:v>
                </c:pt>
                <c:pt idx="3869">
                  <c:v>186.699997</c:v>
                </c:pt>
                <c:pt idx="3870">
                  <c:v>194.490005</c:v>
                </c:pt>
                <c:pt idx="3871">
                  <c:v>198.91999799999999</c:v>
                </c:pt>
                <c:pt idx="3872">
                  <c:v>199.39999399999999</c:v>
                </c:pt>
                <c:pt idx="3873">
                  <c:v>198.300003</c:v>
                </c:pt>
                <c:pt idx="3874">
                  <c:v>196.220001</c:v>
                </c:pt>
                <c:pt idx="3875">
                  <c:v>198.61999499999999</c:v>
                </c:pt>
                <c:pt idx="3876">
                  <c:v>200.820007</c:v>
                </c:pt>
                <c:pt idx="3877">
                  <c:v>202.83000200000001</c:v>
                </c:pt>
                <c:pt idx="3878">
                  <c:v>204.38000500000001</c:v>
                </c:pt>
                <c:pt idx="3879">
                  <c:v>200.009995</c:v>
                </c:pt>
                <c:pt idx="3880">
                  <c:v>195.25</c:v>
                </c:pt>
                <c:pt idx="3881">
                  <c:v>196.38000500000001</c:v>
                </c:pt>
                <c:pt idx="3882">
                  <c:v>194.89999399999999</c:v>
                </c:pt>
                <c:pt idx="3883">
                  <c:v>196.740005</c:v>
                </c:pt>
                <c:pt idx="3884">
                  <c:v>197.05999800000001</c:v>
                </c:pt>
                <c:pt idx="3885">
                  <c:v>197.61000100000001</c:v>
                </c:pt>
                <c:pt idx="3886">
                  <c:v>200.64999399999999</c:v>
                </c:pt>
                <c:pt idx="3887">
                  <c:v>201.10000600000001</c:v>
                </c:pt>
                <c:pt idx="3888">
                  <c:v>198.58999600000001</c:v>
                </c:pt>
                <c:pt idx="3889">
                  <c:v>199.199997</c:v>
                </c:pt>
                <c:pt idx="3890">
                  <c:v>199.44000199999999</c:v>
                </c:pt>
                <c:pt idx="3891">
                  <c:v>200.550003</c:v>
                </c:pt>
                <c:pt idx="3892">
                  <c:v>202.479996</c:v>
                </c:pt>
                <c:pt idx="3893">
                  <c:v>200.61000100000001</c:v>
                </c:pt>
                <c:pt idx="3894">
                  <c:v>197.08999600000001</c:v>
                </c:pt>
                <c:pt idx="3895">
                  <c:v>194.490005</c:v>
                </c:pt>
                <c:pt idx="3896">
                  <c:v>192.58999600000001</c:v>
                </c:pt>
                <c:pt idx="3897">
                  <c:v>196.050003</c:v>
                </c:pt>
                <c:pt idx="3898">
                  <c:v>195.88000500000001</c:v>
                </c:pt>
                <c:pt idx="3899">
                  <c:v>195.41999799999999</c:v>
                </c:pt>
                <c:pt idx="3900">
                  <c:v>197.699997</c:v>
                </c:pt>
                <c:pt idx="3901">
                  <c:v>195.949997</c:v>
                </c:pt>
                <c:pt idx="3902">
                  <c:v>194.320007</c:v>
                </c:pt>
                <c:pt idx="3903">
                  <c:v>197.520004</c:v>
                </c:pt>
                <c:pt idx="3904">
                  <c:v>196.75</c:v>
                </c:pt>
                <c:pt idx="3905">
                  <c:v>196.89999399999999</c:v>
                </c:pt>
                <c:pt idx="3906">
                  <c:v>195.85000600000001</c:v>
                </c:pt>
                <c:pt idx="3907">
                  <c:v>199.679993</c:v>
                </c:pt>
                <c:pt idx="3908">
                  <c:v>199.029999</c:v>
                </c:pt>
                <c:pt idx="3909">
                  <c:v>190.86000100000001</c:v>
                </c:pt>
                <c:pt idx="3910">
                  <c:v>189.800003</c:v>
                </c:pt>
                <c:pt idx="3911">
                  <c:v>189.720001</c:v>
                </c:pt>
                <c:pt idx="3912">
                  <c:v>188.13999899999999</c:v>
                </c:pt>
                <c:pt idx="3913">
                  <c:v>186.479996</c:v>
                </c:pt>
                <c:pt idx="3914">
                  <c:v>187.33999600000001</c:v>
                </c:pt>
                <c:pt idx="3915">
                  <c:v>189.41999799999999</c:v>
                </c:pt>
                <c:pt idx="3916">
                  <c:v>189.41999799999999</c:v>
                </c:pt>
                <c:pt idx="3917">
                  <c:v>187.85000600000001</c:v>
                </c:pt>
                <c:pt idx="3918">
                  <c:v>188.69000199999999</c:v>
                </c:pt>
                <c:pt idx="3919">
                  <c:v>192.63999899999999</c:v>
                </c:pt>
                <c:pt idx="3920">
                  <c:v>191.429993</c:v>
                </c:pt>
                <c:pt idx="3921">
                  <c:v>191.64999399999999</c:v>
                </c:pt>
                <c:pt idx="3922">
                  <c:v>190.300003</c:v>
                </c:pt>
                <c:pt idx="3923">
                  <c:v>189.11000100000001</c:v>
                </c:pt>
                <c:pt idx="3924">
                  <c:v>190.949997</c:v>
                </c:pt>
                <c:pt idx="3925">
                  <c:v>190.949997</c:v>
                </c:pt>
                <c:pt idx="3926">
                  <c:v>189.94000199999999</c:v>
                </c:pt>
                <c:pt idx="3927">
                  <c:v>188.10000600000001</c:v>
                </c:pt>
                <c:pt idx="3928">
                  <c:v>194.490005</c:v>
                </c:pt>
                <c:pt idx="3929">
                  <c:v>193.949997</c:v>
                </c:pt>
                <c:pt idx="3930">
                  <c:v>201.64999399999999</c:v>
                </c:pt>
                <c:pt idx="3931">
                  <c:v>206.21000699999999</c:v>
                </c:pt>
                <c:pt idx="3932">
                  <c:v>207.050003</c:v>
                </c:pt>
                <c:pt idx="3933">
                  <c:v>210.020004</c:v>
                </c:pt>
                <c:pt idx="3934">
                  <c:v>212.5</c:v>
                </c:pt>
                <c:pt idx="3935">
                  <c:v>212.979996</c:v>
                </c:pt>
                <c:pt idx="3936">
                  <c:v>213.63999899999999</c:v>
                </c:pt>
                <c:pt idx="3937">
                  <c:v>217.75</c:v>
                </c:pt>
                <c:pt idx="3938">
                  <c:v>222.550003</c:v>
                </c:pt>
                <c:pt idx="3939">
                  <c:v>226.070007</c:v>
                </c:pt>
                <c:pt idx="3940">
                  <c:v>221.14999399999999</c:v>
                </c:pt>
                <c:pt idx="3941">
                  <c:v>220.58000200000001</c:v>
                </c:pt>
                <c:pt idx="3942">
                  <c:v>223.490005</c:v>
                </c:pt>
                <c:pt idx="3943">
                  <c:v>227.78999300000001</c:v>
                </c:pt>
                <c:pt idx="3944">
                  <c:v>257.709991</c:v>
                </c:pt>
                <c:pt idx="3945">
                  <c:v>261.709991</c:v>
                </c:pt>
                <c:pt idx="3946">
                  <c:v>272.29998799999998</c:v>
                </c:pt>
                <c:pt idx="3947">
                  <c:v>274.60000600000001</c:v>
                </c:pt>
                <c:pt idx="3948">
                  <c:v>286.80999800000001</c:v>
                </c:pt>
                <c:pt idx="3949">
                  <c:v>282.73001099999999</c:v>
                </c:pt>
                <c:pt idx="3950">
                  <c:v>282.290009</c:v>
                </c:pt>
                <c:pt idx="3951">
                  <c:v>271.95001200000002</c:v>
                </c:pt>
                <c:pt idx="3952">
                  <c:v>270.61999500000002</c:v>
                </c:pt>
                <c:pt idx="3953">
                  <c:v>267.89999399999999</c:v>
                </c:pt>
                <c:pt idx="3954">
                  <c:v>266.70001200000002</c:v>
                </c:pt>
                <c:pt idx="3955">
                  <c:v>272.45001200000002</c:v>
                </c:pt>
                <c:pt idx="3956">
                  <c:v>267.61999500000002</c:v>
                </c:pt>
                <c:pt idx="3957">
                  <c:v>255.800003</c:v>
                </c:pt>
                <c:pt idx="3958">
                  <c:v>259.14999399999999</c:v>
                </c:pt>
                <c:pt idx="3959">
                  <c:v>261.41000400000001</c:v>
                </c:pt>
                <c:pt idx="3960">
                  <c:v>269.88000499999998</c:v>
                </c:pt>
                <c:pt idx="3961">
                  <c:v>280.5</c:v>
                </c:pt>
                <c:pt idx="3962">
                  <c:v>281.959991</c:v>
                </c:pt>
                <c:pt idx="3963">
                  <c:v>285.80999800000001</c:v>
                </c:pt>
                <c:pt idx="3964">
                  <c:v>286.64001500000001</c:v>
                </c:pt>
                <c:pt idx="3965">
                  <c:v>284.5</c:v>
                </c:pt>
                <c:pt idx="3966">
                  <c:v>286</c:v>
                </c:pt>
                <c:pt idx="3967">
                  <c:v>295.64999399999999</c:v>
                </c:pt>
                <c:pt idx="3968">
                  <c:v>297.35998499999999</c:v>
                </c:pt>
                <c:pt idx="3969">
                  <c:v>295.75</c:v>
                </c:pt>
                <c:pt idx="3970">
                  <c:v>295.25</c:v>
                </c:pt>
                <c:pt idx="3971">
                  <c:v>301.17999300000002</c:v>
                </c:pt>
                <c:pt idx="3972">
                  <c:v>316.91000400000001</c:v>
                </c:pt>
                <c:pt idx="3973">
                  <c:v>325.790009</c:v>
                </c:pt>
                <c:pt idx="3974">
                  <c:v>323.73998999999998</c:v>
                </c:pt>
                <c:pt idx="3975">
                  <c:v>322.92001299999998</c:v>
                </c:pt>
                <c:pt idx="3976">
                  <c:v>331.44000199999999</c:v>
                </c:pt>
                <c:pt idx="3977">
                  <c:v>333.98001099999999</c:v>
                </c:pt>
                <c:pt idx="3978">
                  <c:v>325.83999599999999</c:v>
                </c:pt>
                <c:pt idx="3979">
                  <c:v>323.88000499999998</c:v>
                </c:pt>
                <c:pt idx="3980">
                  <c:v>323.39999399999999</c:v>
                </c:pt>
                <c:pt idx="3981">
                  <c:v>324.10998499999999</c:v>
                </c:pt>
                <c:pt idx="3982">
                  <c:v>317</c:v>
                </c:pt>
                <c:pt idx="3983">
                  <c:v>319.5</c:v>
                </c:pt>
                <c:pt idx="3984">
                  <c:v>319.39999399999999</c:v>
                </c:pt>
                <c:pt idx="3985">
                  <c:v>314.11999500000002</c:v>
                </c:pt>
                <c:pt idx="3986">
                  <c:v>309.36999500000002</c:v>
                </c:pt>
                <c:pt idx="3987">
                  <c:v>321.02999899999998</c:v>
                </c:pt>
                <c:pt idx="3988">
                  <c:v>322.89999399999999</c:v>
                </c:pt>
                <c:pt idx="3989">
                  <c:v>298.79998799999998</c:v>
                </c:pt>
                <c:pt idx="3990">
                  <c:v>295.35000600000001</c:v>
                </c:pt>
                <c:pt idx="3991">
                  <c:v>292.86999500000002</c:v>
                </c:pt>
                <c:pt idx="3992">
                  <c:v>291.25</c:v>
                </c:pt>
                <c:pt idx="3993">
                  <c:v>290.30999800000001</c:v>
                </c:pt>
                <c:pt idx="3994">
                  <c:v>299.16000400000001</c:v>
                </c:pt>
                <c:pt idx="3995">
                  <c:v>298.85000600000001</c:v>
                </c:pt>
                <c:pt idx="3996">
                  <c:v>299.54998799999998</c:v>
                </c:pt>
                <c:pt idx="3997">
                  <c:v>298.95001200000002</c:v>
                </c:pt>
                <c:pt idx="3998">
                  <c:v>311.64001500000001</c:v>
                </c:pt>
                <c:pt idx="3999">
                  <c:v>311.13000499999998</c:v>
                </c:pt>
                <c:pt idx="4000">
                  <c:v>317.48998999999998</c:v>
                </c:pt>
                <c:pt idx="4001">
                  <c:v>316.10000600000001</c:v>
                </c:pt>
                <c:pt idx="4002">
                  <c:v>338.61999500000002</c:v>
                </c:pt>
                <c:pt idx="4003">
                  <c:v>338.82000699999998</c:v>
                </c:pt>
                <c:pt idx="4004">
                  <c:v>335.30999800000001</c:v>
                </c:pt>
                <c:pt idx="4005">
                  <c:v>336.51001000000002</c:v>
                </c:pt>
                <c:pt idx="4006">
                  <c:v>331.22000100000002</c:v>
                </c:pt>
                <c:pt idx="4007">
                  <c:v>320.25</c:v>
                </c:pt>
                <c:pt idx="4008">
                  <c:v>309.98001099999999</c:v>
                </c:pt>
                <c:pt idx="4009">
                  <c:v>316.63000499999998</c:v>
                </c:pt>
                <c:pt idx="4010">
                  <c:v>317.45001200000002</c:v>
                </c:pt>
                <c:pt idx="4011">
                  <c:v>317.88000499999998</c:v>
                </c:pt>
                <c:pt idx="4012">
                  <c:v>313.48001099999999</c:v>
                </c:pt>
                <c:pt idx="4013">
                  <c:v>317.10000600000001</c:v>
                </c:pt>
                <c:pt idx="4014">
                  <c:v>312.58999599999999</c:v>
                </c:pt>
                <c:pt idx="4015">
                  <c:v>320.98001099999999</c:v>
                </c:pt>
                <c:pt idx="4016">
                  <c:v>329.01998900000001</c:v>
                </c:pt>
                <c:pt idx="4017">
                  <c:v>327.35000600000001</c:v>
                </c:pt>
                <c:pt idx="4018">
                  <c:v>331.95001200000002</c:v>
                </c:pt>
                <c:pt idx="4019">
                  <c:v>332.05999800000001</c:v>
                </c:pt>
                <c:pt idx="4020">
                  <c:v>331.26001000000002</c:v>
                </c:pt>
                <c:pt idx="4021">
                  <c:v>330.5</c:v>
                </c:pt>
                <c:pt idx="4022">
                  <c:v>326.94000199999999</c:v>
                </c:pt>
                <c:pt idx="4023">
                  <c:v>329.72000100000002</c:v>
                </c:pt>
                <c:pt idx="4024">
                  <c:v>330.45001200000002</c:v>
                </c:pt>
                <c:pt idx="4025">
                  <c:v>326.42001299999998</c:v>
                </c:pt>
                <c:pt idx="4026">
                  <c:v>331.88000499999998</c:v>
                </c:pt>
                <c:pt idx="4027">
                  <c:v>336.63000499999998</c:v>
                </c:pt>
                <c:pt idx="4028">
                  <c:v>345</c:v>
                </c:pt>
                <c:pt idx="4029">
                  <c:v>354</c:v>
                </c:pt>
                <c:pt idx="4030">
                  <c:v>354.35998499999999</c:v>
                </c:pt>
                <c:pt idx="4031">
                  <c:v>356.10000600000001</c:v>
                </c:pt>
                <c:pt idx="4032">
                  <c:v>354</c:v>
                </c:pt>
                <c:pt idx="4033">
                  <c:v>355.52999899999998</c:v>
                </c:pt>
                <c:pt idx="4034">
                  <c:v>359.98998999999998</c:v>
                </c:pt>
                <c:pt idx="4035">
                  <c:v>363</c:v>
                </c:pt>
                <c:pt idx="4036">
                  <c:v>369.82998700000002</c:v>
                </c:pt>
                <c:pt idx="4037">
                  <c:v>369.67999300000002</c:v>
                </c:pt>
                <c:pt idx="4038">
                  <c:v>368.70001200000002</c:v>
                </c:pt>
                <c:pt idx="4039">
                  <c:v>362.39001500000001</c:v>
                </c:pt>
                <c:pt idx="4040">
                  <c:v>365.67001299999998</c:v>
                </c:pt>
                <c:pt idx="4041">
                  <c:v>365.98001099999999</c:v>
                </c:pt>
                <c:pt idx="4042">
                  <c:v>384.25</c:v>
                </c:pt>
                <c:pt idx="4043">
                  <c:v>395.02999899999998</c:v>
                </c:pt>
                <c:pt idx="4044">
                  <c:v>398.85998499999999</c:v>
                </c:pt>
                <c:pt idx="4045">
                  <c:v>393.16000400000001</c:v>
                </c:pt>
                <c:pt idx="4046">
                  <c:v>405.290009</c:v>
                </c:pt>
                <c:pt idx="4047">
                  <c:v>419.47000100000002</c:v>
                </c:pt>
                <c:pt idx="4048">
                  <c:v>423.209991</c:v>
                </c:pt>
                <c:pt idx="4049">
                  <c:v>420.5</c:v>
                </c:pt>
                <c:pt idx="4050">
                  <c:v>405.98998999999998</c:v>
                </c:pt>
                <c:pt idx="4051">
                  <c:v>404.77999899999998</c:v>
                </c:pt>
                <c:pt idx="4052">
                  <c:v>411.58999599999999</c:v>
                </c:pt>
                <c:pt idx="4053">
                  <c:v>396.89999399999999</c:v>
                </c:pt>
                <c:pt idx="4054">
                  <c:v>401.32998700000002</c:v>
                </c:pt>
                <c:pt idx="4055">
                  <c:v>398.38000499999998</c:v>
                </c:pt>
                <c:pt idx="4056">
                  <c:v>399.98001099999999</c:v>
                </c:pt>
                <c:pt idx="4057">
                  <c:v>399.23998999999998</c:v>
                </c:pt>
                <c:pt idx="4058">
                  <c:v>408.64999399999999</c:v>
                </c:pt>
                <c:pt idx="4059">
                  <c:v>419.11999500000002</c:v>
                </c:pt>
                <c:pt idx="4060">
                  <c:v>419.44000199999999</c:v>
                </c:pt>
                <c:pt idx="4061">
                  <c:v>419.76998900000001</c:v>
                </c:pt>
                <c:pt idx="4062">
                  <c:v>416.790009</c:v>
                </c:pt>
                <c:pt idx="4063">
                  <c:v>410</c:v>
                </c:pt>
                <c:pt idx="4064">
                  <c:v>403.35998499999999</c:v>
                </c:pt>
                <c:pt idx="4065">
                  <c:v>385</c:v>
                </c:pt>
                <c:pt idx="4066">
                  <c:v>383.13000499999998</c:v>
                </c:pt>
                <c:pt idx="4067">
                  <c:v>375.75</c:v>
                </c:pt>
                <c:pt idx="4068">
                  <c:v>370.5</c:v>
                </c:pt>
                <c:pt idx="4069">
                  <c:v>363.89999399999999</c:v>
                </c:pt>
                <c:pt idx="4070">
                  <c:v>367.39999399999999</c:v>
                </c:pt>
                <c:pt idx="4071">
                  <c:v>363.27999899999998</c:v>
                </c:pt>
                <c:pt idx="4072">
                  <c:v>365.540009</c:v>
                </c:pt>
                <c:pt idx="4073">
                  <c:v>367</c:v>
                </c:pt>
                <c:pt idx="4074">
                  <c:v>352.02999899999998</c:v>
                </c:pt>
                <c:pt idx="4075">
                  <c:v>342.5</c:v>
                </c:pt>
                <c:pt idx="4076">
                  <c:v>344.41000400000001</c:v>
                </c:pt>
                <c:pt idx="4077">
                  <c:v>345</c:v>
                </c:pt>
                <c:pt idx="4078">
                  <c:v>347.85998499999999</c:v>
                </c:pt>
                <c:pt idx="4079">
                  <c:v>351.98001099999999</c:v>
                </c:pt>
                <c:pt idx="4080">
                  <c:v>357.30999800000001</c:v>
                </c:pt>
                <c:pt idx="4081">
                  <c:v>352.290009</c:v>
                </c:pt>
                <c:pt idx="4082">
                  <c:v>352.44000199999999</c:v>
                </c:pt>
                <c:pt idx="4083">
                  <c:v>349.10000600000001</c:v>
                </c:pt>
                <c:pt idx="4084">
                  <c:v>347.19000199999999</c:v>
                </c:pt>
                <c:pt idx="4085">
                  <c:v>342.41000400000001</c:v>
                </c:pt>
                <c:pt idx="4086">
                  <c:v>335.5</c:v>
                </c:pt>
                <c:pt idx="4087">
                  <c:v>331.17001299999998</c:v>
                </c:pt>
                <c:pt idx="4088">
                  <c:v>324.36999500000002</c:v>
                </c:pt>
                <c:pt idx="4089">
                  <c:v>331.60000600000001</c:v>
                </c:pt>
                <c:pt idx="4090">
                  <c:v>341.5</c:v>
                </c:pt>
                <c:pt idx="4091">
                  <c:v>346.209991</c:v>
                </c:pt>
                <c:pt idx="4092">
                  <c:v>350.07998700000002</c:v>
                </c:pt>
                <c:pt idx="4093">
                  <c:v>359.14999399999999</c:v>
                </c:pt>
                <c:pt idx="4094">
                  <c:v>374.48998999999998</c:v>
                </c:pt>
                <c:pt idx="4095">
                  <c:v>369.98998999999998</c:v>
                </c:pt>
                <c:pt idx="4096">
                  <c:v>369.85998499999999</c:v>
                </c:pt>
                <c:pt idx="4097">
                  <c:v>376.80999800000001</c:v>
                </c:pt>
                <c:pt idx="4098">
                  <c:v>376</c:v>
                </c:pt>
                <c:pt idx="4099">
                  <c:v>368.88000499999998</c:v>
                </c:pt>
                <c:pt idx="4100">
                  <c:v>363.39001500000001</c:v>
                </c:pt>
                <c:pt idx="4101">
                  <c:v>356</c:v>
                </c:pt>
                <c:pt idx="4102">
                  <c:v>355.75</c:v>
                </c:pt>
                <c:pt idx="4103">
                  <c:v>352.5</c:v>
                </c:pt>
                <c:pt idx="4104">
                  <c:v>356.14999399999999</c:v>
                </c:pt>
                <c:pt idx="4105">
                  <c:v>370.42999300000002</c:v>
                </c:pt>
                <c:pt idx="4106">
                  <c:v>374.08999599999999</c:v>
                </c:pt>
                <c:pt idx="4107">
                  <c:v>371.08999599999999</c:v>
                </c:pt>
                <c:pt idx="4108">
                  <c:v>367.32998700000002</c:v>
                </c:pt>
                <c:pt idx="4109">
                  <c:v>368.14999399999999</c:v>
                </c:pt>
                <c:pt idx="4110">
                  <c:v>377.60998499999999</c:v>
                </c:pt>
                <c:pt idx="4111">
                  <c:v>370.26001000000002</c:v>
                </c:pt>
                <c:pt idx="4112">
                  <c:v>372.22000100000002</c:v>
                </c:pt>
                <c:pt idx="4113">
                  <c:v>373.64001500000001</c:v>
                </c:pt>
                <c:pt idx="4114">
                  <c:v>371.33999599999999</c:v>
                </c:pt>
                <c:pt idx="4115">
                  <c:v>382</c:v>
                </c:pt>
                <c:pt idx="4116">
                  <c:v>383.20001200000002</c:v>
                </c:pt>
                <c:pt idx="4117">
                  <c:v>380.79998799999998</c:v>
                </c:pt>
                <c:pt idx="4118">
                  <c:v>386.10998499999999</c:v>
                </c:pt>
                <c:pt idx="4119">
                  <c:v>386.79998799999998</c:v>
                </c:pt>
                <c:pt idx="4120">
                  <c:v>380.92999300000002</c:v>
                </c:pt>
                <c:pt idx="4121">
                  <c:v>375.92001299999998</c:v>
                </c:pt>
                <c:pt idx="4122">
                  <c:v>363.5</c:v>
                </c:pt>
                <c:pt idx="4123">
                  <c:v>352.95001200000002</c:v>
                </c:pt>
                <c:pt idx="4124">
                  <c:v>358.72000100000002</c:v>
                </c:pt>
                <c:pt idx="4125">
                  <c:v>355.14999399999999</c:v>
                </c:pt>
                <c:pt idx="4126">
                  <c:v>334.20001200000002</c:v>
                </c:pt>
                <c:pt idx="4127">
                  <c:v>341.29998799999998</c:v>
                </c:pt>
                <c:pt idx="4128">
                  <c:v>339.209991</c:v>
                </c:pt>
                <c:pt idx="4129">
                  <c:v>347.95001200000002</c:v>
                </c:pt>
                <c:pt idx="4130">
                  <c:v>380</c:v>
                </c:pt>
                <c:pt idx="4131">
                  <c:v>362.20001200000002</c:v>
                </c:pt>
                <c:pt idx="4132">
                  <c:v>355.79998799999998</c:v>
                </c:pt>
                <c:pt idx="4133">
                  <c:v>335.79998799999998</c:v>
                </c:pt>
                <c:pt idx="4134">
                  <c:v>336.57998700000002</c:v>
                </c:pt>
                <c:pt idx="4135">
                  <c:v>333</c:v>
                </c:pt>
                <c:pt idx="4136">
                  <c:v>319.94000199999999</c:v>
                </c:pt>
                <c:pt idx="4137">
                  <c:v>313.98998999999998</c:v>
                </c:pt>
                <c:pt idx="4138">
                  <c:v>307.89001500000001</c:v>
                </c:pt>
                <c:pt idx="4139">
                  <c:v>290.51998900000001</c:v>
                </c:pt>
                <c:pt idx="4140">
                  <c:v>311.5</c:v>
                </c:pt>
                <c:pt idx="4141">
                  <c:v>318.45001200000002</c:v>
                </c:pt>
                <c:pt idx="4142">
                  <c:v>321.88000499999998</c:v>
                </c:pt>
                <c:pt idx="4143">
                  <c:v>317.52999899999998</c:v>
                </c:pt>
                <c:pt idx="4144">
                  <c:v>320.22000100000002</c:v>
                </c:pt>
                <c:pt idx="4145">
                  <c:v>328.55999800000001</c:v>
                </c:pt>
                <c:pt idx="4146">
                  <c:v>332.04998799999998</c:v>
                </c:pt>
                <c:pt idx="4147">
                  <c:v>312.98001099999999</c:v>
                </c:pt>
                <c:pt idx="4148">
                  <c:v>302.48998999999998</c:v>
                </c:pt>
                <c:pt idx="4149">
                  <c:v>303.54998799999998</c:v>
                </c:pt>
                <c:pt idx="4150">
                  <c:v>301.83999599999999</c:v>
                </c:pt>
                <c:pt idx="4151">
                  <c:v>292.5</c:v>
                </c:pt>
                <c:pt idx="4152">
                  <c:v>291.72000100000002</c:v>
                </c:pt>
                <c:pt idx="4153">
                  <c:v>285.08999599999999</c:v>
                </c:pt>
                <c:pt idx="4154">
                  <c:v>276.33999599999999</c:v>
                </c:pt>
                <c:pt idx="4155">
                  <c:v>275.33999599999999</c:v>
                </c:pt>
                <c:pt idx="4156">
                  <c:v>265.5</c:v>
                </c:pt>
                <c:pt idx="4157">
                  <c:v>266.25</c:v>
                </c:pt>
                <c:pt idx="4158">
                  <c:v>269.07998700000002</c:v>
                </c:pt>
                <c:pt idx="4159">
                  <c:v>284</c:v>
                </c:pt>
                <c:pt idx="4160">
                  <c:v>290.48998999999998</c:v>
                </c:pt>
                <c:pt idx="4161">
                  <c:v>290.80999800000001</c:v>
                </c:pt>
                <c:pt idx="4162">
                  <c:v>298.72000100000002</c:v>
                </c:pt>
                <c:pt idx="4163">
                  <c:v>295.73998999999998</c:v>
                </c:pt>
                <c:pt idx="4164">
                  <c:v>283.22000100000002</c:v>
                </c:pt>
                <c:pt idx="4165">
                  <c:v>284.209991</c:v>
                </c:pt>
                <c:pt idx="4166">
                  <c:v>271.17999300000002</c:v>
                </c:pt>
                <c:pt idx="4167">
                  <c:v>274.5</c:v>
                </c:pt>
                <c:pt idx="4168">
                  <c:v>281.76998900000001</c:v>
                </c:pt>
                <c:pt idx="4169">
                  <c:v>279.32000699999998</c:v>
                </c:pt>
                <c:pt idx="4170">
                  <c:v>277.67001299999998</c:v>
                </c:pt>
                <c:pt idx="4171">
                  <c:v>272.98001099999999</c:v>
                </c:pt>
                <c:pt idx="4172">
                  <c:v>275.75</c:v>
                </c:pt>
                <c:pt idx="4173">
                  <c:v>280.86999500000002</c:v>
                </c:pt>
                <c:pt idx="4174">
                  <c:v>269.89999399999999</c:v>
                </c:pt>
                <c:pt idx="4175">
                  <c:v>264.5</c:v>
                </c:pt>
                <c:pt idx="4176">
                  <c:v>250.64999399999999</c:v>
                </c:pt>
                <c:pt idx="4177">
                  <c:v>254.5</c:v>
                </c:pt>
                <c:pt idx="4178">
                  <c:v>255.58999600000001</c:v>
                </c:pt>
                <c:pt idx="4179">
                  <c:v>261.91000400000001</c:v>
                </c:pt>
                <c:pt idx="4180">
                  <c:v>270.10000600000001</c:v>
                </c:pt>
                <c:pt idx="4181">
                  <c:v>269.75</c:v>
                </c:pt>
                <c:pt idx="4182">
                  <c:v>275.790009</c:v>
                </c:pt>
                <c:pt idx="4183">
                  <c:v>297.79998799999998</c:v>
                </c:pt>
                <c:pt idx="4184">
                  <c:v>316.79998799999998</c:v>
                </c:pt>
                <c:pt idx="4185">
                  <c:v>320.58999599999999</c:v>
                </c:pt>
                <c:pt idx="4186">
                  <c:v>323.35000600000001</c:v>
                </c:pt>
                <c:pt idx="4187">
                  <c:v>325.36999500000002</c:v>
                </c:pt>
                <c:pt idx="4188">
                  <c:v>341.08999599999999</c:v>
                </c:pt>
                <c:pt idx="4189">
                  <c:v>335.48001099999999</c:v>
                </c:pt>
                <c:pt idx="4190">
                  <c:v>357.22000100000002</c:v>
                </c:pt>
                <c:pt idx="4191">
                  <c:v>358.85000600000001</c:v>
                </c:pt>
                <c:pt idx="4192">
                  <c:v>355.790009</c:v>
                </c:pt>
                <c:pt idx="4193">
                  <c:v>353</c:v>
                </c:pt>
                <c:pt idx="4194">
                  <c:v>336.88000499999998</c:v>
                </c:pt>
                <c:pt idx="4195">
                  <c:v>331.75</c:v>
                </c:pt>
                <c:pt idx="4196">
                  <c:v>331.79998799999998</c:v>
                </c:pt>
                <c:pt idx="4197">
                  <c:v>340</c:v>
                </c:pt>
                <c:pt idx="4198">
                  <c:v>336.29998799999998</c:v>
                </c:pt>
                <c:pt idx="4199">
                  <c:v>338.22000100000002</c:v>
                </c:pt>
                <c:pt idx="4200">
                  <c:v>341.77999899999998</c:v>
                </c:pt>
                <c:pt idx="4201">
                  <c:v>345.98998999999998</c:v>
                </c:pt>
                <c:pt idx="4202">
                  <c:v>346.83999599999999</c:v>
                </c:pt>
                <c:pt idx="4203">
                  <c:v>352</c:v>
                </c:pt>
                <c:pt idx="4204">
                  <c:v>360</c:v>
                </c:pt>
                <c:pt idx="4205">
                  <c:v>357.040009</c:v>
                </c:pt>
                <c:pt idx="4206">
                  <c:v>348.75</c:v>
                </c:pt>
                <c:pt idx="4207">
                  <c:v>348</c:v>
                </c:pt>
                <c:pt idx="4208">
                  <c:v>352.86999500000002</c:v>
                </c:pt>
                <c:pt idx="4209">
                  <c:v>360</c:v>
                </c:pt>
                <c:pt idx="4210">
                  <c:v>359.60000600000001</c:v>
                </c:pt>
                <c:pt idx="4211">
                  <c:v>360.45001200000002</c:v>
                </c:pt>
                <c:pt idx="4212">
                  <c:v>364.39999399999999</c:v>
                </c:pt>
                <c:pt idx="4213">
                  <c:v>365</c:v>
                </c:pt>
                <c:pt idx="4214">
                  <c:v>366.709991</c:v>
                </c:pt>
                <c:pt idx="4215">
                  <c:v>362.85000600000001</c:v>
                </c:pt>
                <c:pt idx="4216">
                  <c:v>366.13000499999998</c:v>
                </c:pt>
                <c:pt idx="4217">
                  <c:v>371.48998999999998</c:v>
                </c:pt>
                <c:pt idx="4218">
                  <c:v>365.70001200000002</c:v>
                </c:pt>
                <c:pt idx="4219">
                  <c:v>368.02999899999998</c:v>
                </c:pt>
                <c:pt idx="4220">
                  <c:v>366.39001500000001</c:v>
                </c:pt>
                <c:pt idx="4221">
                  <c:v>362.86999500000002</c:v>
                </c:pt>
                <c:pt idx="4222">
                  <c:v>362.25</c:v>
                </c:pt>
                <c:pt idx="4223">
                  <c:v>356.17001299999998</c:v>
                </c:pt>
                <c:pt idx="4224">
                  <c:v>359.88000499999998</c:v>
                </c:pt>
                <c:pt idx="4225">
                  <c:v>362.85998499999999</c:v>
                </c:pt>
                <c:pt idx="4226">
                  <c:v>349.92001299999998</c:v>
                </c:pt>
                <c:pt idx="4227">
                  <c:v>358.98001099999999</c:v>
                </c:pt>
                <c:pt idx="4228">
                  <c:v>360.13000499999998</c:v>
                </c:pt>
                <c:pt idx="4229">
                  <c:v>362.48001099999999</c:v>
                </c:pt>
                <c:pt idx="4230">
                  <c:v>363.83999599999999</c:v>
                </c:pt>
                <c:pt idx="4231">
                  <c:v>364</c:v>
                </c:pt>
                <c:pt idx="4232">
                  <c:v>370.97000100000002</c:v>
                </c:pt>
                <c:pt idx="4233">
                  <c:v>366.959991</c:v>
                </c:pt>
                <c:pt idx="4234">
                  <c:v>375.89999399999999</c:v>
                </c:pt>
                <c:pt idx="4235">
                  <c:v>379</c:v>
                </c:pt>
                <c:pt idx="4236">
                  <c:v>376.42999300000002</c:v>
                </c:pt>
                <c:pt idx="4237">
                  <c:v>367.040009</c:v>
                </c:pt>
                <c:pt idx="4238">
                  <c:v>368.38000499999998</c:v>
                </c:pt>
                <c:pt idx="4239">
                  <c:v>362.47000100000002</c:v>
                </c:pt>
                <c:pt idx="4240">
                  <c:v>355.94000199999999</c:v>
                </c:pt>
                <c:pt idx="4241">
                  <c:v>358.25</c:v>
                </c:pt>
                <c:pt idx="4242">
                  <c:v>368.32998700000002</c:v>
                </c:pt>
                <c:pt idx="4243">
                  <c:v>368.42001299999998</c:v>
                </c:pt>
                <c:pt idx="4244">
                  <c:v>373.41000400000001</c:v>
                </c:pt>
                <c:pt idx="4245">
                  <c:v>372.04998799999998</c:v>
                </c:pt>
                <c:pt idx="4246">
                  <c:v>369.79998799999998</c:v>
                </c:pt>
                <c:pt idx="4247">
                  <c:v>365.94000199999999</c:v>
                </c:pt>
                <c:pt idx="4248">
                  <c:v>366.73998999999998</c:v>
                </c:pt>
                <c:pt idx="4249">
                  <c:v>368.85000600000001</c:v>
                </c:pt>
                <c:pt idx="4250">
                  <c:v>370.11999500000002</c:v>
                </c:pt>
                <c:pt idx="4251">
                  <c:v>361.75</c:v>
                </c:pt>
                <c:pt idx="4252">
                  <c:v>352.209991</c:v>
                </c:pt>
                <c:pt idx="4253">
                  <c:v>364.48001099999999</c:v>
                </c:pt>
                <c:pt idx="4254">
                  <c:v>368.76001000000002</c:v>
                </c:pt>
                <c:pt idx="4255">
                  <c:v>360.41000400000001</c:v>
                </c:pt>
                <c:pt idx="4256">
                  <c:v>377.69000199999999</c:v>
                </c:pt>
                <c:pt idx="4257">
                  <c:v>384.79998799999998</c:v>
                </c:pt>
                <c:pt idx="4258">
                  <c:v>381.89999399999999</c:v>
                </c:pt>
                <c:pt idx="4259">
                  <c:v>374.76001000000002</c:v>
                </c:pt>
                <c:pt idx="4260">
                  <c:v>375.14001500000001</c:v>
                </c:pt>
                <c:pt idx="4261">
                  <c:v>374.57998700000002</c:v>
                </c:pt>
                <c:pt idx="4262">
                  <c:v>374.5</c:v>
                </c:pt>
                <c:pt idx="4263">
                  <c:v>385.98998999999998</c:v>
                </c:pt>
                <c:pt idx="4264">
                  <c:v>383.5</c:v>
                </c:pt>
                <c:pt idx="4265">
                  <c:v>385.02999899999998</c:v>
                </c:pt>
                <c:pt idx="4266">
                  <c:v>381.35000600000001</c:v>
                </c:pt>
                <c:pt idx="4267">
                  <c:v>379.91000400000001</c:v>
                </c:pt>
                <c:pt idx="4268">
                  <c:v>369</c:v>
                </c:pt>
                <c:pt idx="4269">
                  <c:v>364.20001200000002</c:v>
                </c:pt>
                <c:pt idx="4270">
                  <c:v>365.26001000000002</c:v>
                </c:pt>
                <c:pt idx="4271">
                  <c:v>354.26001000000002</c:v>
                </c:pt>
                <c:pt idx="4272">
                  <c:v>349.95001200000002</c:v>
                </c:pt>
                <c:pt idx="4273">
                  <c:v>356.5</c:v>
                </c:pt>
                <c:pt idx="4274">
                  <c:v>364</c:v>
                </c:pt>
                <c:pt idx="4275">
                  <c:v>359.61999500000002</c:v>
                </c:pt>
                <c:pt idx="4276">
                  <c:v>352.42001299999998</c:v>
                </c:pt>
                <c:pt idx="4277">
                  <c:v>356.42999300000002</c:v>
                </c:pt>
                <c:pt idx="4278">
                  <c:v>370.459991</c:v>
                </c:pt>
                <c:pt idx="4279">
                  <c:v>357.42001299999998</c:v>
                </c:pt>
                <c:pt idx="4280">
                  <c:v>359.44000199999999</c:v>
                </c:pt>
                <c:pt idx="4281">
                  <c:v>361.20001200000002</c:v>
                </c:pt>
                <c:pt idx="4282">
                  <c:v>353.85000600000001</c:v>
                </c:pt>
                <c:pt idx="4283">
                  <c:v>354.209991</c:v>
                </c:pt>
                <c:pt idx="4284">
                  <c:v>349.33999599999999</c:v>
                </c:pt>
                <c:pt idx="4285">
                  <c:v>347.66000400000001</c:v>
                </c:pt>
                <c:pt idx="4286">
                  <c:v>353.60998499999999</c:v>
                </c:pt>
                <c:pt idx="4287">
                  <c:v>357.88000499999998</c:v>
                </c:pt>
                <c:pt idx="4288">
                  <c:v>358.209991</c:v>
                </c:pt>
                <c:pt idx="4289">
                  <c:v>365.14999399999999</c:v>
                </c:pt>
                <c:pt idx="4290">
                  <c:v>367.10000600000001</c:v>
                </c:pt>
                <c:pt idx="4291">
                  <c:v>357.57998700000002</c:v>
                </c:pt>
                <c:pt idx="4292">
                  <c:v>353.60998499999999</c:v>
                </c:pt>
                <c:pt idx="4293">
                  <c:v>348.5</c:v>
                </c:pt>
                <c:pt idx="4294">
                  <c:v>343.39999399999999</c:v>
                </c:pt>
                <c:pt idx="4295">
                  <c:v>351.76998900000001</c:v>
                </c:pt>
                <c:pt idx="4296">
                  <c:v>361.5</c:v>
                </c:pt>
                <c:pt idx="4297">
                  <c:v>364.73998999999998</c:v>
                </c:pt>
                <c:pt idx="4298">
                  <c:v>370.11999500000002</c:v>
                </c:pt>
                <c:pt idx="4299">
                  <c:v>371.45001200000002</c:v>
                </c:pt>
                <c:pt idx="4300">
                  <c:v>375</c:v>
                </c:pt>
                <c:pt idx="4301">
                  <c:v>371</c:v>
                </c:pt>
                <c:pt idx="4302">
                  <c:v>366.790009</c:v>
                </c:pt>
                <c:pt idx="4303">
                  <c:v>370.85000600000001</c:v>
                </c:pt>
                <c:pt idx="4304">
                  <c:v>371.540009</c:v>
                </c:pt>
                <c:pt idx="4305">
                  <c:v>376.66000400000001</c:v>
                </c:pt>
                <c:pt idx="4306">
                  <c:v>376</c:v>
                </c:pt>
                <c:pt idx="4307">
                  <c:v>381.98998999999998</c:v>
                </c:pt>
                <c:pt idx="4308">
                  <c:v>381.39999399999999</c:v>
                </c:pt>
                <c:pt idx="4309">
                  <c:v>378.25</c:v>
                </c:pt>
                <c:pt idx="4310">
                  <c:v>384.76001000000002</c:v>
                </c:pt>
                <c:pt idx="4311">
                  <c:v>384.33999599999999</c:v>
                </c:pt>
                <c:pt idx="4312">
                  <c:v>384.540009</c:v>
                </c:pt>
                <c:pt idx="4313">
                  <c:v>379.73998999999998</c:v>
                </c:pt>
                <c:pt idx="4314">
                  <c:v>373.67999300000002</c:v>
                </c:pt>
                <c:pt idx="4315">
                  <c:v>371.33999599999999</c:v>
                </c:pt>
                <c:pt idx="4316">
                  <c:v>366.5</c:v>
                </c:pt>
                <c:pt idx="4317">
                  <c:v>329.85000600000001</c:v>
                </c:pt>
                <c:pt idx="4318">
                  <c:v>325.85000600000001</c:v>
                </c:pt>
                <c:pt idx="4319">
                  <c:v>314.540009</c:v>
                </c:pt>
                <c:pt idx="4320">
                  <c:v>313.5</c:v>
                </c:pt>
                <c:pt idx="4321">
                  <c:v>319.98998999999998</c:v>
                </c:pt>
                <c:pt idx="4322">
                  <c:v>327.69000199999999</c:v>
                </c:pt>
                <c:pt idx="4323">
                  <c:v>336</c:v>
                </c:pt>
                <c:pt idx="4324">
                  <c:v>336.39999399999999</c:v>
                </c:pt>
                <c:pt idx="4325">
                  <c:v>329.64999399999999</c:v>
                </c:pt>
                <c:pt idx="4326">
                  <c:v>331.76998900000001</c:v>
                </c:pt>
                <c:pt idx="4327">
                  <c:v>328.57998700000002</c:v>
                </c:pt>
                <c:pt idx="4328">
                  <c:v>319.41000400000001</c:v>
                </c:pt>
                <c:pt idx="4329">
                  <c:v>313.42001299999998</c:v>
                </c:pt>
                <c:pt idx="4330">
                  <c:v>311.88000499999998</c:v>
                </c:pt>
                <c:pt idx="4331">
                  <c:v>305</c:v>
                </c:pt>
                <c:pt idx="4332">
                  <c:v>316.35998499999999</c:v>
                </c:pt>
                <c:pt idx="4333">
                  <c:v>316.64001500000001</c:v>
                </c:pt>
                <c:pt idx="4334">
                  <c:v>312.89001500000001</c:v>
                </c:pt>
                <c:pt idx="4335">
                  <c:v>316.42999300000002</c:v>
                </c:pt>
                <c:pt idx="4336">
                  <c:v>308.41000400000001</c:v>
                </c:pt>
                <c:pt idx="4337">
                  <c:v>300.63000499999998</c:v>
                </c:pt>
                <c:pt idx="4338">
                  <c:v>303.54998799999998</c:v>
                </c:pt>
                <c:pt idx="4339">
                  <c:v>311.75</c:v>
                </c:pt>
                <c:pt idx="4340">
                  <c:v>305</c:v>
                </c:pt>
                <c:pt idx="4341">
                  <c:v>302.88000499999998</c:v>
                </c:pt>
                <c:pt idx="4342">
                  <c:v>300.32998700000002</c:v>
                </c:pt>
                <c:pt idx="4343">
                  <c:v>299.01001000000002</c:v>
                </c:pt>
                <c:pt idx="4344">
                  <c:v>296.95001200000002</c:v>
                </c:pt>
                <c:pt idx="4345">
                  <c:v>296.76998900000001</c:v>
                </c:pt>
                <c:pt idx="4346">
                  <c:v>292.82000699999998</c:v>
                </c:pt>
                <c:pt idx="4347">
                  <c:v>299.92999300000002</c:v>
                </c:pt>
                <c:pt idx="4348">
                  <c:v>298.94000199999999</c:v>
                </c:pt>
                <c:pt idx="4349">
                  <c:v>293.89999399999999</c:v>
                </c:pt>
                <c:pt idx="4350">
                  <c:v>292.38000499999998</c:v>
                </c:pt>
                <c:pt idx="4351">
                  <c:v>293.97000100000002</c:v>
                </c:pt>
                <c:pt idx="4352">
                  <c:v>293.35000600000001</c:v>
                </c:pt>
                <c:pt idx="4353">
                  <c:v>301.54998799999998</c:v>
                </c:pt>
                <c:pt idx="4354">
                  <c:v>297.17001299999998</c:v>
                </c:pt>
                <c:pt idx="4355">
                  <c:v>292.64999399999999</c:v>
                </c:pt>
                <c:pt idx="4356">
                  <c:v>292.73001099999999</c:v>
                </c:pt>
                <c:pt idx="4357">
                  <c:v>296.61999500000002</c:v>
                </c:pt>
                <c:pt idx="4358">
                  <c:v>297.42999300000002</c:v>
                </c:pt>
                <c:pt idx="4359">
                  <c:v>299.14999399999999</c:v>
                </c:pt>
                <c:pt idx="4360">
                  <c:v>296.04998799999998</c:v>
                </c:pt>
                <c:pt idx="4361">
                  <c:v>293.80999800000001</c:v>
                </c:pt>
                <c:pt idx="4362">
                  <c:v>282.5</c:v>
                </c:pt>
                <c:pt idx="4363">
                  <c:v>273.39001500000001</c:v>
                </c:pt>
                <c:pt idx="4364">
                  <c:v>265</c:v>
                </c:pt>
                <c:pt idx="4365">
                  <c:v>266.60000600000001</c:v>
                </c:pt>
                <c:pt idx="4366">
                  <c:v>268.04998799999998</c:v>
                </c:pt>
                <c:pt idx="4367">
                  <c:v>267.44000199999999</c:v>
                </c:pt>
                <c:pt idx="4368">
                  <c:v>268.88000499999998</c:v>
                </c:pt>
                <c:pt idx="4369">
                  <c:v>272.20001200000002</c:v>
                </c:pt>
                <c:pt idx="4370">
                  <c:v>269.35000600000001</c:v>
                </c:pt>
                <c:pt idx="4371">
                  <c:v>268.83999599999999</c:v>
                </c:pt>
                <c:pt idx="4372">
                  <c:v>275.48001099999999</c:v>
                </c:pt>
                <c:pt idx="4373">
                  <c:v>276.67999300000002</c:v>
                </c:pt>
                <c:pt idx="4374">
                  <c:v>275.52999899999998</c:v>
                </c:pt>
                <c:pt idx="4375">
                  <c:v>271</c:v>
                </c:pt>
                <c:pt idx="4376">
                  <c:v>280.52999899999998</c:v>
                </c:pt>
                <c:pt idx="4377">
                  <c:v>287.86999500000002</c:v>
                </c:pt>
                <c:pt idx="4378">
                  <c:v>286.92999300000002</c:v>
                </c:pt>
                <c:pt idx="4379">
                  <c:v>285.86999500000002</c:v>
                </c:pt>
                <c:pt idx="4380">
                  <c:v>288.17001299999998</c:v>
                </c:pt>
                <c:pt idx="4381">
                  <c:v>308.75</c:v>
                </c:pt>
                <c:pt idx="4382">
                  <c:v>290.89999399999999</c:v>
                </c:pt>
                <c:pt idx="4383">
                  <c:v>279.94000199999999</c:v>
                </c:pt>
                <c:pt idx="4384">
                  <c:v>275.41000400000001</c:v>
                </c:pt>
                <c:pt idx="4385">
                  <c:v>273.92001299999998</c:v>
                </c:pt>
                <c:pt idx="4386">
                  <c:v>274.01998900000001</c:v>
                </c:pt>
                <c:pt idx="4387">
                  <c:v>277.76998900000001</c:v>
                </c:pt>
                <c:pt idx="4388">
                  <c:v>285.75</c:v>
                </c:pt>
                <c:pt idx="4389">
                  <c:v>284.41000400000001</c:v>
                </c:pt>
                <c:pt idx="4390">
                  <c:v>293.48998999999998</c:v>
                </c:pt>
                <c:pt idx="4391">
                  <c:v>291.45001200000002</c:v>
                </c:pt>
                <c:pt idx="4392">
                  <c:v>289.11999500000002</c:v>
                </c:pt>
                <c:pt idx="4393">
                  <c:v>295.39001500000001</c:v>
                </c:pt>
                <c:pt idx="4394">
                  <c:v>291.19000199999999</c:v>
                </c:pt>
                <c:pt idx="4395">
                  <c:v>290.55999800000001</c:v>
                </c:pt>
                <c:pt idx="4396">
                  <c:v>298.19000199999999</c:v>
                </c:pt>
                <c:pt idx="4397">
                  <c:v>293.98998999999998</c:v>
                </c:pt>
                <c:pt idx="4398">
                  <c:v>296.35998499999999</c:v>
                </c:pt>
                <c:pt idx="4399">
                  <c:v>295.35000600000001</c:v>
                </c:pt>
                <c:pt idx="4400">
                  <c:v>293.41000400000001</c:v>
                </c:pt>
                <c:pt idx="4401">
                  <c:v>290.63000499999998</c:v>
                </c:pt>
                <c:pt idx="4402">
                  <c:v>295.82000699999998</c:v>
                </c:pt>
                <c:pt idx="4403">
                  <c:v>304.98998999999998</c:v>
                </c:pt>
                <c:pt idx="4404">
                  <c:v>305.67001299999998</c:v>
                </c:pt>
                <c:pt idx="4405">
                  <c:v>308.25</c:v>
                </c:pt>
                <c:pt idx="4406">
                  <c:v>312.69000199999999</c:v>
                </c:pt>
                <c:pt idx="4407">
                  <c:v>311.39999399999999</c:v>
                </c:pt>
                <c:pt idx="4408">
                  <c:v>315.73001099999999</c:v>
                </c:pt>
                <c:pt idx="4409">
                  <c:v>316.5</c:v>
                </c:pt>
                <c:pt idx="4410">
                  <c:v>316.82000699999998</c:v>
                </c:pt>
                <c:pt idx="4411">
                  <c:v>316.61999500000002</c:v>
                </c:pt>
                <c:pt idx="4412">
                  <c:v>314.39001500000001</c:v>
                </c:pt>
                <c:pt idx="4413">
                  <c:v>307.35998499999999</c:v>
                </c:pt>
                <c:pt idx="4414">
                  <c:v>308.42999300000002</c:v>
                </c:pt>
                <c:pt idx="4415">
                  <c:v>306.48001099999999</c:v>
                </c:pt>
                <c:pt idx="4416">
                  <c:v>307.85000600000001</c:v>
                </c:pt>
                <c:pt idx="4417">
                  <c:v>311.48998999999998</c:v>
                </c:pt>
                <c:pt idx="4418">
                  <c:v>298.94000199999999</c:v>
                </c:pt>
                <c:pt idx="4419">
                  <c:v>299.42999300000002</c:v>
                </c:pt>
                <c:pt idx="4420">
                  <c:v>299.17001299999998</c:v>
                </c:pt>
                <c:pt idx="4421">
                  <c:v>301.79998799999998</c:v>
                </c:pt>
                <c:pt idx="4422">
                  <c:v>305.709991</c:v>
                </c:pt>
                <c:pt idx="4423">
                  <c:v>316.79998799999998</c:v>
                </c:pt>
                <c:pt idx="4424">
                  <c:v>325.35998499999999</c:v>
                </c:pt>
                <c:pt idx="4425">
                  <c:v>332.82998700000002</c:v>
                </c:pt>
                <c:pt idx="4426">
                  <c:v>338</c:v>
                </c:pt>
                <c:pt idx="4427">
                  <c:v>337.95001200000002</c:v>
                </c:pt>
                <c:pt idx="4428">
                  <c:v>335.70001200000002</c:v>
                </c:pt>
                <c:pt idx="4429">
                  <c:v>336.459991</c:v>
                </c:pt>
                <c:pt idx="4430">
                  <c:v>333.82000699999998</c:v>
                </c:pt>
                <c:pt idx="4431">
                  <c:v>329.19000199999999</c:v>
                </c:pt>
                <c:pt idx="4432">
                  <c:v>324.92001299999998</c:v>
                </c:pt>
                <c:pt idx="4433">
                  <c:v>329.98001099999999</c:v>
                </c:pt>
                <c:pt idx="4434">
                  <c:v>329.85998499999999</c:v>
                </c:pt>
                <c:pt idx="4435">
                  <c:v>336.35998499999999</c:v>
                </c:pt>
                <c:pt idx="4436">
                  <c:v>336.70001200000002</c:v>
                </c:pt>
                <c:pt idx="4437">
                  <c:v>342.70001200000002</c:v>
                </c:pt>
                <c:pt idx="4438">
                  <c:v>343.42001299999998</c:v>
                </c:pt>
                <c:pt idx="4439">
                  <c:v>338.5</c:v>
                </c:pt>
                <c:pt idx="4440">
                  <c:v>340.85000600000001</c:v>
                </c:pt>
                <c:pt idx="4441">
                  <c:v>345.38000499999998</c:v>
                </c:pt>
                <c:pt idx="4442">
                  <c:v>343.17001299999998</c:v>
                </c:pt>
                <c:pt idx="4443">
                  <c:v>343.55999800000001</c:v>
                </c:pt>
                <c:pt idx="4444">
                  <c:v>341.57000699999998</c:v>
                </c:pt>
                <c:pt idx="4445">
                  <c:v>341</c:v>
                </c:pt>
                <c:pt idx="4446">
                  <c:v>336.29998799999998</c:v>
                </c:pt>
                <c:pt idx="4447">
                  <c:v>349.88000499999998</c:v>
                </c:pt>
                <c:pt idx="4448">
                  <c:v>359.85000600000001</c:v>
                </c:pt>
                <c:pt idx="4449">
                  <c:v>351.89999399999999</c:v>
                </c:pt>
                <c:pt idx="4450">
                  <c:v>352.39999399999999</c:v>
                </c:pt>
                <c:pt idx="4451">
                  <c:v>349.39999399999999</c:v>
                </c:pt>
                <c:pt idx="4452">
                  <c:v>348.20001200000002</c:v>
                </c:pt>
                <c:pt idx="4453">
                  <c:v>347.39001500000001</c:v>
                </c:pt>
                <c:pt idx="4454">
                  <c:v>359.63000499999998</c:v>
                </c:pt>
                <c:pt idx="4455">
                  <c:v>369.57000699999998</c:v>
                </c:pt>
                <c:pt idx="4456">
                  <c:v>375.25</c:v>
                </c:pt>
                <c:pt idx="4457">
                  <c:v>371.54998799999998</c:v>
                </c:pt>
                <c:pt idx="4458">
                  <c:v>371.79998799999998</c:v>
                </c:pt>
                <c:pt idx="4459">
                  <c:v>374.79998799999998</c:v>
                </c:pt>
                <c:pt idx="4460">
                  <c:v>378.10998499999999</c:v>
                </c:pt>
                <c:pt idx="4461">
                  <c:v>380.61999500000002</c:v>
                </c:pt>
                <c:pt idx="4462">
                  <c:v>385.36999500000002</c:v>
                </c:pt>
                <c:pt idx="4463">
                  <c:v>385.14999399999999</c:v>
                </c:pt>
                <c:pt idx="4464">
                  <c:v>389.540009</c:v>
                </c:pt>
                <c:pt idx="4465">
                  <c:v>392.95001200000002</c:v>
                </c:pt>
                <c:pt idx="4466">
                  <c:v>389.70001200000002</c:v>
                </c:pt>
                <c:pt idx="4467">
                  <c:v>387.32000699999998</c:v>
                </c:pt>
                <c:pt idx="4468">
                  <c:v>372.82000699999998</c:v>
                </c:pt>
                <c:pt idx="4469">
                  <c:v>375.64999399999999</c:v>
                </c:pt>
                <c:pt idx="4470">
                  <c:v>382</c:v>
                </c:pt>
                <c:pt idx="4471">
                  <c:v>391.55999800000001</c:v>
                </c:pt>
                <c:pt idx="4472">
                  <c:v>376.76998900000001</c:v>
                </c:pt>
                <c:pt idx="4473">
                  <c:v>381.35998499999999</c:v>
                </c:pt>
                <c:pt idx="4474">
                  <c:v>393.51998900000001</c:v>
                </c:pt>
                <c:pt idx="4475">
                  <c:v>384.01001000000002</c:v>
                </c:pt>
                <c:pt idx="4476">
                  <c:v>391.39999399999999</c:v>
                </c:pt>
                <c:pt idx="4477">
                  <c:v>371.30999800000001</c:v>
                </c:pt>
                <c:pt idx="4478">
                  <c:v>357.47000100000002</c:v>
                </c:pt>
                <c:pt idx="4479">
                  <c:v>364.540009</c:v>
                </c:pt>
                <c:pt idx="4480">
                  <c:v>362.98001099999999</c:v>
                </c:pt>
                <c:pt idx="4481">
                  <c:v>335.72000100000002</c:v>
                </c:pt>
                <c:pt idx="4482">
                  <c:v>336.42001299999998</c:v>
                </c:pt>
                <c:pt idx="4483">
                  <c:v>334.35000600000001</c:v>
                </c:pt>
                <c:pt idx="4484">
                  <c:v>322.89999399999999</c:v>
                </c:pt>
                <c:pt idx="4485">
                  <c:v>331.57998700000002</c:v>
                </c:pt>
                <c:pt idx="4486">
                  <c:v>348.51001000000002</c:v>
                </c:pt>
                <c:pt idx="4487">
                  <c:v>350.48998999999998</c:v>
                </c:pt>
                <c:pt idx="4488">
                  <c:v>366.10998499999999</c:v>
                </c:pt>
                <c:pt idx="4489">
                  <c:v>372.92999300000002</c:v>
                </c:pt>
                <c:pt idx="4490">
                  <c:v>362</c:v>
                </c:pt>
                <c:pt idx="4491">
                  <c:v>363.83999599999999</c:v>
                </c:pt>
                <c:pt idx="4492">
                  <c:v>368.55999800000001</c:v>
                </c:pt>
                <c:pt idx="4493">
                  <c:v>377.79998799999998</c:v>
                </c:pt>
                <c:pt idx="4494">
                  <c:v>383.01001000000002</c:v>
                </c:pt>
                <c:pt idx="4495">
                  <c:v>380.23001099999999</c:v>
                </c:pt>
                <c:pt idx="4496">
                  <c:v>370.98998999999998</c:v>
                </c:pt>
                <c:pt idx="4497">
                  <c:v>370.89999399999999</c:v>
                </c:pt>
                <c:pt idx="4498">
                  <c:v>380.290009</c:v>
                </c:pt>
                <c:pt idx="4499">
                  <c:v>381.32998700000002</c:v>
                </c:pt>
                <c:pt idx="4500">
                  <c:v>378.39001500000001</c:v>
                </c:pt>
                <c:pt idx="4501">
                  <c:v>372.10000600000001</c:v>
                </c:pt>
                <c:pt idx="4502">
                  <c:v>400.51001000000002</c:v>
                </c:pt>
                <c:pt idx="4503">
                  <c:v>417.82000699999998</c:v>
                </c:pt>
                <c:pt idx="4504">
                  <c:v>434.98001099999999</c:v>
                </c:pt>
                <c:pt idx="4505">
                  <c:v>449.51998900000001</c:v>
                </c:pt>
                <c:pt idx="4506">
                  <c:v>432</c:v>
                </c:pt>
                <c:pt idx="4507">
                  <c:v>444.48998999999998</c:v>
                </c:pt>
                <c:pt idx="4508">
                  <c:v>447</c:v>
                </c:pt>
                <c:pt idx="4509">
                  <c:v>433</c:v>
                </c:pt>
                <c:pt idx="4510">
                  <c:v>438.41000400000001</c:v>
                </c:pt>
                <c:pt idx="4511">
                  <c:v>427.17001299999998</c:v>
                </c:pt>
                <c:pt idx="4512">
                  <c:v>429</c:v>
                </c:pt>
                <c:pt idx="4513">
                  <c:v>421</c:v>
                </c:pt>
                <c:pt idx="4514">
                  <c:v>415.85998499999999</c:v>
                </c:pt>
                <c:pt idx="4515">
                  <c:v>424.44000199999999</c:v>
                </c:pt>
                <c:pt idx="4516">
                  <c:v>427.97000100000002</c:v>
                </c:pt>
                <c:pt idx="4517">
                  <c:v>428.540009</c:v>
                </c:pt>
                <c:pt idx="4518">
                  <c:v>431</c:v>
                </c:pt>
                <c:pt idx="4519">
                  <c:v>439.76998900000001</c:v>
                </c:pt>
                <c:pt idx="4520">
                  <c:v>438.88000499999998</c:v>
                </c:pt>
                <c:pt idx="4521">
                  <c:v>442</c:v>
                </c:pt>
                <c:pt idx="4522">
                  <c:v>444.89001500000001</c:v>
                </c:pt>
                <c:pt idx="4523">
                  <c:v>444.17001299999998</c:v>
                </c:pt>
                <c:pt idx="4524">
                  <c:v>447</c:v>
                </c:pt>
                <c:pt idx="4525">
                  <c:v>452.38000499999998</c:v>
                </c:pt>
                <c:pt idx="4526">
                  <c:v>455</c:v>
                </c:pt>
                <c:pt idx="4527">
                  <c:v>456.35998499999999</c:v>
                </c:pt>
                <c:pt idx="4528">
                  <c:v>458.97000100000002</c:v>
                </c:pt>
                <c:pt idx="4529">
                  <c:v>455.80999800000001</c:v>
                </c:pt>
                <c:pt idx="4530">
                  <c:v>448.959991</c:v>
                </c:pt>
                <c:pt idx="4531">
                  <c:v>439.08999599999999</c:v>
                </c:pt>
                <c:pt idx="4532">
                  <c:v>428.5</c:v>
                </c:pt>
                <c:pt idx="4533">
                  <c:v>420.01998900000001</c:v>
                </c:pt>
                <c:pt idx="4534">
                  <c:v>422.36999500000002</c:v>
                </c:pt>
                <c:pt idx="4535">
                  <c:v>420.29998799999998</c:v>
                </c:pt>
                <c:pt idx="4536">
                  <c:v>426.72000100000002</c:v>
                </c:pt>
                <c:pt idx="4537">
                  <c:v>427.58999599999999</c:v>
                </c:pt>
                <c:pt idx="4538">
                  <c:v>427.10000600000001</c:v>
                </c:pt>
                <c:pt idx="4539">
                  <c:v>428.709991</c:v>
                </c:pt>
                <c:pt idx="4540">
                  <c:v>420.23998999999998</c:v>
                </c:pt>
                <c:pt idx="4541">
                  <c:v>420.79998799999998</c:v>
                </c:pt>
                <c:pt idx="4542">
                  <c:v>434.73001099999999</c:v>
                </c:pt>
                <c:pt idx="4543">
                  <c:v>439.69000199999999</c:v>
                </c:pt>
                <c:pt idx="4544">
                  <c:v>445.57000699999998</c:v>
                </c:pt>
                <c:pt idx="4545">
                  <c:v>434.05999800000001</c:v>
                </c:pt>
                <c:pt idx="4546">
                  <c:v>426.48998999999998</c:v>
                </c:pt>
                <c:pt idx="4547">
                  <c:v>437.959991</c:v>
                </c:pt>
                <c:pt idx="4548">
                  <c:v>450.459991</c:v>
                </c:pt>
                <c:pt idx="4549">
                  <c:v>452.76001000000002</c:v>
                </c:pt>
                <c:pt idx="4550">
                  <c:v>453.97000100000002</c:v>
                </c:pt>
                <c:pt idx="4551">
                  <c:v>468.58999599999999</c:v>
                </c:pt>
                <c:pt idx="4552">
                  <c:v>474.01001000000002</c:v>
                </c:pt>
                <c:pt idx="4553">
                  <c:v>472.35998499999999</c:v>
                </c:pt>
                <c:pt idx="4554">
                  <c:v>467.01001000000002</c:v>
                </c:pt>
                <c:pt idx="4555">
                  <c:v>468.02999899999998</c:v>
                </c:pt>
                <c:pt idx="4556">
                  <c:v>447.67001299999998</c:v>
                </c:pt>
                <c:pt idx="4557">
                  <c:v>457.58999599999999</c:v>
                </c:pt>
                <c:pt idx="4558">
                  <c:v>488.23001099999999</c:v>
                </c:pt>
                <c:pt idx="4559">
                  <c:v>492.27999899999998</c:v>
                </c:pt>
                <c:pt idx="4560">
                  <c:v>499.5</c:v>
                </c:pt>
                <c:pt idx="4561">
                  <c:v>504.82000699999998</c:v>
                </c:pt>
                <c:pt idx="4562">
                  <c:v>505.10000600000001</c:v>
                </c:pt>
                <c:pt idx="4563">
                  <c:v>510</c:v>
                </c:pt>
                <c:pt idx="4564">
                  <c:v>555.88000499999998</c:v>
                </c:pt>
                <c:pt idx="4565">
                  <c:v>575.36999500000002</c:v>
                </c:pt>
                <c:pt idx="4566">
                  <c:v>525.5</c:v>
                </c:pt>
                <c:pt idx="4567">
                  <c:v>529</c:v>
                </c:pt>
                <c:pt idx="4568">
                  <c:v>535.53997800000002</c:v>
                </c:pt>
                <c:pt idx="4569">
                  <c:v>503.58999599999999</c:v>
                </c:pt>
                <c:pt idx="4570">
                  <c:v>504.5</c:v>
                </c:pt>
                <c:pt idx="4571">
                  <c:v>506.22000100000002</c:v>
                </c:pt>
                <c:pt idx="4572">
                  <c:v>497.20001200000002</c:v>
                </c:pt>
                <c:pt idx="4573">
                  <c:v>491.89999399999999</c:v>
                </c:pt>
                <c:pt idx="4574">
                  <c:v>487.17001299999998</c:v>
                </c:pt>
                <c:pt idx="4575">
                  <c:v>496.92001299999998</c:v>
                </c:pt>
                <c:pt idx="4576">
                  <c:v>497.790009</c:v>
                </c:pt>
                <c:pt idx="4577">
                  <c:v>494.92001299999998</c:v>
                </c:pt>
                <c:pt idx="4578">
                  <c:v>488.35000600000001</c:v>
                </c:pt>
                <c:pt idx="4579">
                  <c:v>494.79998799999998</c:v>
                </c:pt>
                <c:pt idx="4580">
                  <c:v>503.08999599999999</c:v>
                </c:pt>
                <c:pt idx="4581">
                  <c:v>510.44000199999999</c:v>
                </c:pt>
                <c:pt idx="4582">
                  <c:v>510.10000600000001</c:v>
                </c:pt>
                <c:pt idx="4583">
                  <c:v>510.82000699999998</c:v>
                </c:pt>
                <c:pt idx="4584">
                  <c:v>508.290009</c:v>
                </c:pt>
                <c:pt idx="4585">
                  <c:v>497.459991</c:v>
                </c:pt>
                <c:pt idx="4586">
                  <c:v>480.92001299999998</c:v>
                </c:pt>
                <c:pt idx="4587">
                  <c:v>482.48998999999998</c:v>
                </c:pt>
                <c:pt idx="4588">
                  <c:v>484.45001200000002</c:v>
                </c:pt>
                <c:pt idx="4589">
                  <c:v>488.32998700000002</c:v>
                </c:pt>
                <c:pt idx="4590">
                  <c:v>486.23998999999998</c:v>
                </c:pt>
                <c:pt idx="4591">
                  <c:v>495.29998799999998</c:v>
                </c:pt>
                <c:pt idx="4592">
                  <c:v>494.5</c:v>
                </c:pt>
                <c:pt idx="4593">
                  <c:v>498.94000199999999</c:v>
                </c:pt>
                <c:pt idx="4594">
                  <c:v>498.13000499999998</c:v>
                </c:pt>
                <c:pt idx="4595">
                  <c:v>501</c:v>
                </c:pt>
                <c:pt idx="4596">
                  <c:v>492.47000100000002</c:v>
                </c:pt>
                <c:pt idx="4597">
                  <c:v>549.03997800000002</c:v>
                </c:pt>
                <c:pt idx="4598">
                  <c:v>541</c:v>
                </c:pt>
                <c:pt idx="4599">
                  <c:v>539</c:v>
                </c:pt>
                <c:pt idx="4600">
                  <c:v>531.98999000000003</c:v>
                </c:pt>
                <c:pt idx="4601">
                  <c:v>557.39001499999995</c:v>
                </c:pt>
                <c:pt idx="4602">
                  <c:v>556.5</c:v>
                </c:pt>
                <c:pt idx="4603">
                  <c:v>554</c:v>
                </c:pt>
                <c:pt idx="4604">
                  <c:v>527.35998500000005</c:v>
                </c:pt>
                <c:pt idx="4605">
                  <c:v>522</c:v>
                </c:pt>
                <c:pt idx="4606">
                  <c:v>520</c:v>
                </c:pt>
                <c:pt idx="4607">
                  <c:v>506.290009</c:v>
                </c:pt>
                <c:pt idx="4608">
                  <c:v>493.73001099999999</c:v>
                </c:pt>
                <c:pt idx="4609">
                  <c:v>488.98998999999998</c:v>
                </c:pt>
                <c:pt idx="4610">
                  <c:v>497.47000100000002</c:v>
                </c:pt>
                <c:pt idx="4611">
                  <c:v>504.66000400000001</c:v>
                </c:pt>
                <c:pt idx="4612">
                  <c:v>478.39999399999999</c:v>
                </c:pt>
                <c:pt idx="4613">
                  <c:v>479.39999399999999</c:v>
                </c:pt>
                <c:pt idx="4614">
                  <c:v>487.77999899999998</c:v>
                </c:pt>
                <c:pt idx="4615">
                  <c:v>491.82000699999998</c:v>
                </c:pt>
                <c:pt idx="4616">
                  <c:v>491.040009</c:v>
                </c:pt>
                <c:pt idx="4617">
                  <c:v>477</c:v>
                </c:pt>
                <c:pt idx="4618">
                  <c:v>484.86999500000002</c:v>
                </c:pt>
                <c:pt idx="4619">
                  <c:v>492</c:v>
                </c:pt>
                <c:pt idx="4620">
                  <c:v>496.290009</c:v>
                </c:pt>
                <c:pt idx="4621">
                  <c:v>504.63000499999998</c:v>
                </c:pt>
                <c:pt idx="4622">
                  <c:v>529.54998799999998</c:v>
                </c:pt>
                <c:pt idx="4623">
                  <c:v>526.36999500000002</c:v>
                </c:pt>
                <c:pt idx="4624">
                  <c:v>520.98999000000003</c:v>
                </c:pt>
                <c:pt idx="4625">
                  <c:v>521.82000700000003</c:v>
                </c:pt>
                <c:pt idx="4626">
                  <c:v>536.48999000000003</c:v>
                </c:pt>
                <c:pt idx="4627">
                  <c:v>535</c:v>
                </c:pt>
                <c:pt idx="4628">
                  <c:v>544.28002900000001</c:v>
                </c:pt>
                <c:pt idx="4629">
                  <c:v>551.80999799999995</c:v>
                </c:pt>
                <c:pt idx="4630">
                  <c:v>557.65002400000003</c:v>
                </c:pt>
                <c:pt idx="4631">
                  <c:v>572.48999000000003</c:v>
                </c:pt>
                <c:pt idx="4632">
                  <c:v>551.21997099999999</c:v>
                </c:pt>
                <c:pt idx="4633">
                  <c:v>554.330017</c:v>
                </c:pt>
                <c:pt idx="4634">
                  <c:v>541.79998799999998</c:v>
                </c:pt>
                <c:pt idx="4635">
                  <c:v>533.78002900000001</c:v>
                </c:pt>
                <c:pt idx="4636">
                  <c:v>506.85000600000001</c:v>
                </c:pt>
                <c:pt idx="4637">
                  <c:v>495.14001500000001</c:v>
                </c:pt>
                <c:pt idx="4638">
                  <c:v>490.05999800000001</c:v>
                </c:pt>
                <c:pt idx="4639">
                  <c:v>496.82000699999998</c:v>
                </c:pt>
                <c:pt idx="4640">
                  <c:v>490.48998999999998</c:v>
                </c:pt>
                <c:pt idx="4641">
                  <c:v>494</c:v>
                </c:pt>
                <c:pt idx="4642">
                  <c:v>513.90002400000003</c:v>
                </c:pt>
                <c:pt idx="4643">
                  <c:v>505.88000499999998</c:v>
                </c:pt>
                <c:pt idx="4644">
                  <c:v>486.29998799999998</c:v>
                </c:pt>
                <c:pt idx="4645">
                  <c:v>495.30999800000001</c:v>
                </c:pt>
                <c:pt idx="4646">
                  <c:v>507.73001099999999</c:v>
                </c:pt>
                <c:pt idx="4647">
                  <c:v>518.72997999999995</c:v>
                </c:pt>
                <c:pt idx="4648">
                  <c:v>515.21002199999998</c:v>
                </c:pt>
                <c:pt idx="4649">
                  <c:v>495.85000600000001</c:v>
                </c:pt>
                <c:pt idx="4650">
                  <c:v>484.60000600000001</c:v>
                </c:pt>
                <c:pt idx="4651">
                  <c:v>491.67999300000002</c:v>
                </c:pt>
                <c:pt idx="4652">
                  <c:v>496.51998900000001</c:v>
                </c:pt>
                <c:pt idx="4653">
                  <c:v>488.94000199999999</c:v>
                </c:pt>
                <c:pt idx="4654">
                  <c:v>485.57998700000002</c:v>
                </c:pt>
                <c:pt idx="4655">
                  <c:v>487.51001000000002</c:v>
                </c:pt>
                <c:pt idx="4656">
                  <c:v>488.60998499999999</c:v>
                </c:pt>
                <c:pt idx="4657">
                  <c:v>487.79998799999998</c:v>
                </c:pt>
                <c:pt idx="4658">
                  <c:v>494.76001000000002</c:v>
                </c:pt>
                <c:pt idx="4659">
                  <c:v>491.14999399999999</c:v>
                </c:pt>
                <c:pt idx="4660">
                  <c:v>484.04998799999998</c:v>
                </c:pt>
                <c:pt idx="4661">
                  <c:v>486.89999399999999</c:v>
                </c:pt>
                <c:pt idx="4662">
                  <c:v>493.25</c:v>
                </c:pt>
                <c:pt idx="4663">
                  <c:v>492.54998799999998</c:v>
                </c:pt>
                <c:pt idx="4664">
                  <c:v>509.47000100000002</c:v>
                </c:pt>
                <c:pt idx="4665">
                  <c:v>506.79998799999998</c:v>
                </c:pt>
                <c:pt idx="4666">
                  <c:v>508.76998900000001</c:v>
                </c:pt>
                <c:pt idx="4667">
                  <c:v>504.5</c:v>
                </c:pt>
                <c:pt idx="4668">
                  <c:v>517.76000999999997</c:v>
                </c:pt>
                <c:pt idx="4669">
                  <c:v>521.48999000000003</c:v>
                </c:pt>
                <c:pt idx="4670">
                  <c:v>514.5</c:v>
                </c:pt>
                <c:pt idx="4671">
                  <c:v>503.76998900000001</c:v>
                </c:pt>
                <c:pt idx="4672">
                  <c:v>503.33999599999999</c:v>
                </c:pt>
                <c:pt idx="4673">
                  <c:v>524.15997300000004</c:v>
                </c:pt>
                <c:pt idx="4674">
                  <c:v>524.70001200000002</c:v>
                </c:pt>
                <c:pt idx="4675">
                  <c:v>527.38000499999998</c:v>
                </c:pt>
                <c:pt idx="4676">
                  <c:v>535.48999000000003</c:v>
                </c:pt>
                <c:pt idx="4677">
                  <c:v>536.36999500000002</c:v>
                </c:pt>
                <c:pt idx="4678">
                  <c:v>532.61999500000002</c:v>
                </c:pt>
                <c:pt idx="4679">
                  <c:v>530.40002400000003</c:v>
                </c:pt>
                <c:pt idx="4680">
                  <c:v>526.32000700000003</c:v>
                </c:pt>
                <c:pt idx="4681">
                  <c:v>519.34997599999997</c:v>
                </c:pt>
                <c:pt idx="4682">
                  <c:v>523.65997300000004</c:v>
                </c:pt>
                <c:pt idx="4683">
                  <c:v>536.54998799999998</c:v>
                </c:pt>
                <c:pt idx="4684">
                  <c:v>533.26000999999997</c:v>
                </c:pt>
                <c:pt idx="4685">
                  <c:v>545.5</c:v>
                </c:pt>
                <c:pt idx="4686">
                  <c:v>540.79998799999998</c:v>
                </c:pt>
                <c:pt idx="4687">
                  <c:v>526.78002900000001</c:v>
                </c:pt>
                <c:pt idx="4688">
                  <c:v>513.09997599999997</c:v>
                </c:pt>
                <c:pt idx="4689">
                  <c:v>516.44000200000005</c:v>
                </c:pt>
                <c:pt idx="4690">
                  <c:v>513.23999000000003</c:v>
                </c:pt>
                <c:pt idx="4691">
                  <c:v>510.73001099999999</c:v>
                </c:pt>
                <c:pt idx="4692">
                  <c:v>501.08999599999999</c:v>
                </c:pt>
                <c:pt idx="4693">
                  <c:v>512.34997599999997</c:v>
                </c:pt>
                <c:pt idx="4694">
                  <c:v>514.5</c:v>
                </c:pt>
                <c:pt idx="4695">
                  <c:v>506.32000699999998</c:v>
                </c:pt>
                <c:pt idx="4696">
                  <c:v>509.25</c:v>
                </c:pt>
                <c:pt idx="4697">
                  <c:v>593.28997800000002</c:v>
                </c:pt>
                <c:pt idx="4698">
                  <c:v>588.75</c:v>
                </c:pt>
                <c:pt idx="4699">
                  <c:v>583.98999000000003</c:v>
                </c:pt>
                <c:pt idx="4700">
                  <c:v>569.75</c:v>
                </c:pt>
                <c:pt idx="4701">
                  <c:v>567.98999000000003</c:v>
                </c:pt>
                <c:pt idx="4702">
                  <c:v>556.419983</c:v>
                </c:pt>
                <c:pt idx="4703">
                  <c:v>553.15002400000003</c:v>
                </c:pt>
                <c:pt idx="4704">
                  <c:v>541</c:v>
                </c:pt>
                <c:pt idx="4705">
                  <c:v>545.05999799999995</c:v>
                </c:pt>
                <c:pt idx="4706">
                  <c:v>555.47997999999995</c:v>
                </c:pt>
                <c:pt idx="4707">
                  <c:v>550.47997999999995</c:v>
                </c:pt>
                <c:pt idx="4708">
                  <c:v>559.47997999999995</c:v>
                </c:pt>
                <c:pt idx="4709">
                  <c:v>554.44000200000005</c:v>
                </c:pt>
                <c:pt idx="4710">
                  <c:v>555</c:v>
                </c:pt>
                <c:pt idx="4711">
                  <c:v>566</c:v>
                </c:pt>
                <c:pt idx="4712">
                  <c:v>566.65002400000003</c:v>
                </c:pt>
                <c:pt idx="4713">
                  <c:v>565.92999299999997</c:v>
                </c:pt>
                <c:pt idx="4714">
                  <c:v>561.25</c:v>
                </c:pt>
                <c:pt idx="4715">
                  <c:v>563.63000499999998</c:v>
                </c:pt>
                <c:pt idx="4716">
                  <c:v>555.25</c:v>
                </c:pt>
                <c:pt idx="4717">
                  <c:v>550</c:v>
                </c:pt>
                <c:pt idx="4718">
                  <c:v>548.98999000000003</c:v>
                </c:pt>
                <c:pt idx="4719">
                  <c:v>541.78997800000002</c:v>
                </c:pt>
                <c:pt idx="4720">
                  <c:v>548.53997800000002</c:v>
                </c:pt>
                <c:pt idx="4721">
                  <c:v>556.84997599999997</c:v>
                </c:pt>
                <c:pt idx="4722">
                  <c:v>556.47997999999995</c:v>
                </c:pt>
                <c:pt idx="4723">
                  <c:v>553.09002699999996</c:v>
                </c:pt>
                <c:pt idx="4724">
                  <c:v>552.14001499999995</c:v>
                </c:pt>
                <c:pt idx="4725">
                  <c:v>556.98999000000003</c:v>
                </c:pt>
                <c:pt idx="4726">
                  <c:v>548.01000999999997</c:v>
                </c:pt>
                <c:pt idx="4727">
                  <c:v>531.5</c:v>
                </c:pt>
                <c:pt idx="4728">
                  <c:v>517.76000999999997</c:v>
                </c:pt>
                <c:pt idx="4729">
                  <c:v>518.84002699999996</c:v>
                </c:pt>
                <c:pt idx="4730">
                  <c:v>513.10998500000005</c:v>
                </c:pt>
                <c:pt idx="4731">
                  <c:v>518.96997099999999</c:v>
                </c:pt>
                <c:pt idx="4732">
                  <c:v>530.23999000000003</c:v>
                </c:pt>
                <c:pt idx="4733">
                  <c:v>526.51000999999997</c:v>
                </c:pt>
                <c:pt idx="4734">
                  <c:v>520.72997999999995</c:v>
                </c:pt>
                <c:pt idx="4735">
                  <c:v>533.419983</c:v>
                </c:pt>
                <c:pt idx="4736">
                  <c:v>528.36999500000002</c:v>
                </c:pt>
                <c:pt idx="4737">
                  <c:v>517.90002400000003</c:v>
                </c:pt>
                <c:pt idx="4738">
                  <c:v>513.19000200000005</c:v>
                </c:pt>
                <c:pt idx="4739">
                  <c:v>529.30999799999995</c:v>
                </c:pt>
                <c:pt idx="4740">
                  <c:v>543.11999500000002</c:v>
                </c:pt>
                <c:pt idx="4741">
                  <c:v>534.419983</c:v>
                </c:pt>
                <c:pt idx="4742">
                  <c:v>518.53002900000001</c:v>
                </c:pt>
                <c:pt idx="4743">
                  <c:v>508.72000100000002</c:v>
                </c:pt>
                <c:pt idx="4744">
                  <c:v>518</c:v>
                </c:pt>
                <c:pt idx="4745">
                  <c:v>514.40997300000004</c:v>
                </c:pt>
                <c:pt idx="4746">
                  <c:v>528.13000499999998</c:v>
                </c:pt>
                <c:pt idx="4747">
                  <c:v>540.5</c:v>
                </c:pt>
                <c:pt idx="4748">
                  <c:v>542.84997599999997</c:v>
                </c:pt>
                <c:pt idx="4749">
                  <c:v>554.169983</c:v>
                </c:pt>
                <c:pt idx="4750">
                  <c:v>549.64001499999995</c:v>
                </c:pt>
                <c:pt idx="4751">
                  <c:v>556.90002400000003</c:v>
                </c:pt>
                <c:pt idx="4752">
                  <c:v>556.90002400000003</c:v>
                </c:pt>
                <c:pt idx="4753">
                  <c:v>557.97997999999995</c:v>
                </c:pt>
                <c:pt idx="4754">
                  <c:v>559.75</c:v>
                </c:pt>
                <c:pt idx="4755">
                  <c:v>554.86999500000002</c:v>
                </c:pt>
                <c:pt idx="4756">
                  <c:v>553.48999000000003</c:v>
                </c:pt>
                <c:pt idx="4757">
                  <c:v>551.97997999999995</c:v>
                </c:pt>
                <c:pt idx="4758">
                  <c:v>556.44000200000005</c:v>
                </c:pt>
                <c:pt idx="4759">
                  <c:v>563.55999799999995</c:v>
                </c:pt>
                <c:pt idx="4760">
                  <c:v>515.46002199999998</c:v>
                </c:pt>
                <c:pt idx="4761">
                  <c:v>513.96002199999998</c:v>
                </c:pt>
                <c:pt idx="4762">
                  <c:v>509.70001200000002</c:v>
                </c:pt>
                <c:pt idx="4763">
                  <c:v>510.48001099999999</c:v>
                </c:pt>
                <c:pt idx="4764">
                  <c:v>512.98999000000003</c:v>
                </c:pt>
                <c:pt idx="4765">
                  <c:v>508.39999399999999</c:v>
                </c:pt>
                <c:pt idx="4766">
                  <c:v>509.290009</c:v>
                </c:pt>
                <c:pt idx="4767">
                  <c:v>514.54998799999998</c:v>
                </c:pt>
                <c:pt idx="4768">
                  <c:v>518.95001200000002</c:v>
                </c:pt>
                <c:pt idx="4769">
                  <c:v>511.63000499999998</c:v>
                </c:pt>
                <c:pt idx="4770">
                  <c:v>507.77999899999998</c:v>
                </c:pt>
                <c:pt idx="4771">
                  <c:v>499.54998799999998</c:v>
                </c:pt>
                <c:pt idx="4772">
                  <c:v>508.54998799999998</c:v>
                </c:pt>
                <c:pt idx="4773">
                  <c:v>503.14999399999999</c:v>
                </c:pt>
                <c:pt idx="4774">
                  <c:v>497.98998999999998</c:v>
                </c:pt>
                <c:pt idx="4775">
                  <c:v>493.540009</c:v>
                </c:pt>
                <c:pt idx="4776">
                  <c:v>490.77999899999998</c:v>
                </c:pt>
                <c:pt idx="4777">
                  <c:v>494.85000600000001</c:v>
                </c:pt>
                <c:pt idx="4778">
                  <c:v>492.709991</c:v>
                </c:pt>
                <c:pt idx="4779">
                  <c:v>493.48001099999999</c:v>
                </c:pt>
                <c:pt idx="4780">
                  <c:v>488.57000699999998</c:v>
                </c:pt>
                <c:pt idx="4781">
                  <c:v>502.70001200000002</c:v>
                </c:pt>
                <c:pt idx="4782">
                  <c:v>505.39999399999999</c:v>
                </c:pt>
                <c:pt idx="4783">
                  <c:v>504.25</c:v>
                </c:pt>
                <c:pt idx="4784">
                  <c:v>506.36999500000002</c:v>
                </c:pt>
                <c:pt idx="4785">
                  <c:v>504.14001500000001</c:v>
                </c:pt>
                <c:pt idx="4786">
                  <c:v>505.10000600000001</c:v>
                </c:pt>
                <c:pt idx="4787">
                  <c:v>511.76001000000002</c:v>
                </c:pt>
                <c:pt idx="4788">
                  <c:v>505.41000400000001</c:v>
                </c:pt>
                <c:pt idx="4789">
                  <c:v>503.22000100000002</c:v>
                </c:pt>
                <c:pt idx="4790">
                  <c:v>496.66000400000001</c:v>
                </c:pt>
                <c:pt idx="4791">
                  <c:v>501.85998499999999</c:v>
                </c:pt>
                <c:pt idx="4792">
                  <c:v>496.70001200000002</c:v>
                </c:pt>
                <c:pt idx="4793">
                  <c:v>498.82000699999998</c:v>
                </c:pt>
                <c:pt idx="4794">
                  <c:v>496.08999599999999</c:v>
                </c:pt>
                <c:pt idx="4795">
                  <c:v>490.209991</c:v>
                </c:pt>
                <c:pt idx="4796">
                  <c:v>491.41000400000001</c:v>
                </c:pt>
                <c:pt idx="4797">
                  <c:v>503.5</c:v>
                </c:pt>
                <c:pt idx="4798">
                  <c:v>501.23001099999999</c:v>
                </c:pt>
                <c:pt idx="4799">
                  <c:v>496.459991</c:v>
                </c:pt>
                <c:pt idx="4800">
                  <c:v>501.79998799999998</c:v>
                </c:pt>
                <c:pt idx="4801">
                  <c:v>504.48998999999998</c:v>
                </c:pt>
                <c:pt idx="4802">
                  <c:v>502.04998799999998</c:v>
                </c:pt>
                <c:pt idx="4803">
                  <c:v>513.54998799999998</c:v>
                </c:pt>
                <c:pt idx="4804">
                  <c:v>516.63000499999998</c:v>
                </c:pt>
                <c:pt idx="4805">
                  <c:v>520.96002199999998</c:v>
                </c:pt>
                <c:pt idx="4806">
                  <c:v>533.05999799999995</c:v>
                </c:pt>
                <c:pt idx="4807">
                  <c:v>533.94000200000005</c:v>
                </c:pt>
                <c:pt idx="4808">
                  <c:v>536.13000499999998</c:v>
                </c:pt>
                <c:pt idx="4809">
                  <c:v>534.38000499999998</c:v>
                </c:pt>
                <c:pt idx="4810">
                  <c:v>537.03997800000002</c:v>
                </c:pt>
                <c:pt idx="4811">
                  <c:v>538.53997800000002</c:v>
                </c:pt>
                <c:pt idx="4812">
                  <c:v>542.85998500000005</c:v>
                </c:pt>
                <c:pt idx="4813">
                  <c:v>544.64001499999995</c:v>
                </c:pt>
                <c:pt idx="4814">
                  <c:v>535.5</c:v>
                </c:pt>
                <c:pt idx="4815">
                  <c:v>538.26000999999997</c:v>
                </c:pt>
                <c:pt idx="4816">
                  <c:v>540.65002400000003</c:v>
                </c:pt>
                <c:pt idx="4817">
                  <c:v>545.330017</c:v>
                </c:pt>
                <c:pt idx="4818">
                  <c:v>554.09997599999997</c:v>
                </c:pt>
                <c:pt idx="4819">
                  <c:v>557.53997800000002</c:v>
                </c:pt>
                <c:pt idx="4820">
                  <c:v>544.05999799999995</c:v>
                </c:pt>
                <c:pt idx="4821">
                  <c:v>534.90997300000004</c:v>
                </c:pt>
                <c:pt idx="4822">
                  <c:v>536.64001499999995</c:v>
                </c:pt>
                <c:pt idx="4823">
                  <c:v>530.98999000000003</c:v>
                </c:pt>
                <c:pt idx="4824">
                  <c:v>513.67999299999997</c:v>
                </c:pt>
                <c:pt idx="4825">
                  <c:v>517.40997300000004</c:v>
                </c:pt>
                <c:pt idx="4826">
                  <c:v>521.13000499999998</c:v>
                </c:pt>
                <c:pt idx="4827">
                  <c:v>521.95001200000002</c:v>
                </c:pt>
                <c:pt idx="4828">
                  <c:v>524.46997099999999</c:v>
                </c:pt>
                <c:pt idx="4829">
                  <c:v>520.78002900000001</c:v>
                </c:pt>
                <c:pt idx="4830">
                  <c:v>519.78997800000002</c:v>
                </c:pt>
                <c:pt idx="4831">
                  <c:v>519.84997599999997</c:v>
                </c:pt>
                <c:pt idx="4832">
                  <c:v>515.63000499999998</c:v>
                </c:pt>
                <c:pt idx="4833">
                  <c:v>517.97997999999995</c:v>
                </c:pt>
                <c:pt idx="4834">
                  <c:v>525.40997300000004</c:v>
                </c:pt>
                <c:pt idx="4835">
                  <c:v>526.84002699999996</c:v>
                </c:pt>
                <c:pt idx="4836">
                  <c:v>522.669983</c:v>
                </c:pt>
                <c:pt idx="4837">
                  <c:v>520.78997800000002</c:v>
                </c:pt>
                <c:pt idx="4838">
                  <c:v>519.57000700000003</c:v>
                </c:pt>
                <c:pt idx="4839">
                  <c:v>513</c:v>
                </c:pt>
                <c:pt idx="4840">
                  <c:v>521.44000200000005</c:v>
                </c:pt>
                <c:pt idx="4841">
                  <c:v>523.38000499999998</c:v>
                </c:pt>
                <c:pt idx="4842">
                  <c:v>520.78997800000002</c:v>
                </c:pt>
                <c:pt idx="4843">
                  <c:v>526.38000499999998</c:v>
                </c:pt>
                <c:pt idx="4844">
                  <c:v>548.39001499999995</c:v>
                </c:pt>
                <c:pt idx="4845">
                  <c:v>551.39001499999995</c:v>
                </c:pt>
                <c:pt idx="4846">
                  <c:v>555.54998799999998</c:v>
                </c:pt>
                <c:pt idx="4847">
                  <c:v>555.30999799999995</c:v>
                </c:pt>
                <c:pt idx="4848">
                  <c:v>552.84002699999996</c:v>
                </c:pt>
                <c:pt idx="4849">
                  <c:v>552.59997599999997</c:v>
                </c:pt>
                <c:pt idx="4850">
                  <c:v>564.169983</c:v>
                </c:pt>
                <c:pt idx="4851">
                  <c:v>567.15997300000004</c:v>
                </c:pt>
                <c:pt idx="4852">
                  <c:v>569.47997999999995</c:v>
                </c:pt>
                <c:pt idx="4853">
                  <c:v>591</c:v>
                </c:pt>
                <c:pt idx="4854">
                  <c:v>598.76000999999997</c:v>
                </c:pt>
                <c:pt idx="4855">
                  <c:v>591.88000499999998</c:v>
                </c:pt>
                <c:pt idx="4856">
                  <c:v>613.84997599999997</c:v>
                </c:pt>
                <c:pt idx="4857">
                  <c:v>615.59997599999997</c:v>
                </c:pt>
                <c:pt idx="4858">
                  <c:v>609.44000200000005</c:v>
                </c:pt>
                <c:pt idx="4859">
                  <c:v>609.45001200000002</c:v>
                </c:pt>
                <c:pt idx="4860">
                  <c:v>598.57000700000003</c:v>
                </c:pt>
                <c:pt idx="4861">
                  <c:v>587.28002900000001</c:v>
                </c:pt>
                <c:pt idx="4862">
                  <c:v>584.61999500000002</c:v>
                </c:pt>
                <c:pt idx="4863">
                  <c:v>587.47997999999995</c:v>
                </c:pt>
                <c:pt idx="4864">
                  <c:v>590.28002900000001</c:v>
                </c:pt>
                <c:pt idx="4865">
                  <c:v>591.53002900000001</c:v>
                </c:pt>
                <c:pt idx="4866">
                  <c:v>581.88000499999998</c:v>
                </c:pt>
                <c:pt idx="4867">
                  <c:v>595.65002400000003</c:v>
                </c:pt>
                <c:pt idx="4868">
                  <c:v>599.32000700000003</c:v>
                </c:pt>
                <c:pt idx="4869">
                  <c:v>592.97997999999995</c:v>
                </c:pt>
                <c:pt idx="4870">
                  <c:v>593.580017</c:v>
                </c:pt>
                <c:pt idx="4871">
                  <c:v>599.53997800000002</c:v>
                </c:pt>
                <c:pt idx="4872">
                  <c:v>609.88000499999998</c:v>
                </c:pt>
                <c:pt idx="4873">
                  <c:v>619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648E-4B15-87E3-1DF221250FDA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1">
                  <a:shade val="9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Sheet1!$A$2:$A$4875</c:f>
              <c:numCache>
                <c:formatCode>m/d/yyyy</c:formatCode>
                <c:ptCount val="4874"/>
                <c:pt idx="0">
                  <c:v>37399</c:v>
                </c:pt>
                <c:pt idx="1">
                  <c:v>37400</c:v>
                </c:pt>
                <c:pt idx="2">
                  <c:v>37404</c:v>
                </c:pt>
                <c:pt idx="3">
                  <c:v>37405</c:v>
                </c:pt>
                <c:pt idx="4">
                  <c:v>37406</c:v>
                </c:pt>
                <c:pt idx="5">
                  <c:v>37407</c:v>
                </c:pt>
                <c:pt idx="6">
                  <c:v>37410</c:v>
                </c:pt>
                <c:pt idx="7">
                  <c:v>37411</c:v>
                </c:pt>
                <c:pt idx="8">
                  <c:v>37412</c:v>
                </c:pt>
                <c:pt idx="9">
                  <c:v>37413</c:v>
                </c:pt>
                <c:pt idx="10">
                  <c:v>37414</c:v>
                </c:pt>
                <c:pt idx="11">
                  <c:v>37417</c:v>
                </c:pt>
                <c:pt idx="12">
                  <c:v>37418</c:v>
                </c:pt>
                <c:pt idx="13">
                  <c:v>37419</c:v>
                </c:pt>
                <c:pt idx="14">
                  <c:v>37420</c:v>
                </c:pt>
                <c:pt idx="15">
                  <c:v>37421</c:v>
                </c:pt>
                <c:pt idx="16">
                  <c:v>37424</c:v>
                </c:pt>
                <c:pt idx="17">
                  <c:v>37425</c:v>
                </c:pt>
                <c:pt idx="18">
                  <c:v>37426</c:v>
                </c:pt>
                <c:pt idx="19">
                  <c:v>37427</c:v>
                </c:pt>
                <c:pt idx="20">
                  <c:v>37428</c:v>
                </c:pt>
                <c:pt idx="21">
                  <c:v>37431</c:v>
                </c:pt>
                <c:pt idx="22">
                  <c:v>37432</c:v>
                </c:pt>
                <c:pt idx="23">
                  <c:v>37433</c:v>
                </c:pt>
                <c:pt idx="24">
                  <c:v>37434</c:v>
                </c:pt>
                <c:pt idx="25">
                  <c:v>37435</c:v>
                </c:pt>
                <c:pt idx="26">
                  <c:v>37438</c:v>
                </c:pt>
                <c:pt idx="27">
                  <c:v>37439</c:v>
                </c:pt>
                <c:pt idx="28">
                  <c:v>37440</c:v>
                </c:pt>
                <c:pt idx="29">
                  <c:v>37442</c:v>
                </c:pt>
                <c:pt idx="30">
                  <c:v>37445</c:v>
                </c:pt>
                <c:pt idx="31">
                  <c:v>37446</c:v>
                </c:pt>
                <c:pt idx="32">
                  <c:v>37447</c:v>
                </c:pt>
                <c:pt idx="33">
                  <c:v>37448</c:v>
                </c:pt>
                <c:pt idx="34">
                  <c:v>37449</c:v>
                </c:pt>
                <c:pt idx="35">
                  <c:v>37452</c:v>
                </c:pt>
                <c:pt idx="36">
                  <c:v>37453</c:v>
                </c:pt>
                <c:pt idx="37">
                  <c:v>37454</c:v>
                </c:pt>
                <c:pt idx="38">
                  <c:v>37455</c:v>
                </c:pt>
                <c:pt idx="39">
                  <c:v>37456</c:v>
                </c:pt>
                <c:pt idx="40">
                  <c:v>37459</c:v>
                </c:pt>
                <c:pt idx="41">
                  <c:v>37460</c:v>
                </c:pt>
                <c:pt idx="42">
                  <c:v>37461</c:v>
                </c:pt>
                <c:pt idx="43">
                  <c:v>37462</c:v>
                </c:pt>
                <c:pt idx="44">
                  <c:v>37463</c:v>
                </c:pt>
                <c:pt idx="45">
                  <c:v>37466</c:v>
                </c:pt>
                <c:pt idx="46">
                  <c:v>37467</c:v>
                </c:pt>
                <c:pt idx="47">
                  <c:v>37468</c:v>
                </c:pt>
                <c:pt idx="48">
                  <c:v>37469</c:v>
                </c:pt>
                <c:pt idx="49">
                  <c:v>37470</c:v>
                </c:pt>
                <c:pt idx="50">
                  <c:v>37473</c:v>
                </c:pt>
                <c:pt idx="51">
                  <c:v>37474</c:v>
                </c:pt>
                <c:pt idx="52">
                  <c:v>37475</c:v>
                </c:pt>
                <c:pt idx="53">
                  <c:v>37476</c:v>
                </c:pt>
                <c:pt idx="54">
                  <c:v>37477</c:v>
                </c:pt>
                <c:pt idx="55">
                  <c:v>37480</c:v>
                </c:pt>
                <c:pt idx="56">
                  <c:v>37481</c:v>
                </c:pt>
                <c:pt idx="57">
                  <c:v>37482</c:v>
                </c:pt>
                <c:pt idx="58">
                  <c:v>37483</c:v>
                </c:pt>
                <c:pt idx="59">
                  <c:v>37484</c:v>
                </c:pt>
                <c:pt idx="60">
                  <c:v>37487</c:v>
                </c:pt>
                <c:pt idx="61">
                  <c:v>37488</c:v>
                </c:pt>
                <c:pt idx="62">
                  <c:v>37489</c:v>
                </c:pt>
                <c:pt idx="63">
                  <c:v>37490</c:v>
                </c:pt>
                <c:pt idx="64">
                  <c:v>37491</c:v>
                </c:pt>
                <c:pt idx="65">
                  <c:v>37494</c:v>
                </c:pt>
                <c:pt idx="66">
                  <c:v>37495</c:v>
                </c:pt>
                <c:pt idx="67">
                  <c:v>37496</c:v>
                </c:pt>
                <c:pt idx="68">
                  <c:v>37497</c:v>
                </c:pt>
                <c:pt idx="69">
                  <c:v>37498</c:v>
                </c:pt>
                <c:pt idx="70">
                  <c:v>37502</c:v>
                </c:pt>
                <c:pt idx="71">
                  <c:v>37503</c:v>
                </c:pt>
                <c:pt idx="72">
                  <c:v>37504</c:v>
                </c:pt>
                <c:pt idx="73">
                  <c:v>37505</c:v>
                </c:pt>
                <c:pt idx="74">
                  <c:v>37508</c:v>
                </c:pt>
                <c:pt idx="75">
                  <c:v>37509</c:v>
                </c:pt>
                <c:pt idx="76">
                  <c:v>37510</c:v>
                </c:pt>
                <c:pt idx="77">
                  <c:v>37511</c:v>
                </c:pt>
                <c:pt idx="78">
                  <c:v>37512</c:v>
                </c:pt>
                <c:pt idx="79">
                  <c:v>37515</c:v>
                </c:pt>
                <c:pt idx="80">
                  <c:v>37516</c:v>
                </c:pt>
                <c:pt idx="81">
                  <c:v>37517</c:v>
                </c:pt>
                <c:pt idx="82">
                  <c:v>37518</c:v>
                </c:pt>
                <c:pt idx="83">
                  <c:v>37519</c:v>
                </c:pt>
                <c:pt idx="84">
                  <c:v>37522</c:v>
                </c:pt>
                <c:pt idx="85">
                  <c:v>37523</c:v>
                </c:pt>
                <c:pt idx="86">
                  <c:v>37524</c:v>
                </c:pt>
                <c:pt idx="87">
                  <c:v>37525</c:v>
                </c:pt>
                <c:pt idx="88">
                  <c:v>37526</c:v>
                </c:pt>
                <c:pt idx="89">
                  <c:v>37529</c:v>
                </c:pt>
                <c:pt idx="90">
                  <c:v>37530</c:v>
                </c:pt>
                <c:pt idx="91">
                  <c:v>37531</c:v>
                </c:pt>
                <c:pt idx="92">
                  <c:v>37532</c:v>
                </c:pt>
                <c:pt idx="93">
                  <c:v>37533</c:v>
                </c:pt>
                <c:pt idx="94">
                  <c:v>37536</c:v>
                </c:pt>
                <c:pt idx="95">
                  <c:v>37537</c:v>
                </c:pt>
                <c:pt idx="96">
                  <c:v>37538</c:v>
                </c:pt>
                <c:pt idx="97">
                  <c:v>37539</c:v>
                </c:pt>
                <c:pt idx="98">
                  <c:v>37540</c:v>
                </c:pt>
                <c:pt idx="99">
                  <c:v>37543</c:v>
                </c:pt>
                <c:pt idx="100">
                  <c:v>37544</c:v>
                </c:pt>
                <c:pt idx="101">
                  <c:v>37545</c:v>
                </c:pt>
                <c:pt idx="102">
                  <c:v>37546</c:v>
                </c:pt>
                <c:pt idx="103">
                  <c:v>37547</c:v>
                </c:pt>
                <c:pt idx="104">
                  <c:v>37550</c:v>
                </c:pt>
                <c:pt idx="105">
                  <c:v>37551</c:v>
                </c:pt>
                <c:pt idx="106">
                  <c:v>37552</c:v>
                </c:pt>
                <c:pt idx="107">
                  <c:v>37553</c:v>
                </c:pt>
                <c:pt idx="108">
                  <c:v>37554</c:v>
                </c:pt>
                <c:pt idx="109">
                  <c:v>37557</c:v>
                </c:pt>
                <c:pt idx="110">
                  <c:v>37558</c:v>
                </c:pt>
                <c:pt idx="111">
                  <c:v>37559</c:v>
                </c:pt>
                <c:pt idx="112">
                  <c:v>37560</c:v>
                </c:pt>
                <c:pt idx="113">
                  <c:v>37561</c:v>
                </c:pt>
                <c:pt idx="114">
                  <c:v>37564</c:v>
                </c:pt>
                <c:pt idx="115">
                  <c:v>37565</c:v>
                </c:pt>
                <c:pt idx="116">
                  <c:v>37566</c:v>
                </c:pt>
                <c:pt idx="117">
                  <c:v>37567</c:v>
                </c:pt>
                <c:pt idx="118">
                  <c:v>37568</c:v>
                </c:pt>
                <c:pt idx="119">
                  <c:v>37571</c:v>
                </c:pt>
                <c:pt idx="120">
                  <c:v>37572</c:v>
                </c:pt>
                <c:pt idx="121">
                  <c:v>37573</c:v>
                </c:pt>
                <c:pt idx="122">
                  <c:v>37574</c:v>
                </c:pt>
                <c:pt idx="123">
                  <c:v>37575</c:v>
                </c:pt>
                <c:pt idx="124">
                  <c:v>37578</c:v>
                </c:pt>
                <c:pt idx="125">
                  <c:v>37579</c:v>
                </c:pt>
                <c:pt idx="126">
                  <c:v>37580</c:v>
                </c:pt>
                <c:pt idx="127">
                  <c:v>37581</c:v>
                </c:pt>
                <c:pt idx="128">
                  <c:v>37582</c:v>
                </c:pt>
                <c:pt idx="129">
                  <c:v>37585</c:v>
                </c:pt>
                <c:pt idx="130">
                  <c:v>37586</c:v>
                </c:pt>
                <c:pt idx="131">
                  <c:v>37587</c:v>
                </c:pt>
                <c:pt idx="132">
                  <c:v>37589</c:v>
                </c:pt>
                <c:pt idx="133">
                  <c:v>37592</c:v>
                </c:pt>
                <c:pt idx="134">
                  <c:v>37593</c:v>
                </c:pt>
                <c:pt idx="135">
                  <c:v>37594</c:v>
                </c:pt>
                <c:pt idx="136">
                  <c:v>37595</c:v>
                </c:pt>
                <c:pt idx="137">
                  <c:v>37596</c:v>
                </c:pt>
                <c:pt idx="138">
                  <c:v>37599</c:v>
                </c:pt>
                <c:pt idx="139">
                  <c:v>37600</c:v>
                </c:pt>
                <c:pt idx="140">
                  <c:v>37601</c:v>
                </c:pt>
                <c:pt idx="141">
                  <c:v>37602</c:v>
                </c:pt>
                <c:pt idx="142">
                  <c:v>37603</c:v>
                </c:pt>
                <c:pt idx="143">
                  <c:v>37606</c:v>
                </c:pt>
                <c:pt idx="144">
                  <c:v>37607</c:v>
                </c:pt>
                <c:pt idx="145">
                  <c:v>37608</c:v>
                </c:pt>
                <c:pt idx="146">
                  <c:v>37609</c:v>
                </c:pt>
                <c:pt idx="147">
                  <c:v>37610</c:v>
                </c:pt>
                <c:pt idx="148">
                  <c:v>37613</c:v>
                </c:pt>
                <c:pt idx="149">
                  <c:v>37614</c:v>
                </c:pt>
                <c:pt idx="150">
                  <c:v>37616</c:v>
                </c:pt>
                <c:pt idx="151">
                  <c:v>37617</c:v>
                </c:pt>
                <c:pt idx="152">
                  <c:v>37620</c:v>
                </c:pt>
                <c:pt idx="153">
                  <c:v>37621</c:v>
                </c:pt>
                <c:pt idx="154">
                  <c:v>37623</c:v>
                </c:pt>
                <c:pt idx="155">
                  <c:v>37624</c:v>
                </c:pt>
                <c:pt idx="156">
                  <c:v>37627</c:v>
                </c:pt>
                <c:pt idx="157">
                  <c:v>37628</c:v>
                </c:pt>
                <c:pt idx="158">
                  <c:v>37629</c:v>
                </c:pt>
                <c:pt idx="159">
                  <c:v>37630</c:v>
                </c:pt>
                <c:pt idx="160">
                  <c:v>37631</c:v>
                </c:pt>
                <c:pt idx="161">
                  <c:v>37634</c:v>
                </c:pt>
                <c:pt idx="162">
                  <c:v>37635</c:v>
                </c:pt>
                <c:pt idx="163">
                  <c:v>37636</c:v>
                </c:pt>
                <c:pt idx="164">
                  <c:v>37637</c:v>
                </c:pt>
                <c:pt idx="165">
                  <c:v>37638</c:v>
                </c:pt>
                <c:pt idx="166">
                  <c:v>37642</c:v>
                </c:pt>
                <c:pt idx="167">
                  <c:v>37643</c:v>
                </c:pt>
                <c:pt idx="168">
                  <c:v>37644</c:v>
                </c:pt>
                <c:pt idx="169">
                  <c:v>37645</c:v>
                </c:pt>
                <c:pt idx="170">
                  <c:v>37648</c:v>
                </c:pt>
                <c:pt idx="171">
                  <c:v>37649</c:v>
                </c:pt>
                <c:pt idx="172">
                  <c:v>37650</c:v>
                </c:pt>
                <c:pt idx="173">
                  <c:v>37651</c:v>
                </c:pt>
                <c:pt idx="174">
                  <c:v>37652</c:v>
                </c:pt>
                <c:pt idx="175">
                  <c:v>37655</c:v>
                </c:pt>
                <c:pt idx="176">
                  <c:v>37656</c:v>
                </c:pt>
                <c:pt idx="177">
                  <c:v>37657</c:v>
                </c:pt>
                <c:pt idx="178">
                  <c:v>37658</c:v>
                </c:pt>
                <c:pt idx="179">
                  <c:v>37659</c:v>
                </c:pt>
                <c:pt idx="180">
                  <c:v>37662</c:v>
                </c:pt>
                <c:pt idx="181">
                  <c:v>37663</c:v>
                </c:pt>
                <c:pt idx="182">
                  <c:v>37664</c:v>
                </c:pt>
                <c:pt idx="183">
                  <c:v>37665</c:v>
                </c:pt>
                <c:pt idx="184">
                  <c:v>37666</c:v>
                </c:pt>
                <c:pt idx="185">
                  <c:v>37670</c:v>
                </c:pt>
                <c:pt idx="186">
                  <c:v>37671</c:v>
                </c:pt>
                <c:pt idx="187">
                  <c:v>37672</c:v>
                </c:pt>
                <c:pt idx="188">
                  <c:v>37673</c:v>
                </c:pt>
                <c:pt idx="189">
                  <c:v>37676</c:v>
                </c:pt>
                <c:pt idx="190">
                  <c:v>37677</c:v>
                </c:pt>
                <c:pt idx="191">
                  <c:v>37678</c:v>
                </c:pt>
                <c:pt idx="192">
                  <c:v>37679</c:v>
                </c:pt>
                <c:pt idx="193">
                  <c:v>37680</c:v>
                </c:pt>
                <c:pt idx="194">
                  <c:v>37683</c:v>
                </c:pt>
                <c:pt idx="195">
                  <c:v>37684</c:v>
                </c:pt>
                <c:pt idx="196">
                  <c:v>37685</c:v>
                </c:pt>
                <c:pt idx="197">
                  <c:v>37686</c:v>
                </c:pt>
                <c:pt idx="198">
                  <c:v>37687</c:v>
                </c:pt>
                <c:pt idx="199">
                  <c:v>37690</c:v>
                </c:pt>
                <c:pt idx="200">
                  <c:v>37691</c:v>
                </c:pt>
                <c:pt idx="201">
                  <c:v>37692</c:v>
                </c:pt>
                <c:pt idx="202">
                  <c:v>37693</c:v>
                </c:pt>
                <c:pt idx="203">
                  <c:v>37694</c:v>
                </c:pt>
                <c:pt idx="204">
                  <c:v>37697</c:v>
                </c:pt>
                <c:pt idx="205">
                  <c:v>37698</c:v>
                </c:pt>
                <c:pt idx="206">
                  <c:v>37699</c:v>
                </c:pt>
                <c:pt idx="207">
                  <c:v>37700</c:v>
                </c:pt>
                <c:pt idx="208">
                  <c:v>37701</c:v>
                </c:pt>
                <c:pt idx="209">
                  <c:v>37704</c:v>
                </c:pt>
                <c:pt idx="210">
                  <c:v>37705</c:v>
                </c:pt>
                <c:pt idx="211">
                  <c:v>37706</c:v>
                </c:pt>
                <c:pt idx="212">
                  <c:v>37707</c:v>
                </c:pt>
                <c:pt idx="213">
                  <c:v>37708</c:v>
                </c:pt>
                <c:pt idx="214">
                  <c:v>37711</c:v>
                </c:pt>
                <c:pt idx="215">
                  <c:v>37712</c:v>
                </c:pt>
                <c:pt idx="216">
                  <c:v>37713</c:v>
                </c:pt>
                <c:pt idx="217">
                  <c:v>37714</c:v>
                </c:pt>
                <c:pt idx="218">
                  <c:v>37715</c:v>
                </c:pt>
                <c:pt idx="219">
                  <c:v>37718</c:v>
                </c:pt>
                <c:pt idx="220">
                  <c:v>37719</c:v>
                </c:pt>
                <c:pt idx="221">
                  <c:v>37720</c:v>
                </c:pt>
                <c:pt idx="222">
                  <c:v>37721</c:v>
                </c:pt>
                <c:pt idx="223">
                  <c:v>37722</c:v>
                </c:pt>
                <c:pt idx="224">
                  <c:v>37725</c:v>
                </c:pt>
                <c:pt idx="225">
                  <c:v>37726</c:v>
                </c:pt>
                <c:pt idx="226">
                  <c:v>37727</c:v>
                </c:pt>
                <c:pt idx="227">
                  <c:v>37728</c:v>
                </c:pt>
                <c:pt idx="228">
                  <c:v>37732</c:v>
                </c:pt>
                <c:pt idx="229">
                  <c:v>37733</c:v>
                </c:pt>
                <c:pt idx="230">
                  <c:v>37734</c:v>
                </c:pt>
                <c:pt idx="231">
                  <c:v>37735</c:v>
                </c:pt>
                <c:pt idx="232">
                  <c:v>37736</c:v>
                </c:pt>
                <c:pt idx="233">
                  <c:v>37739</c:v>
                </c:pt>
                <c:pt idx="234">
                  <c:v>37740</c:v>
                </c:pt>
                <c:pt idx="235">
                  <c:v>37741</c:v>
                </c:pt>
                <c:pt idx="236">
                  <c:v>37742</c:v>
                </c:pt>
                <c:pt idx="237">
                  <c:v>37743</c:v>
                </c:pt>
                <c:pt idx="238">
                  <c:v>37746</c:v>
                </c:pt>
                <c:pt idx="239">
                  <c:v>37747</c:v>
                </c:pt>
                <c:pt idx="240">
                  <c:v>37748</c:v>
                </c:pt>
                <c:pt idx="241">
                  <c:v>37749</c:v>
                </c:pt>
                <c:pt idx="242">
                  <c:v>37750</c:v>
                </c:pt>
                <c:pt idx="243">
                  <c:v>37753</c:v>
                </c:pt>
                <c:pt idx="244">
                  <c:v>37754</c:v>
                </c:pt>
                <c:pt idx="245">
                  <c:v>37755</c:v>
                </c:pt>
                <c:pt idx="246">
                  <c:v>37756</c:v>
                </c:pt>
                <c:pt idx="247">
                  <c:v>37757</c:v>
                </c:pt>
                <c:pt idx="248">
                  <c:v>37760</c:v>
                </c:pt>
                <c:pt idx="249">
                  <c:v>37761</c:v>
                </c:pt>
                <c:pt idx="250">
                  <c:v>37762</c:v>
                </c:pt>
                <c:pt idx="251">
                  <c:v>37763</c:v>
                </c:pt>
                <c:pt idx="252">
                  <c:v>37764</c:v>
                </c:pt>
                <c:pt idx="253">
                  <c:v>37768</c:v>
                </c:pt>
                <c:pt idx="254">
                  <c:v>37769</c:v>
                </c:pt>
                <c:pt idx="255">
                  <c:v>37770</c:v>
                </c:pt>
                <c:pt idx="256">
                  <c:v>37771</c:v>
                </c:pt>
                <c:pt idx="257">
                  <c:v>37774</c:v>
                </c:pt>
                <c:pt idx="258">
                  <c:v>37775</c:v>
                </c:pt>
                <c:pt idx="259">
                  <c:v>37776</c:v>
                </c:pt>
                <c:pt idx="260">
                  <c:v>37777</c:v>
                </c:pt>
                <c:pt idx="261">
                  <c:v>37778</c:v>
                </c:pt>
                <c:pt idx="262">
                  <c:v>37781</c:v>
                </c:pt>
                <c:pt idx="263">
                  <c:v>37782</c:v>
                </c:pt>
                <c:pt idx="264">
                  <c:v>37783</c:v>
                </c:pt>
                <c:pt idx="265">
                  <c:v>37784</c:v>
                </c:pt>
                <c:pt idx="266">
                  <c:v>37785</c:v>
                </c:pt>
                <c:pt idx="267">
                  <c:v>37788</c:v>
                </c:pt>
                <c:pt idx="268">
                  <c:v>37789</c:v>
                </c:pt>
                <c:pt idx="269">
                  <c:v>37790</c:v>
                </c:pt>
                <c:pt idx="270">
                  <c:v>37791</c:v>
                </c:pt>
                <c:pt idx="271">
                  <c:v>37792</c:v>
                </c:pt>
                <c:pt idx="272">
                  <c:v>37795</c:v>
                </c:pt>
                <c:pt idx="273">
                  <c:v>37796</c:v>
                </c:pt>
                <c:pt idx="274">
                  <c:v>37797</c:v>
                </c:pt>
                <c:pt idx="275">
                  <c:v>37798</c:v>
                </c:pt>
                <c:pt idx="276">
                  <c:v>37799</c:v>
                </c:pt>
                <c:pt idx="277">
                  <c:v>37802</c:v>
                </c:pt>
                <c:pt idx="278">
                  <c:v>37803</c:v>
                </c:pt>
                <c:pt idx="279">
                  <c:v>37804</c:v>
                </c:pt>
                <c:pt idx="280">
                  <c:v>37805</c:v>
                </c:pt>
                <c:pt idx="281">
                  <c:v>37809</c:v>
                </c:pt>
                <c:pt idx="282">
                  <c:v>37810</c:v>
                </c:pt>
                <c:pt idx="283">
                  <c:v>37811</c:v>
                </c:pt>
                <c:pt idx="284">
                  <c:v>37812</c:v>
                </c:pt>
                <c:pt idx="285">
                  <c:v>37813</c:v>
                </c:pt>
                <c:pt idx="286">
                  <c:v>37816</c:v>
                </c:pt>
                <c:pt idx="287">
                  <c:v>37817</c:v>
                </c:pt>
                <c:pt idx="288">
                  <c:v>37818</c:v>
                </c:pt>
                <c:pt idx="289">
                  <c:v>37819</c:v>
                </c:pt>
                <c:pt idx="290">
                  <c:v>37820</c:v>
                </c:pt>
                <c:pt idx="291">
                  <c:v>37823</c:v>
                </c:pt>
                <c:pt idx="292">
                  <c:v>37824</c:v>
                </c:pt>
                <c:pt idx="293">
                  <c:v>37825</c:v>
                </c:pt>
                <c:pt idx="294">
                  <c:v>37826</c:v>
                </c:pt>
                <c:pt idx="295">
                  <c:v>37827</c:v>
                </c:pt>
                <c:pt idx="296">
                  <c:v>37830</c:v>
                </c:pt>
                <c:pt idx="297">
                  <c:v>37831</c:v>
                </c:pt>
                <c:pt idx="298">
                  <c:v>37832</c:v>
                </c:pt>
                <c:pt idx="299">
                  <c:v>37833</c:v>
                </c:pt>
                <c:pt idx="300">
                  <c:v>37834</c:v>
                </c:pt>
                <c:pt idx="301">
                  <c:v>37837</c:v>
                </c:pt>
                <c:pt idx="302">
                  <c:v>37838</c:v>
                </c:pt>
                <c:pt idx="303">
                  <c:v>37839</c:v>
                </c:pt>
                <c:pt idx="304">
                  <c:v>37840</c:v>
                </c:pt>
                <c:pt idx="305">
                  <c:v>37841</c:v>
                </c:pt>
                <c:pt idx="306">
                  <c:v>37844</c:v>
                </c:pt>
                <c:pt idx="307">
                  <c:v>37845</c:v>
                </c:pt>
                <c:pt idx="308">
                  <c:v>37846</c:v>
                </c:pt>
                <c:pt idx="309">
                  <c:v>37847</c:v>
                </c:pt>
                <c:pt idx="310">
                  <c:v>37848</c:v>
                </c:pt>
                <c:pt idx="311">
                  <c:v>37851</c:v>
                </c:pt>
                <c:pt idx="312">
                  <c:v>37852</c:v>
                </c:pt>
                <c:pt idx="313">
                  <c:v>37853</c:v>
                </c:pt>
                <c:pt idx="314">
                  <c:v>37854</c:v>
                </c:pt>
                <c:pt idx="315">
                  <c:v>37855</c:v>
                </c:pt>
                <c:pt idx="316">
                  <c:v>37858</c:v>
                </c:pt>
                <c:pt idx="317">
                  <c:v>37859</c:v>
                </c:pt>
                <c:pt idx="318">
                  <c:v>37860</c:v>
                </c:pt>
                <c:pt idx="319">
                  <c:v>37861</c:v>
                </c:pt>
                <c:pt idx="320">
                  <c:v>37862</c:v>
                </c:pt>
                <c:pt idx="321">
                  <c:v>37866</c:v>
                </c:pt>
                <c:pt idx="322">
                  <c:v>37867</c:v>
                </c:pt>
                <c:pt idx="323">
                  <c:v>37868</c:v>
                </c:pt>
                <c:pt idx="324">
                  <c:v>37869</c:v>
                </c:pt>
                <c:pt idx="325">
                  <c:v>37872</c:v>
                </c:pt>
                <c:pt idx="326">
                  <c:v>37873</c:v>
                </c:pt>
                <c:pt idx="327">
                  <c:v>37874</c:v>
                </c:pt>
                <c:pt idx="328">
                  <c:v>37875</c:v>
                </c:pt>
                <c:pt idx="329">
                  <c:v>37876</c:v>
                </c:pt>
                <c:pt idx="330">
                  <c:v>37879</c:v>
                </c:pt>
                <c:pt idx="331">
                  <c:v>37880</c:v>
                </c:pt>
                <c:pt idx="332">
                  <c:v>37881</c:v>
                </c:pt>
                <c:pt idx="333">
                  <c:v>37882</c:v>
                </c:pt>
                <c:pt idx="334">
                  <c:v>37883</c:v>
                </c:pt>
                <c:pt idx="335">
                  <c:v>37886</c:v>
                </c:pt>
                <c:pt idx="336">
                  <c:v>37887</c:v>
                </c:pt>
                <c:pt idx="337">
                  <c:v>37888</c:v>
                </c:pt>
                <c:pt idx="338">
                  <c:v>37889</c:v>
                </c:pt>
                <c:pt idx="339">
                  <c:v>37890</c:v>
                </c:pt>
                <c:pt idx="340">
                  <c:v>37893</c:v>
                </c:pt>
                <c:pt idx="341">
                  <c:v>37894</c:v>
                </c:pt>
                <c:pt idx="342">
                  <c:v>37895</c:v>
                </c:pt>
                <c:pt idx="343">
                  <c:v>37896</c:v>
                </c:pt>
                <c:pt idx="344">
                  <c:v>37897</c:v>
                </c:pt>
                <c:pt idx="345">
                  <c:v>37900</c:v>
                </c:pt>
                <c:pt idx="346">
                  <c:v>37901</c:v>
                </c:pt>
                <c:pt idx="347">
                  <c:v>37902</c:v>
                </c:pt>
                <c:pt idx="348">
                  <c:v>37903</c:v>
                </c:pt>
                <c:pt idx="349">
                  <c:v>37904</c:v>
                </c:pt>
                <c:pt idx="350">
                  <c:v>37907</c:v>
                </c:pt>
                <c:pt idx="351">
                  <c:v>37908</c:v>
                </c:pt>
                <c:pt idx="352">
                  <c:v>37909</c:v>
                </c:pt>
                <c:pt idx="353">
                  <c:v>37910</c:v>
                </c:pt>
                <c:pt idx="354">
                  <c:v>37911</c:v>
                </c:pt>
                <c:pt idx="355">
                  <c:v>37914</c:v>
                </c:pt>
                <c:pt idx="356">
                  <c:v>37915</c:v>
                </c:pt>
                <c:pt idx="357">
                  <c:v>37916</c:v>
                </c:pt>
                <c:pt idx="358">
                  <c:v>37917</c:v>
                </c:pt>
                <c:pt idx="359">
                  <c:v>37918</c:v>
                </c:pt>
                <c:pt idx="360">
                  <c:v>37921</c:v>
                </c:pt>
                <c:pt idx="361">
                  <c:v>37922</c:v>
                </c:pt>
                <c:pt idx="362">
                  <c:v>37923</c:v>
                </c:pt>
                <c:pt idx="363">
                  <c:v>37924</c:v>
                </c:pt>
                <c:pt idx="364">
                  <c:v>37925</c:v>
                </c:pt>
                <c:pt idx="365">
                  <c:v>37928</c:v>
                </c:pt>
                <c:pt idx="366">
                  <c:v>37929</c:v>
                </c:pt>
                <c:pt idx="367">
                  <c:v>37930</c:v>
                </c:pt>
                <c:pt idx="368">
                  <c:v>37931</c:v>
                </c:pt>
                <c:pt idx="369">
                  <c:v>37932</c:v>
                </c:pt>
                <c:pt idx="370">
                  <c:v>37935</c:v>
                </c:pt>
                <c:pt idx="371">
                  <c:v>37936</c:v>
                </c:pt>
                <c:pt idx="372">
                  <c:v>37937</c:v>
                </c:pt>
                <c:pt idx="373">
                  <c:v>37938</c:v>
                </c:pt>
                <c:pt idx="374">
                  <c:v>37939</c:v>
                </c:pt>
                <c:pt idx="375">
                  <c:v>37942</c:v>
                </c:pt>
                <c:pt idx="376">
                  <c:v>37943</c:v>
                </c:pt>
                <c:pt idx="377">
                  <c:v>37944</c:v>
                </c:pt>
                <c:pt idx="378">
                  <c:v>37945</c:v>
                </c:pt>
                <c:pt idx="379">
                  <c:v>37946</c:v>
                </c:pt>
                <c:pt idx="380">
                  <c:v>37949</c:v>
                </c:pt>
                <c:pt idx="381">
                  <c:v>37950</c:v>
                </c:pt>
                <c:pt idx="382">
                  <c:v>37951</c:v>
                </c:pt>
                <c:pt idx="383">
                  <c:v>37953</c:v>
                </c:pt>
                <c:pt idx="384">
                  <c:v>37956</c:v>
                </c:pt>
                <c:pt idx="385">
                  <c:v>37957</c:v>
                </c:pt>
                <c:pt idx="386">
                  <c:v>37958</c:v>
                </c:pt>
                <c:pt idx="387">
                  <c:v>37959</c:v>
                </c:pt>
                <c:pt idx="388">
                  <c:v>37960</c:v>
                </c:pt>
                <c:pt idx="389">
                  <c:v>37963</c:v>
                </c:pt>
                <c:pt idx="390">
                  <c:v>37964</c:v>
                </c:pt>
                <c:pt idx="391">
                  <c:v>37965</c:v>
                </c:pt>
                <c:pt idx="392">
                  <c:v>37966</c:v>
                </c:pt>
                <c:pt idx="393">
                  <c:v>37967</c:v>
                </c:pt>
                <c:pt idx="394">
                  <c:v>37970</c:v>
                </c:pt>
                <c:pt idx="395">
                  <c:v>37971</c:v>
                </c:pt>
                <c:pt idx="396">
                  <c:v>37972</c:v>
                </c:pt>
                <c:pt idx="397">
                  <c:v>37973</c:v>
                </c:pt>
                <c:pt idx="398">
                  <c:v>37974</c:v>
                </c:pt>
                <c:pt idx="399">
                  <c:v>37977</c:v>
                </c:pt>
                <c:pt idx="400">
                  <c:v>37978</c:v>
                </c:pt>
                <c:pt idx="401">
                  <c:v>37979</c:v>
                </c:pt>
                <c:pt idx="402">
                  <c:v>37981</c:v>
                </c:pt>
                <c:pt idx="403">
                  <c:v>37984</c:v>
                </c:pt>
                <c:pt idx="404">
                  <c:v>37985</c:v>
                </c:pt>
                <c:pt idx="405">
                  <c:v>37986</c:v>
                </c:pt>
                <c:pt idx="406">
                  <c:v>37988</c:v>
                </c:pt>
                <c:pt idx="407">
                  <c:v>37991</c:v>
                </c:pt>
                <c:pt idx="408">
                  <c:v>37992</c:v>
                </c:pt>
                <c:pt idx="409">
                  <c:v>37993</c:v>
                </c:pt>
                <c:pt idx="410">
                  <c:v>37994</c:v>
                </c:pt>
                <c:pt idx="411">
                  <c:v>37995</c:v>
                </c:pt>
                <c:pt idx="412">
                  <c:v>37998</c:v>
                </c:pt>
                <c:pt idx="413">
                  <c:v>37999</c:v>
                </c:pt>
                <c:pt idx="414">
                  <c:v>38000</c:v>
                </c:pt>
                <c:pt idx="415">
                  <c:v>38001</c:v>
                </c:pt>
                <c:pt idx="416">
                  <c:v>38002</c:v>
                </c:pt>
                <c:pt idx="417">
                  <c:v>38006</c:v>
                </c:pt>
                <c:pt idx="418">
                  <c:v>38007</c:v>
                </c:pt>
                <c:pt idx="419">
                  <c:v>38008</c:v>
                </c:pt>
                <c:pt idx="420">
                  <c:v>38009</c:v>
                </c:pt>
                <c:pt idx="421">
                  <c:v>38012</c:v>
                </c:pt>
                <c:pt idx="422">
                  <c:v>38013</c:v>
                </c:pt>
                <c:pt idx="423">
                  <c:v>38014</c:v>
                </c:pt>
                <c:pt idx="424">
                  <c:v>38015</c:v>
                </c:pt>
                <c:pt idx="425">
                  <c:v>38016</c:v>
                </c:pt>
                <c:pt idx="426">
                  <c:v>38019</c:v>
                </c:pt>
                <c:pt idx="427">
                  <c:v>38020</c:v>
                </c:pt>
                <c:pt idx="428">
                  <c:v>38021</c:v>
                </c:pt>
                <c:pt idx="429">
                  <c:v>38022</c:v>
                </c:pt>
                <c:pt idx="430">
                  <c:v>38023</c:v>
                </c:pt>
                <c:pt idx="431">
                  <c:v>38026</c:v>
                </c:pt>
                <c:pt idx="432">
                  <c:v>38027</c:v>
                </c:pt>
                <c:pt idx="433">
                  <c:v>38028</c:v>
                </c:pt>
                <c:pt idx="434">
                  <c:v>38029</c:v>
                </c:pt>
                <c:pt idx="435">
                  <c:v>38030</c:v>
                </c:pt>
                <c:pt idx="436">
                  <c:v>38034</c:v>
                </c:pt>
                <c:pt idx="437">
                  <c:v>38035</c:v>
                </c:pt>
                <c:pt idx="438">
                  <c:v>38036</c:v>
                </c:pt>
                <c:pt idx="439">
                  <c:v>38037</c:v>
                </c:pt>
                <c:pt idx="440">
                  <c:v>38040</c:v>
                </c:pt>
                <c:pt idx="441">
                  <c:v>38041</c:v>
                </c:pt>
                <c:pt idx="442">
                  <c:v>38042</c:v>
                </c:pt>
                <c:pt idx="443">
                  <c:v>38043</c:v>
                </c:pt>
                <c:pt idx="444">
                  <c:v>38044</c:v>
                </c:pt>
                <c:pt idx="445">
                  <c:v>38047</c:v>
                </c:pt>
                <c:pt idx="446">
                  <c:v>38048</c:v>
                </c:pt>
                <c:pt idx="447">
                  <c:v>38049</c:v>
                </c:pt>
                <c:pt idx="448">
                  <c:v>38050</c:v>
                </c:pt>
                <c:pt idx="449">
                  <c:v>38051</c:v>
                </c:pt>
                <c:pt idx="450">
                  <c:v>38054</c:v>
                </c:pt>
                <c:pt idx="451">
                  <c:v>38055</c:v>
                </c:pt>
                <c:pt idx="452">
                  <c:v>38056</c:v>
                </c:pt>
                <c:pt idx="453">
                  <c:v>38057</c:v>
                </c:pt>
                <c:pt idx="454">
                  <c:v>38058</c:v>
                </c:pt>
                <c:pt idx="455">
                  <c:v>38061</c:v>
                </c:pt>
                <c:pt idx="456">
                  <c:v>38062</c:v>
                </c:pt>
                <c:pt idx="457">
                  <c:v>38063</c:v>
                </c:pt>
                <c:pt idx="458">
                  <c:v>38064</c:v>
                </c:pt>
                <c:pt idx="459">
                  <c:v>38065</c:v>
                </c:pt>
                <c:pt idx="460">
                  <c:v>38068</c:v>
                </c:pt>
                <c:pt idx="461">
                  <c:v>38069</c:v>
                </c:pt>
                <c:pt idx="462">
                  <c:v>38070</c:v>
                </c:pt>
                <c:pt idx="463">
                  <c:v>38071</c:v>
                </c:pt>
                <c:pt idx="464">
                  <c:v>38072</c:v>
                </c:pt>
                <c:pt idx="465">
                  <c:v>38075</c:v>
                </c:pt>
                <c:pt idx="466">
                  <c:v>38076</c:v>
                </c:pt>
                <c:pt idx="467">
                  <c:v>38077</c:v>
                </c:pt>
                <c:pt idx="468">
                  <c:v>38078</c:v>
                </c:pt>
                <c:pt idx="469">
                  <c:v>38079</c:v>
                </c:pt>
                <c:pt idx="470">
                  <c:v>38082</c:v>
                </c:pt>
                <c:pt idx="471">
                  <c:v>38083</c:v>
                </c:pt>
                <c:pt idx="472">
                  <c:v>38084</c:v>
                </c:pt>
                <c:pt idx="473">
                  <c:v>38085</c:v>
                </c:pt>
                <c:pt idx="474">
                  <c:v>38089</c:v>
                </c:pt>
                <c:pt idx="475">
                  <c:v>38090</c:v>
                </c:pt>
                <c:pt idx="476">
                  <c:v>38091</c:v>
                </c:pt>
                <c:pt idx="477">
                  <c:v>38092</c:v>
                </c:pt>
                <c:pt idx="478">
                  <c:v>38093</c:v>
                </c:pt>
                <c:pt idx="479">
                  <c:v>38096</c:v>
                </c:pt>
                <c:pt idx="480">
                  <c:v>38097</c:v>
                </c:pt>
                <c:pt idx="481">
                  <c:v>38098</c:v>
                </c:pt>
                <c:pt idx="482">
                  <c:v>38099</c:v>
                </c:pt>
                <c:pt idx="483">
                  <c:v>38100</c:v>
                </c:pt>
                <c:pt idx="484">
                  <c:v>38103</c:v>
                </c:pt>
                <c:pt idx="485">
                  <c:v>38104</c:v>
                </c:pt>
                <c:pt idx="486">
                  <c:v>38105</c:v>
                </c:pt>
                <c:pt idx="487">
                  <c:v>38106</c:v>
                </c:pt>
                <c:pt idx="488">
                  <c:v>38107</c:v>
                </c:pt>
                <c:pt idx="489">
                  <c:v>38110</c:v>
                </c:pt>
                <c:pt idx="490">
                  <c:v>38111</c:v>
                </c:pt>
                <c:pt idx="491">
                  <c:v>38112</c:v>
                </c:pt>
                <c:pt idx="492">
                  <c:v>38113</c:v>
                </c:pt>
                <c:pt idx="493">
                  <c:v>38114</c:v>
                </c:pt>
                <c:pt idx="494">
                  <c:v>38117</c:v>
                </c:pt>
                <c:pt idx="495">
                  <c:v>38118</c:v>
                </c:pt>
                <c:pt idx="496">
                  <c:v>38119</c:v>
                </c:pt>
                <c:pt idx="497">
                  <c:v>38120</c:v>
                </c:pt>
                <c:pt idx="498">
                  <c:v>38121</c:v>
                </c:pt>
                <c:pt idx="499">
                  <c:v>38124</c:v>
                </c:pt>
                <c:pt idx="500">
                  <c:v>38125</c:v>
                </c:pt>
                <c:pt idx="501">
                  <c:v>38126</c:v>
                </c:pt>
                <c:pt idx="502">
                  <c:v>38127</c:v>
                </c:pt>
                <c:pt idx="503">
                  <c:v>38128</c:v>
                </c:pt>
                <c:pt idx="504">
                  <c:v>38131</c:v>
                </c:pt>
                <c:pt idx="505">
                  <c:v>38132</c:v>
                </c:pt>
                <c:pt idx="506">
                  <c:v>38133</c:v>
                </c:pt>
                <c:pt idx="507">
                  <c:v>38134</c:v>
                </c:pt>
                <c:pt idx="508">
                  <c:v>38135</c:v>
                </c:pt>
                <c:pt idx="509">
                  <c:v>38139</c:v>
                </c:pt>
                <c:pt idx="510">
                  <c:v>38140</c:v>
                </c:pt>
                <c:pt idx="511">
                  <c:v>38141</c:v>
                </c:pt>
                <c:pt idx="512">
                  <c:v>38142</c:v>
                </c:pt>
                <c:pt idx="513">
                  <c:v>38145</c:v>
                </c:pt>
                <c:pt idx="514">
                  <c:v>38146</c:v>
                </c:pt>
                <c:pt idx="515">
                  <c:v>38147</c:v>
                </c:pt>
                <c:pt idx="516">
                  <c:v>38148</c:v>
                </c:pt>
                <c:pt idx="517">
                  <c:v>38152</c:v>
                </c:pt>
                <c:pt idx="518">
                  <c:v>38153</c:v>
                </c:pt>
                <c:pt idx="519">
                  <c:v>38154</c:v>
                </c:pt>
                <c:pt idx="520">
                  <c:v>38155</c:v>
                </c:pt>
                <c:pt idx="521">
                  <c:v>38156</c:v>
                </c:pt>
                <c:pt idx="522">
                  <c:v>38159</c:v>
                </c:pt>
                <c:pt idx="523">
                  <c:v>38160</c:v>
                </c:pt>
                <c:pt idx="524">
                  <c:v>38161</c:v>
                </c:pt>
                <c:pt idx="525">
                  <c:v>38162</c:v>
                </c:pt>
                <c:pt idx="526">
                  <c:v>38163</c:v>
                </c:pt>
                <c:pt idx="527">
                  <c:v>38166</c:v>
                </c:pt>
                <c:pt idx="528">
                  <c:v>38167</c:v>
                </c:pt>
                <c:pt idx="529">
                  <c:v>38168</c:v>
                </c:pt>
                <c:pt idx="530">
                  <c:v>38169</c:v>
                </c:pt>
                <c:pt idx="531">
                  <c:v>38170</c:v>
                </c:pt>
                <c:pt idx="532">
                  <c:v>38174</c:v>
                </c:pt>
                <c:pt idx="533">
                  <c:v>38175</c:v>
                </c:pt>
                <c:pt idx="534">
                  <c:v>38176</c:v>
                </c:pt>
                <c:pt idx="535">
                  <c:v>38177</c:v>
                </c:pt>
                <c:pt idx="536">
                  <c:v>38180</c:v>
                </c:pt>
                <c:pt idx="537">
                  <c:v>38181</c:v>
                </c:pt>
                <c:pt idx="538">
                  <c:v>38182</c:v>
                </c:pt>
                <c:pt idx="539">
                  <c:v>38183</c:v>
                </c:pt>
                <c:pt idx="540">
                  <c:v>38184</c:v>
                </c:pt>
                <c:pt idx="541">
                  <c:v>38187</c:v>
                </c:pt>
                <c:pt idx="542">
                  <c:v>38188</c:v>
                </c:pt>
                <c:pt idx="543">
                  <c:v>38189</c:v>
                </c:pt>
                <c:pt idx="544">
                  <c:v>38190</c:v>
                </c:pt>
                <c:pt idx="545">
                  <c:v>38191</c:v>
                </c:pt>
                <c:pt idx="546">
                  <c:v>38194</c:v>
                </c:pt>
                <c:pt idx="547">
                  <c:v>38195</c:v>
                </c:pt>
                <c:pt idx="548">
                  <c:v>38196</c:v>
                </c:pt>
                <c:pt idx="549">
                  <c:v>38197</c:v>
                </c:pt>
                <c:pt idx="550">
                  <c:v>38198</c:v>
                </c:pt>
                <c:pt idx="551">
                  <c:v>38201</c:v>
                </c:pt>
                <c:pt idx="552">
                  <c:v>38202</c:v>
                </c:pt>
                <c:pt idx="553">
                  <c:v>38203</c:v>
                </c:pt>
                <c:pt idx="554">
                  <c:v>38204</c:v>
                </c:pt>
                <c:pt idx="555">
                  <c:v>38205</c:v>
                </c:pt>
                <c:pt idx="556">
                  <c:v>38208</c:v>
                </c:pt>
                <c:pt idx="557">
                  <c:v>38209</c:v>
                </c:pt>
                <c:pt idx="558">
                  <c:v>38210</c:v>
                </c:pt>
                <c:pt idx="559">
                  <c:v>38211</c:v>
                </c:pt>
                <c:pt idx="560">
                  <c:v>38212</c:v>
                </c:pt>
                <c:pt idx="561">
                  <c:v>38215</c:v>
                </c:pt>
                <c:pt idx="562">
                  <c:v>38216</c:v>
                </c:pt>
                <c:pt idx="563">
                  <c:v>38217</c:v>
                </c:pt>
                <c:pt idx="564">
                  <c:v>38218</c:v>
                </c:pt>
                <c:pt idx="565">
                  <c:v>38219</c:v>
                </c:pt>
                <c:pt idx="566">
                  <c:v>38222</c:v>
                </c:pt>
                <c:pt idx="567">
                  <c:v>38223</c:v>
                </c:pt>
                <c:pt idx="568">
                  <c:v>38224</c:v>
                </c:pt>
                <c:pt idx="569">
                  <c:v>38225</c:v>
                </c:pt>
                <c:pt idx="570">
                  <c:v>38226</c:v>
                </c:pt>
                <c:pt idx="571">
                  <c:v>38229</c:v>
                </c:pt>
                <c:pt idx="572">
                  <c:v>38230</c:v>
                </c:pt>
                <c:pt idx="573">
                  <c:v>38231</c:v>
                </c:pt>
                <c:pt idx="574">
                  <c:v>38232</c:v>
                </c:pt>
                <c:pt idx="575">
                  <c:v>38233</c:v>
                </c:pt>
                <c:pt idx="576">
                  <c:v>38237</c:v>
                </c:pt>
                <c:pt idx="577">
                  <c:v>38238</c:v>
                </c:pt>
                <c:pt idx="578">
                  <c:v>38239</c:v>
                </c:pt>
                <c:pt idx="579">
                  <c:v>38240</c:v>
                </c:pt>
                <c:pt idx="580">
                  <c:v>38243</c:v>
                </c:pt>
                <c:pt idx="581">
                  <c:v>38244</c:v>
                </c:pt>
                <c:pt idx="582">
                  <c:v>38245</c:v>
                </c:pt>
                <c:pt idx="583">
                  <c:v>38246</c:v>
                </c:pt>
                <c:pt idx="584">
                  <c:v>38247</c:v>
                </c:pt>
                <c:pt idx="585">
                  <c:v>38250</c:v>
                </c:pt>
                <c:pt idx="586">
                  <c:v>38251</c:v>
                </c:pt>
                <c:pt idx="587">
                  <c:v>38252</c:v>
                </c:pt>
                <c:pt idx="588">
                  <c:v>38253</c:v>
                </c:pt>
                <c:pt idx="589">
                  <c:v>38254</c:v>
                </c:pt>
                <c:pt idx="590">
                  <c:v>38257</c:v>
                </c:pt>
                <c:pt idx="591">
                  <c:v>38258</c:v>
                </c:pt>
                <c:pt idx="592">
                  <c:v>38259</c:v>
                </c:pt>
                <c:pt idx="593">
                  <c:v>38260</c:v>
                </c:pt>
                <c:pt idx="594">
                  <c:v>38261</c:v>
                </c:pt>
                <c:pt idx="595">
                  <c:v>38264</c:v>
                </c:pt>
                <c:pt idx="596">
                  <c:v>38265</c:v>
                </c:pt>
                <c:pt idx="597">
                  <c:v>38266</c:v>
                </c:pt>
                <c:pt idx="598">
                  <c:v>38267</c:v>
                </c:pt>
                <c:pt idx="599">
                  <c:v>38268</c:v>
                </c:pt>
                <c:pt idx="600">
                  <c:v>38271</c:v>
                </c:pt>
                <c:pt idx="601">
                  <c:v>38272</c:v>
                </c:pt>
                <c:pt idx="602">
                  <c:v>38273</c:v>
                </c:pt>
                <c:pt idx="603">
                  <c:v>38274</c:v>
                </c:pt>
                <c:pt idx="604">
                  <c:v>38275</c:v>
                </c:pt>
                <c:pt idx="605">
                  <c:v>38278</c:v>
                </c:pt>
                <c:pt idx="606">
                  <c:v>38279</c:v>
                </c:pt>
                <c:pt idx="607">
                  <c:v>38280</c:v>
                </c:pt>
                <c:pt idx="608">
                  <c:v>38281</c:v>
                </c:pt>
                <c:pt idx="609">
                  <c:v>38282</c:v>
                </c:pt>
                <c:pt idx="610">
                  <c:v>38285</c:v>
                </c:pt>
                <c:pt idx="611">
                  <c:v>38286</c:v>
                </c:pt>
                <c:pt idx="612">
                  <c:v>38287</c:v>
                </c:pt>
                <c:pt idx="613">
                  <c:v>38288</c:v>
                </c:pt>
                <c:pt idx="614">
                  <c:v>38289</c:v>
                </c:pt>
                <c:pt idx="615">
                  <c:v>38292</c:v>
                </c:pt>
                <c:pt idx="616">
                  <c:v>38293</c:v>
                </c:pt>
                <c:pt idx="617">
                  <c:v>38294</c:v>
                </c:pt>
                <c:pt idx="618">
                  <c:v>38295</c:v>
                </c:pt>
                <c:pt idx="619">
                  <c:v>38296</c:v>
                </c:pt>
                <c:pt idx="620">
                  <c:v>38299</c:v>
                </c:pt>
                <c:pt idx="621">
                  <c:v>38300</c:v>
                </c:pt>
                <c:pt idx="622">
                  <c:v>38301</c:v>
                </c:pt>
                <c:pt idx="623">
                  <c:v>38302</c:v>
                </c:pt>
                <c:pt idx="624">
                  <c:v>38303</c:v>
                </c:pt>
                <c:pt idx="625">
                  <c:v>38306</c:v>
                </c:pt>
                <c:pt idx="626">
                  <c:v>38307</c:v>
                </c:pt>
                <c:pt idx="627">
                  <c:v>38308</c:v>
                </c:pt>
                <c:pt idx="628">
                  <c:v>38309</c:v>
                </c:pt>
                <c:pt idx="629">
                  <c:v>38310</c:v>
                </c:pt>
                <c:pt idx="630">
                  <c:v>38313</c:v>
                </c:pt>
                <c:pt idx="631">
                  <c:v>38314</c:v>
                </c:pt>
                <c:pt idx="632">
                  <c:v>38315</c:v>
                </c:pt>
                <c:pt idx="633">
                  <c:v>38317</c:v>
                </c:pt>
                <c:pt idx="634">
                  <c:v>38320</c:v>
                </c:pt>
                <c:pt idx="635">
                  <c:v>38321</c:v>
                </c:pt>
                <c:pt idx="636">
                  <c:v>38322</c:v>
                </c:pt>
                <c:pt idx="637">
                  <c:v>38323</c:v>
                </c:pt>
                <c:pt idx="638">
                  <c:v>38324</c:v>
                </c:pt>
                <c:pt idx="639">
                  <c:v>38327</c:v>
                </c:pt>
                <c:pt idx="640">
                  <c:v>38328</c:v>
                </c:pt>
                <c:pt idx="641">
                  <c:v>38329</c:v>
                </c:pt>
                <c:pt idx="642">
                  <c:v>38330</c:v>
                </c:pt>
                <c:pt idx="643">
                  <c:v>38331</c:v>
                </c:pt>
                <c:pt idx="644">
                  <c:v>38334</c:v>
                </c:pt>
                <c:pt idx="645">
                  <c:v>38335</c:v>
                </c:pt>
                <c:pt idx="646">
                  <c:v>38336</c:v>
                </c:pt>
                <c:pt idx="647">
                  <c:v>38337</c:v>
                </c:pt>
                <c:pt idx="648">
                  <c:v>38338</c:v>
                </c:pt>
                <c:pt idx="649">
                  <c:v>38341</c:v>
                </c:pt>
                <c:pt idx="650">
                  <c:v>38342</c:v>
                </c:pt>
                <c:pt idx="651">
                  <c:v>38343</c:v>
                </c:pt>
                <c:pt idx="652">
                  <c:v>38344</c:v>
                </c:pt>
                <c:pt idx="653">
                  <c:v>38348</c:v>
                </c:pt>
                <c:pt idx="654">
                  <c:v>38349</c:v>
                </c:pt>
                <c:pt idx="655">
                  <c:v>38350</c:v>
                </c:pt>
                <c:pt idx="656">
                  <c:v>38351</c:v>
                </c:pt>
                <c:pt idx="657">
                  <c:v>38352</c:v>
                </c:pt>
                <c:pt idx="658">
                  <c:v>38355</c:v>
                </c:pt>
                <c:pt idx="659">
                  <c:v>38356</c:v>
                </c:pt>
                <c:pt idx="660">
                  <c:v>38357</c:v>
                </c:pt>
                <c:pt idx="661">
                  <c:v>38358</c:v>
                </c:pt>
                <c:pt idx="662">
                  <c:v>38359</c:v>
                </c:pt>
                <c:pt idx="663">
                  <c:v>38362</c:v>
                </c:pt>
                <c:pt idx="664">
                  <c:v>38363</c:v>
                </c:pt>
                <c:pt idx="665">
                  <c:v>38364</c:v>
                </c:pt>
                <c:pt idx="666">
                  <c:v>38365</c:v>
                </c:pt>
                <c:pt idx="667">
                  <c:v>38366</c:v>
                </c:pt>
                <c:pt idx="668">
                  <c:v>38370</c:v>
                </c:pt>
                <c:pt idx="669">
                  <c:v>38371</c:v>
                </c:pt>
                <c:pt idx="670">
                  <c:v>38372</c:v>
                </c:pt>
                <c:pt idx="671">
                  <c:v>38373</c:v>
                </c:pt>
                <c:pt idx="672">
                  <c:v>38376</c:v>
                </c:pt>
                <c:pt idx="673">
                  <c:v>38377</c:v>
                </c:pt>
                <c:pt idx="674">
                  <c:v>38378</c:v>
                </c:pt>
                <c:pt idx="675">
                  <c:v>38379</c:v>
                </c:pt>
                <c:pt idx="676">
                  <c:v>38380</c:v>
                </c:pt>
                <c:pt idx="677">
                  <c:v>38383</c:v>
                </c:pt>
                <c:pt idx="678">
                  <c:v>38384</c:v>
                </c:pt>
                <c:pt idx="679">
                  <c:v>38385</c:v>
                </c:pt>
                <c:pt idx="680">
                  <c:v>38386</c:v>
                </c:pt>
                <c:pt idx="681">
                  <c:v>38387</c:v>
                </c:pt>
                <c:pt idx="682">
                  <c:v>38390</c:v>
                </c:pt>
                <c:pt idx="683">
                  <c:v>38391</c:v>
                </c:pt>
                <c:pt idx="684">
                  <c:v>38392</c:v>
                </c:pt>
                <c:pt idx="685">
                  <c:v>38393</c:v>
                </c:pt>
                <c:pt idx="686">
                  <c:v>38394</c:v>
                </c:pt>
                <c:pt idx="687">
                  <c:v>38397</c:v>
                </c:pt>
                <c:pt idx="688">
                  <c:v>38398</c:v>
                </c:pt>
                <c:pt idx="689">
                  <c:v>38399</c:v>
                </c:pt>
                <c:pt idx="690">
                  <c:v>38400</c:v>
                </c:pt>
                <c:pt idx="691">
                  <c:v>38401</c:v>
                </c:pt>
                <c:pt idx="692">
                  <c:v>38405</c:v>
                </c:pt>
                <c:pt idx="693">
                  <c:v>38406</c:v>
                </c:pt>
                <c:pt idx="694">
                  <c:v>38407</c:v>
                </c:pt>
                <c:pt idx="695">
                  <c:v>38408</c:v>
                </c:pt>
                <c:pt idx="696">
                  <c:v>38411</c:v>
                </c:pt>
                <c:pt idx="697">
                  <c:v>38412</c:v>
                </c:pt>
                <c:pt idx="698">
                  <c:v>38413</c:v>
                </c:pt>
                <c:pt idx="699">
                  <c:v>38414</c:v>
                </c:pt>
                <c:pt idx="700">
                  <c:v>38415</c:v>
                </c:pt>
                <c:pt idx="701">
                  <c:v>38418</c:v>
                </c:pt>
                <c:pt idx="702">
                  <c:v>38419</c:v>
                </c:pt>
                <c:pt idx="703">
                  <c:v>38420</c:v>
                </c:pt>
                <c:pt idx="704">
                  <c:v>38421</c:v>
                </c:pt>
                <c:pt idx="705">
                  <c:v>38422</c:v>
                </c:pt>
                <c:pt idx="706">
                  <c:v>38425</c:v>
                </c:pt>
                <c:pt idx="707">
                  <c:v>38426</c:v>
                </c:pt>
                <c:pt idx="708">
                  <c:v>38427</c:v>
                </c:pt>
                <c:pt idx="709">
                  <c:v>38428</c:v>
                </c:pt>
                <c:pt idx="710">
                  <c:v>38429</c:v>
                </c:pt>
                <c:pt idx="711">
                  <c:v>38432</c:v>
                </c:pt>
                <c:pt idx="712">
                  <c:v>38433</c:v>
                </c:pt>
                <c:pt idx="713">
                  <c:v>38434</c:v>
                </c:pt>
                <c:pt idx="714">
                  <c:v>38435</c:v>
                </c:pt>
                <c:pt idx="715">
                  <c:v>38439</c:v>
                </c:pt>
                <c:pt idx="716">
                  <c:v>38440</c:v>
                </c:pt>
                <c:pt idx="717">
                  <c:v>38441</c:v>
                </c:pt>
                <c:pt idx="718">
                  <c:v>38442</c:v>
                </c:pt>
                <c:pt idx="719">
                  <c:v>38443</c:v>
                </c:pt>
                <c:pt idx="720">
                  <c:v>38446</c:v>
                </c:pt>
                <c:pt idx="721">
                  <c:v>38447</c:v>
                </c:pt>
                <c:pt idx="722">
                  <c:v>38448</c:v>
                </c:pt>
                <c:pt idx="723">
                  <c:v>38449</c:v>
                </c:pt>
                <c:pt idx="724">
                  <c:v>38450</c:v>
                </c:pt>
                <c:pt idx="725">
                  <c:v>38453</c:v>
                </c:pt>
                <c:pt idx="726">
                  <c:v>38454</c:v>
                </c:pt>
                <c:pt idx="727">
                  <c:v>38455</c:v>
                </c:pt>
                <c:pt idx="728">
                  <c:v>38456</c:v>
                </c:pt>
                <c:pt idx="729">
                  <c:v>38457</c:v>
                </c:pt>
                <c:pt idx="730">
                  <c:v>38460</c:v>
                </c:pt>
                <c:pt idx="731">
                  <c:v>38461</c:v>
                </c:pt>
                <c:pt idx="732">
                  <c:v>38462</c:v>
                </c:pt>
                <c:pt idx="733">
                  <c:v>38463</c:v>
                </c:pt>
                <c:pt idx="734">
                  <c:v>38464</c:v>
                </c:pt>
                <c:pt idx="735">
                  <c:v>38467</c:v>
                </c:pt>
                <c:pt idx="736">
                  <c:v>38468</c:v>
                </c:pt>
                <c:pt idx="737">
                  <c:v>38469</c:v>
                </c:pt>
                <c:pt idx="738">
                  <c:v>38470</c:v>
                </c:pt>
                <c:pt idx="739">
                  <c:v>38471</c:v>
                </c:pt>
                <c:pt idx="740">
                  <c:v>38474</c:v>
                </c:pt>
                <c:pt idx="741">
                  <c:v>38475</c:v>
                </c:pt>
                <c:pt idx="742">
                  <c:v>38476</c:v>
                </c:pt>
                <c:pt idx="743">
                  <c:v>38477</c:v>
                </c:pt>
                <c:pt idx="744">
                  <c:v>38478</c:v>
                </c:pt>
                <c:pt idx="745">
                  <c:v>38481</c:v>
                </c:pt>
                <c:pt idx="746">
                  <c:v>38482</c:v>
                </c:pt>
                <c:pt idx="747">
                  <c:v>38483</c:v>
                </c:pt>
                <c:pt idx="748">
                  <c:v>38484</c:v>
                </c:pt>
                <c:pt idx="749">
                  <c:v>38485</c:v>
                </c:pt>
                <c:pt idx="750">
                  <c:v>38488</c:v>
                </c:pt>
                <c:pt idx="751">
                  <c:v>38489</c:v>
                </c:pt>
                <c:pt idx="752">
                  <c:v>38490</c:v>
                </c:pt>
                <c:pt idx="753">
                  <c:v>38491</c:v>
                </c:pt>
                <c:pt idx="754">
                  <c:v>38492</c:v>
                </c:pt>
                <c:pt idx="755">
                  <c:v>38495</c:v>
                </c:pt>
                <c:pt idx="756">
                  <c:v>38496</c:v>
                </c:pt>
                <c:pt idx="757">
                  <c:v>38497</c:v>
                </c:pt>
                <c:pt idx="758">
                  <c:v>38498</c:v>
                </c:pt>
                <c:pt idx="759">
                  <c:v>38499</c:v>
                </c:pt>
                <c:pt idx="760">
                  <c:v>38503</c:v>
                </c:pt>
                <c:pt idx="761">
                  <c:v>38504</c:v>
                </c:pt>
                <c:pt idx="762">
                  <c:v>38505</c:v>
                </c:pt>
                <c:pt idx="763">
                  <c:v>38506</c:v>
                </c:pt>
                <c:pt idx="764">
                  <c:v>38509</c:v>
                </c:pt>
                <c:pt idx="765">
                  <c:v>38510</c:v>
                </c:pt>
                <c:pt idx="766">
                  <c:v>38511</c:v>
                </c:pt>
                <c:pt idx="767">
                  <c:v>38512</c:v>
                </c:pt>
                <c:pt idx="768">
                  <c:v>38513</c:v>
                </c:pt>
                <c:pt idx="769">
                  <c:v>38516</c:v>
                </c:pt>
                <c:pt idx="770">
                  <c:v>38517</c:v>
                </c:pt>
                <c:pt idx="771">
                  <c:v>38518</c:v>
                </c:pt>
                <c:pt idx="772">
                  <c:v>38519</c:v>
                </c:pt>
                <c:pt idx="773">
                  <c:v>38520</c:v>
                </c:pt>
                <c:pt idx="774">
                  <c:v>38523</c:v>
                </c:pt>
                <c:pt idx="775">
                  <c:v>38524</c:v>
                </c:pt>
                <c:pt idx="776">
                  <c:v>38525</c:v>
                </c:pt>
                <c:pt idx="777">
                  <c:v>38526</c:v>
                </c:pt>
                <c:pt idx="778">
                  <c:v>38527</c:v>
                </c:pt>
                <c:pt idx="779">
                  <c:v>38530</c:v>
                </c:pt>
                <c:pt idx="780">
                  <c:v>38531</c:v>
                </c:pt>
                <c:pt idx="781">
                  <c:v>38532</c:v>
                </c:pt>
                <c:pt idx="782">
                  <c:v>38533</c:v>
                </c:pt>
                <c:pt idx="783">
                  <c:v>38534</c:v>
                </c:pt>
                <c:pt idx="784">
                  <c:v>38538</c:v>
                </c:pt>
                <c:pt idx="785">
                  <c:v>38539</c:v>
                </c:pt>
                <c:pt idx="786">
                  <c:v>38540</c:v>
                </c:pt>
                <c:pt idx="787">
                  <c:v>38541</c:v>
                </c:pt>
                <c:pt idx="788">
                  <c:v>38544</c:v>
                </c:pt>
                <c:pt idx="789">
                  <c:v>38545</c:v>
                </c:pt>
                <c:pt idx="790">
                  <c:v>38546</c:v>
                </c:pt>
                <c:pt idx="791">
                  <c:v>38547</c:v>
                </c:pt>
                <c:pt idx="792">
                  <c:v>38548</c:v>
                </c:pt>
                <c:pt idx="793">
                  <c:v>38551</c:v>
                </c:pt>
                <c:pt idx="794">
                  <c:v>38552</c:v>
                </c:pt>
                <c:pt idx="795">
                  <c:v>38553</c:v>
                </c:pt>
                <c:pt idx="796">
                  <c:v>38554</c:v>
                </c:pt>
                <c:pt idx="797">
                  <c:v>38555</c:v>
                </c:pt>
                <c:pt idx="798">
                  <c:v>38558</c:v>
                </c:pt>
                <c:pt idx="799">
                  <c:v>38559</c:v>
                </c:pt>
                <c:pt idx="800">
                  <c:v>38560</c:v>
                </c:pt>
                <c:pt idx="801">
                  <c:v>38561</c:v>
                </c:pt>
                <c:pt idx="802">
                  <c:v>38562</c:v>
                </c:pt>
                <c:pt idx="803">
                  <c:v>38565</c:v>
                </c:pt>
                <c:pt idx="804">
                  <c:v>38566</c:v>
                </c:pt>
                <c:pt idx="805">
                  <c:v>38567</c:v>
                </c:pt>
                <c:pt idx="806">
                  <c:v>38568</c:v>
                </c:pt>
                <c:pt idx="807">
                  <c:v>38569</c:v>
                </c:pt>
                <c:pt idx="808">
                  <c:v>38572</c:v>
                </c:pt>
                <c:pt idx="809">
                  <c:v>38573</c:v>
                </c:pt>
                <c:pt idx="810">
                  <c:v>38574</c:v>
                </c:pt>
                <c:pt idx="811">
                  <c:v>38575</c:v>
                </c:pt>
                <c:pt idx="812">
                  <c:v>38576</c:v>
                </c:pt>
                <c:pt idx="813">
                  <c:v>38579</c:v>
                </c:pt>
                <c:pt idx="814">
                  <c:v>38580</c:v>
                </c:pt>
                <c:pt idx="815">
                  <c:v>38581</c:v>
                </c:pt>
                <c:pt idx="816">
                  <c:v>38582</c:v>
                </c:pt>
                <c:pt idx="817">
                  <c:v>38583</c:v>
                </c:pt>
                <c:pt idx="818">
                  <c:v>38586</c:v>
                </c:pt>
                <c:pt idx="819">
                  <c:v>38587</c:v>
                </c:pt>
                <c:pt idx="820">
                  <c:v>38588</c:v>
                </c:pt>
                <c:pt idx="821">
                  <c:v>38589</c:v>
                </c:pt>
                <c:pt idx="822">
                  <c:v>38590</c:v>
                </c:pt>
                <c:pt idx="823">
                  <c:v>38593</c:v>
                </c:pt>
                <c:pt idx="824">
                  <c:v>38594</c:v>
                </c:pt>
                <c:pt idx="825">
                  <c:v>38595</c:v>
                </c:pt>
                <c:pt idx="826">
                  <c:v>38596</c:v>
                </c:pt>
                <c:pt idx="827">
                  <c:v>38597</c:v>
                </c:pt>
                <c:pt idx="828">
                  <c:v>38601</c:v>
                </c:pt>
                <c:pt idx="829">
                  <c:v>38602</c:v>
                </c:pt>
                <c:pt idx="830">
                  <c:v>38603</c:v>
                </c:pt>
                <c:pt idx="831">
                  <c:v>38604</c:v>
                </c:pt>
                <c:pt idx="832">
                  <c:v>38607</c:v>
                </c:pt>
                <c:pt idx="833">
                  <c:v>38608</c:v>
                </c:pt>
                <c:pt idx="834">
                  <c:v>38609</c:v>
                </c:pt>
                <c:pt idx="835">
                  <c:v>38610</c:v>
                </c:pt>
                <c:pt idx="836">
                  <c:v>38611</c:v>
                </c:pt>
                <c:pt idx="837">
                  <c:v>38614</c:v>
                </c:pt>
                <c:pt idx="838">
                  <c:v>38615</c:v>
                </c:pt>
                <c:pt idx="839">
                  <c:v>38616</c:v>
                </c:pt>
                <c:pt idx="840">
                  <c:v>38617</c:v>
                </c:pt>
                <c:pt idx="841">
                  <c:v>38618</c:v>
                </c:pt>
                <c:pt idx="842">
                  <c:v>38621</c:v>
                </c:pt>
                <c:pt idx="843">
                  <c:v>38622</c:v>
                </c:pt>
                <c:pt idx="844">
                  <c:v>38623</c:v>
                </c:pt>
                <c:pt idx="845">
                  <c:v>38624</c:v>
                </c:pt>
                <c:pt idx="846">
                  <c:v>38625</c:v>
                </c:pt>
                <c:pt idx="847">
                  <c:v>38628</c:v>
                </c:pt>
                <c:pt idx="848">
                  <c:v>38629</c:v>
                </c:pt>
                <c:pt idx="849">
                  <c:v>38630</c:v>
                </c:pt>
                <c:pt idx="850">
                  <c:v>38631</c:v>
                </c:pt>
                <c:pt idx="851">
                  <c:v>38632</c:v>
                </c:pt>
                <c:pt idx="852">
                  <c:v>38635</c:v>
                </c:pt>
                <c:pt idx="853">
                  <c:v>38636</c:v>
                </c:pt>
                <c:pt idx="854">
                  <c:v>38637</c:v>
                </c:pt>
                <c:pt idx="855">
                  <c:v>38638</c:v>
                </c:pt>
                <c:pt idx="856">
                  <c:v>38639</c:v>
                </c:pt>
                <c:pt idx="857">
                  <c:v>38642</c:v>
                </c:pt>
                <c:pt idx="858">
                  <c:v>38643</c:v>
                </c:pt>
                <c:pt idx="859">
                  <c:v>38644</c:v>
                </c:pt>
                <c:pt idx="860">
                  <c:v>38645</c:v>
                </c:pt>
                <c:pt idx="861">
                  <c:v>38646</c:v>
                </c:pt>
                <c:pt idx="862">
                  <c:v>38649</c:v>
                </c:pt>
                <c:pt idx="863">
                  <c:v>38650</c:v>
                </c:pt>
                <c:pt idx="864">
                  <c:v>38651</c:v>
                </c:pt>
                <c:pt idx="865">
                  <c:v>38652</c:v>
                </c:pt>
                <c:pt idx="866">
                  <c:v>38653</c:v>
                </c:pt>
                <c:pt idx="867">
                  <c:v>38656</c:v>
                </c:pt>
                <c:pt idx="868">
                  <c:v>38657</c:v>
                </c:pt>
                <c:pt idx="869">
                  <c:v>38658</c:v>
                </c:pt>
                <c:pt idx="870">
                  <c:v>38659</c:v>
                </c:pt>
                <c:pt idx="871">
                  <c:v>38660</c:v>
                </c:pt>
                <c:pt idx="872">
                  <c:v>38663</c:v>
                </c:pt>
                <c:pt idx="873">
                  <c:v>38664</c:v>
                </c:pt>
                <c:pt idx="874">
                  <c:v>38665</c:v>
                </c:pt>
                <c:pt idx="875">
                  <c:v>38666</c:v>
                </c:pt>
                <c:pt idx="876">
                  <c:v>38667</c:v>
                </c:pt>
                <c:pt idx="877">
                  <c:v>38670</c:v>
                </c:pt>
                <c:pt idx="878">
                  <c:v>38671</c:v>
                </c:pt>
                <c:pt idx="879">
                  <c:v>38672</c:v>
                </c:pt>
                <c:pt idx="880">
                  <c:v>38673</c:v>
                </c:pt>
                <c:pt idx="881">
                  <c:v>38674</c:v>
                </c:pt>
                <c:pt idx="882">
                  <c:v>38677</c:v>
                </c:pt>
                <c:pt idx="883">
                  <c:v>38678</c:v>
                </c:pt>
                <c:pt idx="884">
                  <c:v>38679</c:v>
                </c:pt>
                <c:pt idx="885">
                  <c:v>38681</c:v>
                </c:pt>
                <c:pt idx="886">
                  <c:v>38684</c:v>
                </c:pt>
                <c:pt idx="887">
                  <c:v>38685</c:v>
                </c:pt>
                <c:pt idx="888">
                  <c:v>38686</c:v>
                </c:pt>
                <c:pt idx="889">
                  <c:v>38687</c:v>
                </c:pt>
                <c:pt idx="890">
                  <c:v>38688</c:v>
                </c:pt>
                <c:pt idx="891">
                  <c:v>38691</c:v>
                </c:pt>
                <c:pt idx="892">
                  <c:v>38692</c:v>
                </c:pt>
                <c:pt idx="893">
                  <c:v>38693</c:v>
                </c:pt>
                <c:pt idx="894">
                  <c:v>38694</c:v>
                </c:pt>
                <c:pt idx="895">
                  <c:v>38695</c:v>
                </c:pt>
                <c:pt idx="896">
                  <c:v>38698</c:v>
                </c:pt>
                <c:pt idx="897">
                  <c:v>38699</c:v>
                </c:pt>
                <c:pt idx="898">
                  <c:v>38700</c:v>
                </c:pt>
                <c:pt idx="899">
                  <c:v>38701</c:v>
                </c:pt>
                <c:pt idx="900">
                  <c:v>38702</c:v>
                </c:pt>
                <c:pt idx="901">
                  <c:v>38705</c:v>
                </c:pt>
                <c:pt idx="902">
                  <c:v>38706</c:v>
                </c:pt>
                <c:pt idx="903">
                  <c:v>38707</c:v>
                </c:pt>
                <c:pt idx="904">
                  <c:v>38708</c:v>
                </c:pt>
                <c:pt idx="905">
                  <c:v>38709</c:v>
                </c:pt>
                <c:pt idx="906">
                  <c:v>38713</c:v>
                </c:pt>
                <c:pt idx="907">
                  <c:v>38714</c:v>
                </c:pt>
                <c:pt idx="908">
                  <c:v>38715</c:v>
                </c:pt>
                <c:pt idx="909">
                  <c:v>38716</c:v>
                </c:pt>
                <c:pt idx="910">
                  <c:v>38720</c:v>
                </c:pt>
                <c:pt idx="911">
                  <c:v>38721</c:v>
                </c:pt>
                <c:pt idx="912">
                  <c:v>38722</c:v>
                </c:pt>
                <c:pt idx="913">
                  <c:v>38723</c:v>
                </c:pt>
                <c:pt idx="914">
                  <c:v>38726</c:v>
                </c:pt>
                <c:pt idx="915">
                  <c:v>38727</c:v>
                </c:pt>
                <c:pt idx="916">
                  <c:v>38728</c:v>
                </c:pt>
                <c:pt idx="917">
                  <c:v>38729</c:v>
                </c:pt>
                <c:pt idx="918">
                  <c:v>38730</c:v>
                </c:pt>
                <c:pt idx="919">
                  <c:v>38734</c:v>
                </c:pt>
                <c:pt idx="920">
                  <c:v>38735</c:v>
                </c:pt>
                <c:pt idx="921">
                  <c:v>38736</c:v>
                </c:pt>
                <c:pt idx="922">
                  <c:v>38737</c:v>
                </c:pt>
                <c:pt idx="923">
                  <c:v>38740</c:v>
                </c:pt>
                <c:pt idx="924">
                  <c:v>38741</c:v>
                </c:pt>
                <c:pt idx="925">
                  <c:v>38742</c:v>
                </c:pt>
                <c:pt idx="926">
                  <c:v>38743</c:v>
                </c:pt>
                <c:pt idx="927">
                  <c:v>38744</c:v>
                </c:pt>
                <c:pt idx="928">
                  <c:v>38747</c:v>
                </c:pt>
                <c:pt idx="929">
                  <c:v>38748</c:v>
                </c:pt>
                <c:pt idx="930">
                  <c:v>38749</c:v>
                </c:pt>
                <c:pt idx="931">
                  <c:v>38750</c:v>
                </c:pt>
                <c:pt idx="932">
                  <c:v>38751</c:v>
                </c:pt>
                <c:pt idx="933">
                  <c:v>38754</c:v>
                </c:pt>
                <c:pt idx="934">
                  <c:v>38755</c:v>
                </c:pt>
                <c:pt idx="935">
                  <c:v>38756</c:v>
                </c:pt>
                <c:pt idx="936">
                  <c:v>38757</c:v>
                </c:pt>
                <c:pt idx="937">
                  <c:v>38758</c:v>
                </c:pt>
                <c:pt idx="938">
                  <c:v>38761</c:v>
                </c:pt>
                <c:pt idx="939">
                  <c:v>38762</c:v>
                </c:pt>
                <c:pt idx="940">
                  <c:v>38763</c:v>
                </c:pt>
                <c:pt idx="941">
                  <c:v>38764</c:v>
                </c:pt>
                <c:pt idx="942">
                  <c:v>38765</c:v>
                </c:pt>
                <c:pt idx="943">
                  <c:v>38769</c:v>
                </c:pt>
                <c:pt idx="944">
                  <c:v>38770</c:v>
                </c:pt>
                <c:pt idx="945">
                  <c:v>38771</c:v>
                </c:pt>
                <c:pt idx="946">
                  <c:v>38772</c:v>
                </c:pt>
                <c:pt idx="947">
                  <c:v>38775</c:v>
                </c:pt>
                <c:pt idx="948">
                  <c:v>38776</c:v>
                </c:pt>
                <c:pt idx="949">
                  <c:v>38777</c:v>
                </c:pt>
                <c:pt idx="950">
                  <c:v>38778</c:v>
                </c:pt>
                <c:pt idx="951">
                  <c:v>38779</c:v>
                </c:pt>
                <c:pt idx="952">
                  <c:v>38782</c:v>
                </c:pt>
                <c:pt idx="953">
                  <c:v>38783</c:v>
                </c:pt>
                <c:pt idx="954">
                  <c:v>38784</c:v>
                </c:pt>
                <c:pt idx="955">
                  <c:v>38785</c:v>
                </c:pt>
                <c:pt idx="956">
                  <c:v>38786</c:v>
                </c:pt>
                <c:pt idx="957">
                  <c:v>38789</c:v>
                </c:pt>
                <c:pt idx="958">
                  <c:v>38790</c:v>
                </c:pt>
                <c:pt idx="959">
                  <c:v>38791</c:v>
                </c:pt>
                <c:pt idx="960">
                  <c:v>38792</c:v>
                </c:pt>
                <c:pt idx="961">
                  <c:v>38793</c:v>
                </c:pt>
                <c:pt idx="962">
                  <c:v>38796</c:v>
                </c:pt>
                <c:pt idx="963">
                  <c:v>38797</c:v>
                </c:pt>
                <c:pt idx="964">
                  <c:v>38798</c:v>
                </c:pt>
                <c:pt idx="965">
                  <c:v>38799</c:v>
                </c:pt>
                <c:pt idx="966">
                  <c:v>38800</c:v>
                </c:pt>
                <c:pt idx="967">
                  <c:v>38803</c:v>
                </c:pt>
                <c:pt idx="968">
                  <c:v>38804</c:v>
                </c:pt>
                <c:pt idx="969">
                  <c:v>38805</c:v>
                </c:pt>
                <c:pt idx="970">
                  <c:v>38806</c:v>
                </c:pt>
                <c:pt idx="971">
                  <c:v>38807</c:v>
                </c:pt>
                <c:pt idx="972">
                  <c:v>38810</c:v>
                </c:pt>
                <c:pt idx="973">
                  <c:v>38811</c:v>
                </c:pt>
                <c:pt idx="974">
                  <c:v>38812</c:v>
                </c:pt>
                <c:pt idx="975">
                  <c:v>38813</c:v>
                </c:pt>
                <c:pt idx="976">
                  <c:v>38814</c:v>
                </c:pt>
                <c:pt idx="977">
                  <c:v>38817</c:v>
                </c:pt>
                <c:pt idx="978">
                  <c:v>38818</c:v>
                </c:pt>
                <c:pt idx="979">
                  <c:v>38819</c:v>
                </c:pt>
                <c:pt idx="980">
                  <c:v>38820</c:v>
                </c:pt>
                <c:pt idx="981">
                  <c:v>38824</c:v>
                </c:pt>
                <c:pt idx="982">
                  <c:v>38825</c:v>
                </c:pt>
                <c:pt idx="983">
                  <c:v>38826</c:v>
                </c:pt>
                <c:pt idx="984">
                  <c:v>38827</c:v>
                </c:pt>
                <c:pt idx="985">
                  <c:v>38828</c:v>
                </c:pt>
                <c:pt idx="986">
                  <c:v>38831</c:v>
                </c:pt>
                <c:pt idx="987">
                  <c:v>38832</c:v>
                </c:pt>
                <c:pt idx="988">
                  <c:v>38833</c:v>
                </c:pt>
                <c:pt idx="989">
                  <c:v>38834</c:v>
                </c:pt>
                <c:pt idx="990">
                  <c:v>38835</c:v>
                </c:pt>
                <c:pt idx="991">
                  <c:v>38838</c:v>
                </c:pt>
                <c:pt idx="992">
                  <c:v>38839</c:v>
                </c:pt>
                <c:pt idx="993">
                  <c:v>38840</c:v>
                </c:pt>
                <c:pt idx="994">
                  <c:v>38841</c:v>
                </c:pt>
                <c:pt idx="995">
                  <c:v>38842</c:v>
                </c:pt>
                <c:pt idx="996">
                  <c:v>38845</c:v>
                </c:pt>
                <c:pt idx="997">
                  <c:v>38846</c:v>
                </c:pt>
                <c:pt idx="998">
                  <c:v>38847</c:v>
                </c:pt>
                <c:pt idx="999">
                  <c:v>38848</c:v>
                </c:pt>
                <c:pt idx="1000">
                  <c:v>38849</c:v>
                </c:pt>
                <c:pt idx="1001">
                  <c:v>38852</c:v>
                </c:pt>
                <c:pt idx="1002">
                  <c:v>38853</c:v>
                </c:pt>
                <c:pt idx="1003">
                  <c:v>38854</c:v>
                </c:pt>
                <c:pt idx="1004">
                  <c:v>38855</c:v>
                </c:pt>
                <c:pt idx="1005">
                  <c:v>38856</c:v>
                </c:pt>
                <c:pt idx="1006">
                  <c:v>38859</c:v>
                </c:pt>
                <c:pt idx="1007">
                  <c:v>38860</c:v>
                </c:pt>
                <c:pt idx="1008">
                  <c:v>38861</c:v>
                </c:pt>
                <c:pt idx="1009">
                  <c:v>38862</c:v>
                </c:pt>
                <c:pt idx="1010">
                  <c:v>38863</c:v>
                </c:pt>
                <c:pt idx="1011">
                  <c:v>38867</c:v>
                </c:pt>
                <c:pt idx="1012">
                  <c:v>38868</c:v>
                </c:pt>
                <c:pt idx="1013">
                  <c:v>38869</c:v>
                </c:pt>
                <c:pt idx="1014">
                  <c:v>38870</c:v>
                </c:pt>
                <c:pt idx="1015">
                  <c:v>38873</c:v>
                </c:pt>
                <c:pt idx="1016">
                  <c:v>38874</c:v>
                </c:pt>
                <c:pt idx="1017">
                  <c:v>38875</c:v>
                </c:pt>
                <c:pt idx="1018">
                  <c:v>38876</c:v>
                </c:pt>
                <c:pt idx="1019">
                  <c:v>38877</c:v>
                </c:pt>
                <c:pt idx="1020">
                  <c:v>38880</c:v>
                </c:pt>
                <c:pt idx="1021">
                  <c:v>38881</c:v>
                </c:pt>
                <c:pt idx="1022">
                  <c:v>38882</c:v>
                </c:pt>
                <c:pt idx="1023">
                  <c:v>38883</c:v>
                </c:pt>
                <c:pt idx="1024">
                  <c:v>38884</c:v>
                </c:pt>
                <c:pt idx="1025">
                  <c:v>38887</c:v>
                </c:pt>
                <c:pt idx="1026">
                  <c:v>38888</c:v>
                </c:pt>
                <c:pt idx="1027">
                  <c:v>38889</c:v>
                </c:pt>
                <c:pt idx="1028">
                  <c:v>38890</c:v>
                </c:pt>
                <c:pt idx="1029">
                  <c:v>38891</c:v>
                </c:pt>
                <c:pt idx="1030">
                  <c:v>38894</c:v>
                </c:pt>
                <c:pt idx="1031">
                  <c:v>38895</c:v>
                </c:pt>
                <c:pt idx="1032">
                  <c:v>38896</c:v>
                </c:pt>
                <c:pt idx="1033">
                  <c:v>38897</c:v>
                </c:pt>
                <c:pt idx="1034">
                  <c:v>38898</c:v>
                </c:pt>
                <c:pt idx="1035">
                  <c:v>38901</c:v>
                </c:pt>
                <c:pt idx="1036">
                  <c:v>38903</c:v>
                </c:pt>
                <c:pt idx="1037">
                  <c:v>38904</c:v>
                </c:pt>
                <c:pt idx="1038">
                  <c:v>38905</c:v>
                </c:pt>
                <c:pt idx="1039">
                  <c:v>38908</c:v>
                </c:pt>
                <c:pt idx="1040">
                  <c:v>38909</c:v>
                </c:pt>
                <c:pt idx="1041">
                  <c:v>38910</c:v>
                </c:pt>
                <c:pt idx="1042">
                  <c:v>38911</c:v>
                </c:pt>
                <c:pt idx="1043">
                  <c:v>38912</c:v>
                </c:pt>
                <c:pt idx="1044">
                  <c:v>38915</c:v>
                </c:pt>
                <c:pt idx="1045">
                  <c:v>38916</c:v>
                </c:pt>
                <c:pt idx="1046">
                  <c:v>38917</c:v>
                </c:pt>
                <c:pt idx="1047">
                  <c:v>38918</c:v>
                </c:pt>
                <c:pt idx="1048">
                  <c:v>38919</c:v>
                </c:pt>
                <c:pt idx="1049">
                  <c:v>38922</c:v>
                </c:pt>
                <c:pt idx="1050">
                  <c:v>38923</c:v>
                </c:pt>
                <c:pt idx="1051">
                  <c:v>38924</c:v>
                </c:pt>
                <c:pt idx="1052">
                  <c:v>38925</c:v>
                </c:pt>
                <c:pt idx="1053">
                  <c:v>38926</c:v>
                </c:pt>
                <c:pt idx="1054">
                  <c:v>38929</c:v>
                </c:pt>
                <c:pt idx="1055">
                  <c:v>38930</c:v>
                </c:pt>
                <c:pt idx="1056">
                  <c:v>38931</c:v>
                </c:pt>
                <c:pt idx="1057">
                  <c:v>38932</c:v>
                </c:pt>
                <c:pt idx="1058">
                  <c:v>38933</c:v>
                </c:pt>
                <c:pt idx="1059">
                  <c:v>38936</c:v>
                </c:pt>
                <c:pt idx="1060">
                  <c:v>38937</c:v>
                </c:pt>
                <c:pt idx="1061">
                  <c:v>38938</c:v>
                </c:pt>
                <c:pt idx="1062">
                  <c:v>38939</c:v>
                </c:pt>
                <c:pt idx="1063">
                  <c:v>38940</c:v>
                </c:pt>
                <c:pt idx="1064">
                  <c:v>38943</c:v>
                </c:pt>
                <c:pt idx="1065">
                  <c:v>38944</c:v>
                </c:pt>
                <c:pt idx="1066">
                  <c:v>38945</c:v>
                </c:pt>
                <c:pt idx="1067">
                  <c:v>38946</c:v>
                </c:pt>
                <c:pt idx="1068">
                  <c:v>38947</c:v>
                </c:pt>
                <c:pt idx="1069">
                  <c:v>38950</c:v>
                </c:pt>
                <c:pt idx="1070">
                  <c:v>38951</c:v>
                </c:pt>
                <c:pt idx="1071">
                  <c:v>38952</c:v>
                </c:pt>
                <c:pt idx="1072">
                  <c:v>38953</c:v>
                </c:pt>
                <c:pt idx="1073">
                  <c:v>38954</c:v>
                </c:pt>
                <c:pt idx="1074">
                  <c:v>38957</c:v>
                </c:pt>
                <c:pt idx="1075">
                  <c:v>38958</c:v>
                </c:pt>
                <c:pt idx="1076">
                  <c:v>38959</c:v>
                </c:pt>
                <c:pt idx="1077">
                  <c:v>38960</c:v>
                </c:pt>
                <c:pt idx="1078">
                  <c:v>38961</c:v>
                </c:pt>
                <c:pt idx="1079">
                  <c:v>38965</c:v>
                </c:pt>
                <c:pt idx="1080">
                  <c:v>38966</c:v>
                </c:pt>
                <c:pt idx="1081">
                  <c:v>38967</c:v>
                </c:pt>
                <c:pt idx="1082">
                  <c:v>38968</c:v>
                </c:pt>
                <c:pt idx="1083">
                  <c:v>38971</c:v>
                </c:pt>
                <c:pt idx="1084">
                  <c:v>38972</c:v>
                </c:pt>
                <c:pt idx="1085">
                  <c:v>38973</c:v>
                </c:pt>
                <c:pt idx="1086">
                  <c:v>38974</c:v>
                </c:pt>
                <c:pt idx="1087">
                  <c:v>38975</c:v>
                </c:pt>
                <c:pt idx="1088">
                  <c:v>38978</c:v>
                </c:pt>
                <c:pt idx="1089">
                  <c:v>38979</c:v>
                </c:pt>
                <c:pt idx="1090">
                  <c:v>38980</c:v>
                </c:pt>
                <c:pt idx="1091">
                  <c:v>38981</c:v>
                </c:pt>
                <c:pt idx="1092">
                  <c:v>38982</c:v>
                </c:pt>
                <c:pt idx="1093">
                  <c:v>38985</c:v>
                </c:pt>
                <c:pt idx="1094">
                  <c:v>38986</c:v>
                </c:pt>
                <c:pt idx="1095">
                  <c:v>38987</c:v>
                </c:pt>
                <c:pt idx="1096">
                  <c:v>38988</c:v>
                </c:pt>
                <c:pt idx="1097">
                  <c:v>38989</c:v>
                </c:pt>
                <c:pt idx="1098">
                  <c:v>38992</c:v>
                </c:pt>
                <c:pt idx="1099">
                  <c:v>38993</c:v>
                </c:pt>
                <c:pt idx="1100">
                  <c:v>38994</c:v>
                </c:pt>
                <c:pt idx="1101">
                  <c:v>38995</c:v>
                </c:pt>
                <c:pt idx="1102">
                  <c:v>38996</c:v>
                </c:pt>
                <c:pt idx="1103">
                  <c:v>38999</c:v>
                </c:pt>
                <c:pt idx="1104">
                  <c:v>39000</c:v>
                </c:pt>
                <c:pt idx="1105">
                  <c:v>39001</c:v>
                </c:pt>
                <c:pt idx="1106">
                  <c:v>39002</c:v>
                </c:pt>
                <c:pt idx="1107">
                  <c:v>39003</c:v>
                </c:pt>
                <c:pt idx="1108">
                  <c:v>39006</c:v>
                </c:pt>
                <c:pt idx="1109">
                  <c:v>39007</c:v>
                </c:pt>
                <c:pt idx="1110">
                  <c:v>39008</c:v>
                </c:pt>
                <c:pt idx="1111">
                  <c:v>39009</c:v>
                </c:pt>
                <c:pt idx="1112">
                  <c:v>39010</c:v>
                </c:pt>
                <c:pt idx="1113">
                  <c:v>39013</c:v>
                </c:pt>
                <c:pt idx="1114">
                  <c:v>39014</c:v>
                </c:pt>
                <c:pt idx="1115">
                  <c:v>39015</c:v>
                </c:pt>
                <c:pt idx="1116">
                  <c:v>39016</c:v>
                </c:pt>
                <c:pt idx="1117">
                  <c:v>39017</c:v>
                </c:pt>
                <c:pt idx="1118">
                  <c:v>39020</c:v>
                </c:pt>
                <c:pt idx="1119">
                  <c:v>39021</c:v>
                </c:pt>
                <c:pt idx="1120">
                  <c:v>39022</c:v>
                </c:pt>
                <c:pt idx="1121">
                  <c:v>39023</c:v>
                </c:pt>
                <c:pt idx="1122">
                  <c:v>39024</c:v>
                </c:pt>
                <c:pt idx="1123">
                  <c:v>39027</c:v>
                </c:pt>
                <c:pt idx="1124">
                  <c:v>39028</c:v>
                </c:pt>
                <c:pt idx="1125">
                  <c:v>39029</c:v>
                </c:pt>
                <c:pt idx="1126">
                  <c:v>39030</c:v>
                </c:pt>
                <c:pt idx="1127">
                  <c:v>39031</c:v>
                </c:pt>
                <c:pt idx="1128">
                  <c:v>39034</c:v>
                </c:pt>
                <c:pt idx="1129">
                  <c:v>39035</c:v>
                </c:pt>
                <c:pt idx="1130">
                  <c:v>39036</c:v>
                </c:pt>
                <c:pt idx="1131">
                  <c:v>39037</c:v>
                </c:pt>
                <c:pt idx="1132">
                  <c:v>39038</c:v>
                </c:pt>
                <c:pt idx="1133">
                  <c:v>39041</c:v>
                </c:pt>
                <c:pt idx="1134">
                  <c:v>39042</c:v>
                </c:pt>
                <c:pt idx="1135">
                  <c:v>39043</c:v>
                </c:pt>
                <c:pt idx="1136">
                  <c:v>39045</c:v>
                </c:pt>
                <c:pt idx="1137">
                  <c:v>39048</c:v>
                </c:pt>
                <c:pt idx="1138">
                  <c:v>39049</c:v>
                </c:pt>
                <c:pt idx="1139">
                  <c:v>39050</c:v>
                </c:pt>
                <c:pt idx="1140">
                  <c:v>39051</c:v>
                </c:pt>
                <c:pt idx="1141">
                  <c:v>39052</c:v>
                </c:pt>
                <c:pt idx="1142">
                  <c:v>39055</c:v>
                </c:pt>
                <c:pt idx="1143">
                  <c:v>39056</c:v>
                </c:pt>
                <c:pt idx="1144">
                  <c:v>39057</c:v>
                </c:pt>
                <c:pt idx="1145">
                  <c:v>39058</c:v>
                </c:pt>
                <c:pt idx="1146">
                  <c:v>39059</c:v>
                </c:pt>
                <c:pt idx="1147">
                  <c:v>39062</c:v>
                </c:pt>
                <c:pt idx="1148">
                  <c:v>39063</c:v>
                </c:pt>
                <c:pt idx="1149">
                  <c:v>39064</c:v>
                </c:pt>
                <c:pt idx="1150">
                  <c:v>39065</c:v>
                </c:pt>
                <c:pt idx="1151">
                  <c:v>39066</c:v>
                </c:pt>
                <c:pt idx="1152">
                  <c:v>39069</c:v>
                </c:pt>
                <c:pt idx="1153">
                  <c:v>39070</c:v>
                </c:pt>
                <c:pt idx="1154">
                  <c:v>39071</c:v>
                </c:pt>
                <c:pt idx="1155">
                  <c:v>39072</c:v>
                </c:pt>
                <c:pt idx="1156">
                  <c:v>39073</c:v>
                </c:pt>
                <c:pt idx="1157">
                  <c:v>39077</c:v>
                </c:pt>
                <c:pt idx="1158">
                  <c:v>39078</c:v>
                </c:pt>
                <c:pt idx="1159">
                  <c:v>39079</c:v>
                </c:pt>
                <c:pt idx="1160">
                  <c:v>39080</c:v>
                </c:pt>
                <c:pt idx="1161">
                  <c:v>39085</c:v>
                </c:pt>
                <c:pt idx="1162">
                  <c:v>39086</c:v>
                </c:pt>
                <c:pt idx="1163">
                  <c:v>39087</c:v>
                </c:pt>
                <c:pt idx="1164">
                  <c:v>39090</c:v>
                </c:pt>
                <c:pt idx="1165">
                  <c:v>39091</c:v>
                </c:pt>
                <c:pt idx="1166">
                  <c:v>39092</c:v>
                </c:pt>
                <c:pt idx="1167">
                  <c:v>39093</c:v>
                </c:pt>
                <c:pt idx="1168">
                  <c:v>39094</c:v>
                </c:pt>
                <c:pt idx="1169">
                  <c:v>39098</c:v>
                </c:pt>
                <c:pt idx="1170">
                  <c:v>39099</c:v>
                </c:pt>
                <c:pt idx="1171">
                  <c:v>39100</c:v>
                </c:pt>
                <c:pt idx="1172">
                  <c:v>39101</c:v>
                </c:pt>
                <c:pt idx="1173">
                  <c:v>39104</c:v>
                </c:pt>
                <c:pt idx="1174">
                  <c:v>39105</c:v>
                </c:pt>
                <c:pt idx="1175">
                  <c:v>39106</c:v>
                </c:pt>
                <c:pt idx="1176">
                  <c:v>39107</c:v>
                </c:pt>
                <c:pt idx="1177">
                  <c:v>39108</c:v>
                </c:pt>
                <c:pt idx="1178">
                  <c:v>39111</c:v>
                </c:pt>
                <c:pt idx="1179">
                  <c:v>39112</c:v>
                </c:pt>
                <c:pt idx="1180">
                  <c:v>39113</c:v>
                </c:pt>
                <c:pt idx="1181">
                  <c:v>39114</c:v>
                </c:pt>
                <c:pt idx="1182">
                  <c:v>39115</c:v>
                </c:pt>
                <c:pt idx="1183">
                  <c:v>39118</c:v>
                </c:pt>
                <c:pt idx="1184">
                  <c:v>39119</c:v>
                </c:pt>
                <c:pt idx="1185">
                  <c:v>39120</c:v>
                </c:pt>
                <c:pt idx="1186">
                  <c:v>39121</c:v>
                </c:pt>
                <c:pt idx="1187">
                  <c:v>39122</c:v>
                </c:pt>
                <c:pt idx="1188">
                  <c:v>39125</c:v>
                </c:pt>
                <c:pt idx="1189">
                  <c:v>39126</c:v>
                </c:pt>
                <c:pt idx="1190">
                  <c:v>39127</c:v>
                </c:pt>
                <c:pt idx="1191">
                  <c:v>39128</c:v>
                </c:pt>
                <c:pt idx="1192">
                  <c:v>39129</c:v>
                </c:pt>
                <c:pt idx="1193">
                  <c:v>39133</c:v>
                </c:pt>
                <c:pt idx="1194">
                  <c:v>39134</c:v>
                </c:pt>
                <c:pt idx="1195">
                  <c:v>39135</c:v>
                </c:pt>
                <c:pt idx="1196">
                  <c:v>39136</c:v>
                </c:pt>
                <c:pt idx="1197">
                  <c:v>39139</c:v>
                </c:pt>
                <c:pt idx="1198">
                  <c:v>39140</c:v>
                </c:pt>
                <c:pt idx="1199">
                  <c:v>39141</c:v>
                </c:pt>
                <c:pt idx="1200">
                  <c:v>39142</c:v>
                </c:pt>
                <c:pt idx="1201">
                  <c:v>39143</c:v>
                </c:pt>
                <c:pt idx="1202">
                  <c:v>39146</c:v>
                </c:pt>
                <c:pt idx="1203">
                  <c:v>39147</c:v>
                </c:pt>
                <c:pt idx="1204">
                  <c:v>39148</c:v>
                </c:pt>
                <c:pt idx="1205">
                  <c:v>39149</c:v>
                </c:pt>
                <c:pt idx="1206">
                  <c:v>39150</c:v>
                </c:pt>
                <c:pt idx="1207">
                  <c:v>39153</c:v>
                </c:pt>
                <c:pt idx="1208">
                  <c:v>39154</c:v>
                </c:pt>
                <c:pt idx="1209">
                  <c:v>39155</c:v>
                </c:pt>
                <c:pt idx="1210">
                  <c:v>39156</c:v>
                </c:pt>
                <c:pt idx="1211">
                  <c:v>39157</c:v>
                </c:pt>
                <c:pt idx="1212">
                  <c:v>39160</c:v>
                </c:pt>
                <c:pt idx="1213">
                  <c:v>39161</c:v>
                </c:pt>
                <c:pt idx="1214">
                  <c:v>39162</c:v>
                </c:pt>
                <c:pt idx="1215">
                  <c:v>39163</c:v>
                </c:pt>
                <c:pt idx="1216">
                  <c:v>39164</c:v>
                </c:pt>
                <c:pt idx="1217">
                  <c:v>39167</c:v>
                </c:pt>
                <c:pt idx="1218">
                  <c:v>39168</c:v>
                </c:pt>
                <c:pt idx="1219">
                  <c:v>39169</c:v>
                </c:pt>
                <c:pt idx="1220">
                  <c:v>39170</c:v>
                </c:pt>
                <c:pt idx="1221">
                  <c:v>39171</c:v>
                </c:pt>
                <c:pt idx="1222">
                  <c:v>39174</c:v>
                </c:pt>
                <c:pt idx="1223">
                  <c:v>39175</c:v>
                </c:pt>
                <c:pt idx="1224">
                  <c:v>39176</c:v>
                </c:pt>
                <c:pt idx="1225">
                  <c:v>39177</c:v>
                </c:pt>
                <c:pt idx="1226">
                  <c:v>39181</c:v>
                </c:pt>
                <c:pt idx="1227">
                  <c:v>39182</c:v>
                </c:pt>
                <c:pt idx="1228">
                  <c:v>39183</c:v>
                </c:pt>
                <c:pt idx="1229">
                  <c:v>39184</c:v>
                </c:pt>
                <c:pt idx="1230">
                  <c:v>39185</c:v>
                </c:pt>
                <c:pt idx="1231">
                  <c:v>39188</c:v>
                </c:pt>
                <c:pt idx="1232">
                  <c:v>39189</c:v>
                </c:pt>
                <c:pt idx="1233">
                  <c:v>39190</c:v>
                </c:pt>
                <c:pt idx="1234">
                  <c:v>39191</c:v>
                </c:pt>
                <c:pt idx="1235">
                  <c:v>39192</c:v>
                </c:pt>
                <c:pt idx="1236">
                  <c:v>39195</c:v>
                </c:pt>
                <c:pt idx="1237">
                  <c:v>39196</c:v>
                </c:pt>
                <c:pt idx="1238">
                  <c:v>39197</c:v>
                </c:pt>
                <c:pt idx="1239">
                  <c:v>39198</c:v>
                </c:pt>
                <c:pt idx="1240">
                  <c:v>39199</c:v>
                </c:pt>
                <c:pt idx="1241">
                  <c:v>39202</c:v>
                </c:pt>
                <c:pt idx="1242">
                  <c:v>39203</c:v>
                </c:pt>
                <c:pt idx="1243">
                  <c:v>39204</c:v>
                </c:pt>
                <c:pt idx="1244">
                  <c:v>39205</c:v>
                </c:pt>
                <c:pt idx="1245">
                  <c:v>39206</c:v>
                </c:pt>
                <c:pt idx="1246">
                  <c:v>39209</c:v>
                </c:pt>
                <c:pt idx="1247">
                  <c:v>39210</c:v>
                </c:pt>
                <c:pt idx="1248">
                  <c:v>39211</c:v>
                </c:pt>
                <c:pt idx="1249">
                  <c:v>39212</c:v>
                </c:pt>
                <c:pt idx="1250">
                  <c:v>39213</c:v>
                </c:pt>
                <c:pt idx="1251">
                  <c:v>39216</c:v>
                </c:pt>
                <c:pt idx="1252">
                  <c:v>39217</c:v>
                </c:pt>
                <c:pt idx="1253">
                  <c:v>39218</c:v>
                </c:pt>
                <c:pt idx="1254">
                  <c:v>39219</c:v>
                </c:pt>
                <c:pt idx="1255">
                  <c:v>39220</c:v>
                </c:pt>
                <c:pt idx="1256">
                  <c:v>39223</c:v>
                </c:pt>
                <c:pt idx="1257">
                  <c:v>39224</c:v>
                </c:pt>
                <c:pt idx="1258">
                  <c:v>39225</c:v>
                </c:pt>
                <c:pt idx="1259">
                  <c:v>39226</c:v>
                </c:pt>
                <c:pt idx="1260">
                  <c:v>39227</c:v>
                </c:pt>
                <c:pt idx="1261">
                  <c:v>39231</c:v>
                </c:pt>
                <c:pt idx="1262">
                  <c:v>39232</c:v>
                </c:pt>
                <c:pt idx="1263">
                  <c:v>39233</c:v>
                </c:pt>
                <c:pt idx="1264">
                  <c:v>39234</c:v>
                </c:pt>
                <c:pt idx="1265">
                  <c:v>39237</c:v>
                </c:pt>
                <c:pt idx="1266">
                  <c:v>39238</c:v>
                </c:pt>
                <c:pt idx="1267">
                  <c:v>39239</c:v>
                </c:pt>
                <c:pt idx="1268">
                  <c:v>39240</c:v>
                </c:pt>
                <c:pt idx="1269">
                  <c:v>39241</c:v>
                </c:pt>
                <c:pt idx="1270">
                  <c:v>39244</c:v>
                </c:pt>
                <c:pt idx="1271">
                  <c:v>39245</c:v>
                </c:pt>
                <c:pt idx="1272">
                  <c:v>39246</c:v>
                </c:pt>
                <c:pt idx="1273">
                  <c:v>39247</c:v>
                </c:pt>
                <c:pt idx="1274">
                  <c:v>39248</c:v>
                </c:pt>
                <c:pt idx="1275">
                  <c:v>39251</c:v>
                </c:pt>
                <c:pt idx="1276">
                  <c:v>39252</c:v>
                </c:pt>
                <c:pt idx="1277">
                  <c:v>39253</c:v>
                </c:pt>
                <c:pt idx="1278">
                  <c:v>39254</c:v>
                </c:pt>
                <c:pt idx="1279">
                  <c:v>39255</c:v>
                </c:pt>
                <c:pt idx="1280">
                  <c:v>39258</c:v>
                </c:pt>
                <c:pt idx="1281">
                  <c:v>39259</c:v>
                </c:pt>
                <c:pt idx="1282">
                  <c:v>39260</c:v>
                </c:pt>
                <c:pt idx="1283">
                  <c:v>39261</c:v>
                </c:pt>
                <c:pt idx="1284">
                  <c:v>39262</c:v>
                </c:pt>
                <c:pt idx="1285">
                  <c:v>39265</c:v>
                </c:pt>
                <c:pt idx="1286">
                  <c:v>39266</c:v>
                </c:pt>
                <c:pt idx="1287">
                  <c:v>39268</c:v>
                </c:pt>
                <c:pt idx="1288">
                  <c:v>39269</c:v>
                </c:pt>
                <c:pt idx="1289">
                  <c:v>39272</c:v>
                </c:pt>
                <c:pt idx="1290">
                  <c:v>39273</c:v>
                </c:pt>
                <c:pt idx="1291">
                  <c:v>39274</c:v>
                </c:pt>
                <c:pt idx="1292">
                  <c:v>39275</c:v>
                </c:pt>
                <c:pt idx="1293">
                  <c:v>39276</c:v>
                </c:pt>
                <c:pt idx="1294">
                  <c:v>39279</c:v>
                </c:pt>
                <c:pt idx="1295">
                  <c:v>39280</c:v>
                </c:pt>
                <c:pt idx="1296">
                  <c:v>39281</c:v>
                </c:pt>
                <c:pt idx="1297">
                  <c:v>39282</c:v>
                </c:pt>
                <c:pt idx="1298">
                  <c:v>39283</c:v>
                </c:pt>
                <c:pt idx="1299">
                  <c:v>39286</c:v>
                </c:pt>
                <c:pt idx="1300">
                  <c:v>39287</c:v>
                </c:pt>
                <c:pt idx="1301">
                  <c:v>39288</c:v>
                </c:pt>
                <c:pt idx="1302">
                  <c:v>39289</c:v>
                </c:pt>
                <c:pt idx="1303">
                  <c:v>39290</c:v>
                </c:pt>
                <c:pt idx="1304">
                  <c:v>39293</c:v>
                </c:pt>
                <c:pt idx="1305">
                  <c:v>39294</c:v>
                </c:pt>
                <c:pt idx="1306">
                  <c:v>39295</c:v>
                </c:pt>
                <c:pt idx="1307">
                  <c:v>39296</c:v>
                </c:pt>
                <c:pt idx="1308">
                  <c:v>39297</c:v>
                </c:pt>
                <c:pt idx="1309">
                  <c:v>39300</c:v>
                </c:pt>
                <c:pt idx="1310">
                  <c:v>39301</c:v>
                </c:pt>
                <c:pt idx="1311">
                  <c:v>39302</c:v>
                </c:pt>
                <c:pt idx="1312">
                  <c:v>39303</c:v>
                </c:pt>
                <c:pt idx="1313">
                  <c:v>39304</c:v>
                </c:pt>
                <c:pt idx="1314">
                  <c:v>39307</c:v>
                </c:pt>
                <c:pt idx="1315">
                  <c:v>39308</c:v>
                </c:pt>
                <c:pt idx="1316">
                  <c:v>39309</c:v>
                </c:pt>
                <c:pt idx="1317">
                  <c:v>39310</c:v>
                </c:pt>
                <c:pt idx="1318">
                  <c:v>39311</c:v>
                </c:pt>
                <c:pt idx="1319">
                  <c:v>39314</c:v>
                </c:pt>
                <c:pt idx="1320">
                  <c:v>39315</c:v>
                </c:pt>
                <c:pt idx="1321">
                  <c:v>39316</c:v>
                </c:pt>
                <c:pt idx="1322">
                  <c:v>39317</c:v>
                </c:pt>
                <c:pt idx="1323">
                  <c:v>39318</c:v>
                </c:pt>
                <c:pt idx="1324">
                  <c:v>39321</c:v>
                </c:pt>
                <c:pt idx="1325">
                  <c:v>39322</c:v>
                </c:pt>
                <c:pt idx="1326">
                  <c:v>39323</c:v>
                </c:pt>
                <c:pt idx="1327">
                  <c:v>39324</c:v>
                </c:pt>
                <c:pt idx="1328">
                  <c:v>39325</c:v>
                </c:pt>
                <c:pt idx="1329">
                  <c:v>39329</c:v>
                </c:pt>
                <c:pt idx="1330">
                  <c:v>39330</c:v>
                </c:pt>
                <c:pt idx="1331">
                  <c:v>39331</c:v>
                </c:pt>
                <c:pt idx="1332">
                  <c:v>39332</c:v>
                </c:pt>
                <c:pt idx="1333">
                  <c:v>39335</c:v>
                </c:pt>
                <c:pt idx="1334">
                  <c:v>39336</c:v>
                </c:pt>
                <c:pt idx="1335">
                  <c:v>39337</c:v>
                </c:pt>
                <c:pt idx="1336">
                  <c:v>39338</c:v>
                </c:pt>
                <c:pt idx="1337">
                  <c:v>39339</c:v>
                </c:pt>
                <c:pt idx="1338">
                  <c:v>39342</c:v>
                </c:pt>
                <c:pt idx="1339">
                  <c:v>39343</c:v>
                </c:pt>
                <c:pt idx="1340">
                  <c:v>39344</c:v>
                </c:pt>
                <c:pt idx="1341">
                  <c:v>39345</c:v>
                </c:pt>
                <c:pt idx="1342">
                  <c:v>39346</c:v>
                </c:pt>
                <c:pt idx="1343">
                  <c:v>39349</c:v>
                </c:pt>
                <c:pt idx="1344">
                  <c:v>39350</c:v>
                </c:pt>
                <c:pt idx="1345">
                  <c:v>39351</c:v>
                </c:pt>
                <c:pt idx="1346">
                  <c:v>39352</c:v>
                </c:pt>
                <c:pt idx="1347">
                  <c:v>39353</c:v>
                </c:pt>
                <c:pt idx="1348">
                  <c:v>39356</c:v>
                </c:pt>
                <c:pt idx="1349">
                  <c:v>39357</c:v>
                </c:pt>
                <c:pt idx="1350">
                  <c:v>39358</c:v>
                </c:pt>
                <c:pt idx="1351">
                  <c:v>39359</c:v>
                </c:pt>
                <c:pt idx="1352">
                  <c:v>39360</c:v>
                </c:pt>
                <c:pt idx="1353">
                  <c:v>39363</c:v>
                </c:pt>
                <c:pt idx="1354">
                  <c:v>39364</c:v>
                </c:pt>
                <c:pt idx="1355">
                  <c:v>39365</c:v>
                </c:pt>
                <c:pt idx="1356">
                  <c:v>39366</c:v>
                </c:pt>
                <c:pt idx="1357">
                  <c:v>39367</c:v>
                </c:pt>
                <c:pt idx="1358">
                  <c:v>39370</c:v>
                </c:pt>
                <c:pt idx="1359">
                  <c:v>39371</c:v>
                </c:pt>
                <c:pt idx="1360">
                  <c:v>39372</c:v>
                </c:pt>
                <c:pt idx="1361">
                  <c:v>39373</c:v>
                </c:pt>
                <c:pt idx="1362">
                  <c:v>39374</c:v>
                </c:pt>
                <c:pt idx="1363">
                  <c:v>39377</c:v>
                </c:pt>
                <c:pt idx="1364">
                  <c:v>39378</c:v>
                </c:pt>
                <c:pt idx="1365">
                  <c:v>39379</c:v>
                </c:pt>
                <c:pt idx="1366">
                  <c:v>39380</c:v>
                </c:pt>
                <c:pt idx="1367">
                  <c:v>39381</c:v>
                </c:pt>
                <c:pt idx="1368">
                  <c:v>39384</c:v>
                </c:pt>
                <c:pt idx="1369">
                  <c:v>39385</c:v>
                </c:pt>
                <c:pt idx="1370">
                  <c:v>39386</c:v>
                </c:pt>
                <c:pt idx="1371">
                  <c:v>39387</c:v>
                </c:pt>
                <c:pt idx="1372">
                  <c:v>39388</c:v>
                </c:pt>
                <c:pt idx="1373">
                  <c:v>39391</c:v>
                </c:pt>
                <c:pt idx="1374">
                  <c:v>39392</c:v>
                </c:pt>
                <c:pt idx="1375">
                  <c:v>39393</c:v>
                </c:pt>
                <c:pt idx="1376">
                  <c:v>39394</c:v>
                </c:pt>
                <c:pt idx="1377">
                  <c:v>39395</c:v>
                </c:pt>
                <c:pt idx="1378">
                  <c:v>39398</c:v>
                </c:pt>
                <c:pt idx="1379">
                  <c:v>39399</c:v>
                </c:pt>
                <c:pt idx="1380">
                  <c:v>39400</c:v>
                </c:pt>
                <c:pt idx="1381">
                  <c:v>39401</c:v>
                </c:pt>
                <c:pt idx="1382">
                  <c:v>39402</c:v>
                </c:pt>
                <c:pt idx="1383">
                  <c:v>39405</c:v>
                </c:pt>
                <c:pt idx="1384">
                  <c:v>39406</c:v>
                </c:pt>
                <c:pt idx="1385">
                  <c:v>39407</c:v>
                </c:pt>
                <c:pt idx="1386">
                  <c:v>39409</c:v>
                </c:pt>
                <c:pt idx="1387">
                  <c:v>39412</c:v>
                </c:pt>
                <c:pt idx="1388">
                  <c:v>39413</c:v>
                </c:pt>
                <c:pt idx="1389">
                  <c:v>39414</c:v>
                </c:pt>
                <c:pt idx="1390">
                  <c:v>39415</c:v>
                </c:pt>
                <c:pt idx="1391">
                  <c:v>39416</c:v>
                </c:pt>
                <c:pt idx="1392">
                  <c:v>39419</c:v>
                </c:pt>
                <c:pt idx="1393">
                  <c:v>39420</c:v>
                </c:pt>
                <c:pt idx="1394">
                  <c:v>39421</c:v>
                </c:pt>
                <c:pt idx="1395">
                  <c:v>39422</c:v>
                </c:pt>
                <c:pt idx="1396">
                  <c:v>39423</c:v>
                </c:pt>
                <c:pt idx="1397">
                  <c:v>39426</c:v>
                </c:pt>
                <c:pt idx="1398">
                  <c:v>39427</c:v>
                </c:pt>
                <c:pt idx="1399">
                  <c:v>39428</c:v>
                </c:pt>
                <c:pt idx="1400">
                  <c:v>39429</c:v>
                </c:pt>
                <c:pt idx="1401">
                  <c:v>39430</c:v>
                </c:pt>
                <c:pt idx="1402">
                  <c:v>39433</c:v>
                </c:pt>
                <c:pt idx="1403">
                  <c:v>39434</c:v>
                </c:pt>
                <c:pt idx="1404">
                  <c:v>39435</c:v>
                </c:pt>
                <c:pt idx="1405">
                  <c:v>39436</c:v>
                </c:pt>
                <c:pt idx="1406">
                  <c:v>39437</c:v>
                </c:pt>
                <c:pt idx="1407">
                  <c:v>39440</c:v>
                </c:pt>
                <c:pt idx="1408">
                  <c:v>39442</c:v>
                </c:pt>
                <c:pt idx="1409">
                  <c:v>39443</c:v>
                </c:pt>
                <c:pt idx="1410">
                  <c:v>39444</c:v>
                </c:pt>
                <c:pt idx="1411">
                  <c:v>39447</c:v>
                </c:pt>
                <c:pt idx="1412">
                  <c:v>39449</c:v>
                </c:pt>
                <c:pt idx="1413">
                  <c:v>39450</c:v>
                </c:pt>
                <c:pt idx="1414">
                  <c:v>39451</c:v>
                </c:pt>
                <c:pt idx="1415">
                  <c:v>39454</c:v>
                </c:pt>
                <c:pt idx="1416">
                  <c:v>39455</c:v>
                </c:pt>
                <c:pt idx="1417">
                  <c:v>39456</c:v>
                </c:pt>
                <c:pt idx="1418">
                  <c:v>39457</c:v>
                </c:pt>
                <c:pt idx="1419">
                  <c:v>39458</c:v>
                </c:pt>
                <c:pt idx="1420">
                  <c:v>39461</c:v>
                </c:pt>
                <c:pt idx="1421">
                  <c:v>39462</c:v>
                </c:pt>
                <c:pt idx="1422">
                  <c:v>39463</c:v>
                </c:pt>
                <c:pt idx="1423">
                  <c:v>39464</c:v>
                </c:pt>
                <c:pt idx="1424">
                  <c:v>39465</c:v>
                </c:pt>
                <c:pt idx="1425">
                  <c:v>39469</c:v>
                </c:pt>
                <c:pt idx="1426">
                  <c:v>39470</c:v>
                </c:pt>
                <c:pt idx="1427">
                  <c:v>39471</c:v>
                </c:pt>
                <c:pt idx="1428">
                  <c:v>39472</c:v>
                </c:pt>
                <c:pt idx="1429">
                  <c:v>39475</c:v>
                </c:pt>
                <c:pt idx="1430">
                  <c:v>39476</c:v>
                </c:pt>
                <c:pt idx="1431">
                  <c:v>39477</c:v>
                </c:pt>
                <c:pt idx="1432">
                  <c:v>39478</c:v>
                </c:pt>
                <c:pt idx="1433">
                  <c:v>39479</c:v>
                </c:pt>
                <c:pt idx="1434">
                  <c:v>39482</c:v>
                </c:pt>
                <c:pt idx="1435">
                  <c:v>39483</c:v>
                </c:pt>
                <c:pt idx="1436">
                  <c:v>39484</c:v>
                </c:pt>
                <c:pt idx="1437">
                  <c:v>39485</c:v>
                </c:pt>
                <c:pt idx="1438">
                  <c:v>39486</c:v>
                </c:pt>
                <c:pt idx="1439">
                  <c:v>39489</c:v>
                </c:pt>
                <c:pt idx="1440">
                  <c:v>39490</c:v>
                </c:pt>
                <c:pt idx="1441">
                  <c:v>39491</c:v>
                </c:pt>
                <c:pt idx="1442">
                  <c:v>39492</c:v>
                </c:pt>
                <c:pt idx="1443">
                  <c:v>39493</c:v>
                </c:pt>
                <c:pt idx="1444">
                  <c:v>39497</c:v>
                </c:pt>
                <c:pt idx="1445">
                  <c:v>39498</c:v>
                </c:pt>
                <c:pt idx="1446">
                  <c:v>39499</c:v>
                </c:pt>
                <c:pt idx="1447">
                  <c:v>39500</c:v>
                </c:pt>
                <c:pt idx="1448">
                  <c:v>39503</c:v>
                </c:pt>
                <c:pt idx="1449">
                  <c:v>39504</c:v>
                </c:pt>
                <c:pt idx="1450">
                  <c:v>39505</c:v>
                </c:pt>
                <c:pt idx="1451">
                  <c:v>39506</c:v>
                </c:pt>
                <c:pt idx="1452">
                  <c:v>39507</c:v>
                </c:pt>
                <c:pt idx="1453">
                  <c:v>39510</c:v>
                </c:pt>
                <c:pt idx="1454">
                  <c:v>39511</c:v>
                </c:pt>
                <c:pt idx="1455">
                  <c:v>39512</c:v>
                </c:pt>
                <c:pt idx="1456">
                  <c:v>39513</c:v>
                </c:pt>
                <c:pt idx="1457">
                  <c:v>39514</c:v>
                </c:pt>
                <c:pt idx="1458">
                  <c:v>39517</c:v>
                </c:pt>
                <c:pt idx="1459">
                  <c:v>39518</c:v>
                </c:pt>
                <c:pt idx="1460">
                  <c:v>39519</c:v>
                </c:pt>
                <c:pt idx="1461">
                  <c:v>39520</c:v>
                </c:pt>
                <c:pt idx="1462">
                  <c:v>39521</c:v>
                </c:pt>
                <c:pt idx="1463">
                  <c:v>39524</c:v>
                </c:pt>
                <c:pt idx="1464">
                  <c:v>39525</c:v>
                </c:pt>
                <c:pt idx="1465">
                  <c:v>39526</c:v>
                </c:pt>
                <c:pt idx="1466">
                  <c:v>39527</c:v>
                </c:pt>
                <c:pt idx="1467">
                  <c:v>39531</c:v>
                </c:pt>
                <c:pt idx="1468">
                  <c:v>39532</c:v>
                </c:pt>
                <c:pt idx="1469">
                  <c:v>39533</c:v>
                </c:pt>
                <c:pt idx="1470">
                  <c:v>39534</c:v>
                </c:pt>
                <c:pt idx="1471">
                  <c:v>39535</c:v>
                </c:pt>
                <c:pt idx="1472">
                  <c:v>39538</c:v>
                </c:pt>
                <c:pt idx="1473">
                  <c:v>39539</c:v>
                </c:pt>
                <c:pt idx="1474">
                  <c:v>39540</c:v>
                </c:pt>
                <c:pt idx="1475">
                  <c:v>39541</c:v>
                </c:pt>
                <c:pt idx="1476">
                  <c:v>39542</c:v>
                </c:pt>
                <c:pt idx="1477">
                  <c:v>39545</c:v>
                </c:pt>
                <c:pt idx="1478">
                  <c:v>39546</c:v>
                </c:pt>
                <c:pt idx="1479">
                  <c:v>39547</c:v>
                </c:pt>
                <c:pt idx="1480">
                  <c:v>39548</c:v>
                </c:pt>
                <c:pt idx="1481">
                  <c:v>39549</c:v>
                </c:pt>
                <c:pt idx="1482">
                  <c:v>39552</c:v>
                </c:pt>
                <c:pt idx="1483">
                  <c:v>39553</c:v>
                </c:pt>
                <c:pt idx="1484">
                  <c:v>39554</c:v>
                </c:pt>
                <c:pt idx="1485">
                  <c:v>39555</c:v>
                </c:pt>
                <c:pt idx="1486">
                  <c:v>39556</c:v>
                </c:pt>
                <c:pt idx="1487">
                  <c:v>39559</c:v>
                </c:pt>
                <c:pt idx="1488">
                  <c:v>39560</c:v>
                </c:pt>
                <c:pt idx="1489">
                  <c:v>39561</c:v>
                </c:pt>
                <c:pt idx="1490">
                  <c:v>39562</c:v>
                </c:pt>
                <c:pt idx="1491">
                  <c:v>39563</c:v>
                </c:pt>
                <c:pt idx="1492">
                  <c:v>39566</c:v>
                </c:pt>
                <c:pt idx="1493">
                  <c:v>39567</c:v>
                </c:pt>
                <c:pt idx="1494">
                  <c:v>39568</c:v>
                </c:pt>
                <c:pt idx="1495">
                  <c:v>39569</c:v>
                </c:pt>
                <c:pt idx="1496">
                  <c:v>39570</c:v>
                </c:pt>
                <c:pt idx="1497">
                  <c:v>39573</c:v>
                </c:pt>
                <c:pt idx="1498">
                  <c:v>39574</c:v>
                </c:pt>
                <c:pt idx="1499">
                  <c:v>39575</c:v>
                </c:pt>
                <c:pt idx="1500">
                  <c:v>39576</c:v>
                </c:pt>
                <c:pt idx="1501">
                  <c:v>39577</c:v>
                </c:pt>
                <c:pt idx="1502">
                  <c:v>39580</c:v>
                </c:pt>
                <c:pt idx="1503">
                  <c:v>39581</c:v>
                </c:pt>
                <c:pt idx="1504">
                  <c:v>39582</c:v>
                </c:pt>
                <c:pt idx="1505">
                  <c:v>39583</c:v>
                </c:pt>
                <c:pt idx="1506">
                  <c:v>39584</c:v>
                </c:pt>
                <c:pt idx="1507">
                  <c:v>39587</c:v>
                </c:pt>
                <c:pt idx="1508">
                  <c:v>39588</c:v>
                </c:pt>
                <c:pt idx="1509">
                  <c:v>39589</c:v>
                </c:pt>
                <c:pt idx="1510">
                  <c:v>39590</c:v>
                </c:pt>
                <c:pt idx="1511">
                  <c:v>39591</c:v>
                </c:pt>
                <c:pt idx="1512">
                  <c:v>39595</c:v>
                </c:pt>
                <c:pt idx="1513">
                  <c:v>39596</c:v>
                </c:pt>
                <c:pt idx="1514">
                  <c:v>39597</c:v>
                </c:pt>
                <c:pt idx="1515">
                  <c:v>39598</c:v>
                </c:pt>
                <c:pt idx="1516">
                  <c:v>39601</c:v>
                </c:pt>
                <c:pt idx="1517">
                  <c:v>39602</c:v>
                </c:pt>
                <c:pt idx="1518">
                  <c:v>39603</c:v>
                </c:pt>
                <c:pt idx="1519">
                  <c:v>39604</c:v>
                </c:pt>
                <c:pt idx="1520">
                  <c:v>39605</c:v>
                </c:pt>
                <c:pt idx="1521">
                  <c:v>39608</c:v>
                </c:pt>
                <c:pt idx="1522">
                  <c:v>39609</c:v>
                </c:pt>
                <c:pt idx="1523">
                  <c:v>39610</c:v>
                </c:pt>
                <c:pt idx="1524">
                  <c:v>39611</c:v>
                </c:pt>
                <c:pt idx="1525">
                  <c:v>39612</c:v>
                </c:pt>
                <c:pt idx="1526">
                  <c:v>39615</c:v>
                </c:pt>
                <c:pt idx="1527">
                  <c:v>39616</c:v>
                </c:pt>
                <c:pt idx="1528">
                  <c:v>39617</c:v>
                </c:pt>
                <c:pt idx="1529">
                  <c:v>39618</c:v>
                </c:pt>
                <c:pt idx="1530">
                  <c:v>39619</c:v>
                </c:pt>
                <c:pt idx="1531">
                  <c:v>39622</c:v>
                </c:pt>
                <c:pt idx="1532">
                  <c:v>39623</c:v>
                </c:pt>
                <c:pt idx="1533">
                  <c:v>39624</c:v>
                </c:pt>
                <c:pt idx="1534">
                  <c:v>39625</c:v>
                </c:pt>
                <c:pt idx="1535">
                  <c:v>39626</c:v>
                </c:pt>
                <c:pt idx="1536">
                  <c:v>39629</c:v>
                </c:pt>
                <c:pt idx="1537">
                  <c:v>39630</c:v>
                </c:pt>
                <c:pt idx="1538">
                  <c:v>39631</c:v>
                </c:pt>
                <c:pt idx="1539">
                  <c:v>39632</c:v>
                </c:pt>
                <c:pt idx="1540">
                  <c:v>39636</c:v>
                </c:pt>
                <c:pt idx="1541">
                  <c:v>39637</c:v>
                </c:pt>
                <c:pt idx="1542">
                  <c:v>39638</c:v>
                </c:pt>
                <c:pt idx="1543">
                  <c:v>39639</c:v>
                </c:pt>
                <c:pt idx="1544">
                  <c:v>39640</c:v>
                </c:pt>
                <c:pt idx="1545">
                  <c:v>39643</c:v>
                </c:pt>
                <c:pt idx="1546">
                  <c:v>39644</c:v>
                </c:pt>
                <c:pt idx="1547">
                  <c:v>39645</c:v>
                </c:pt>
                <c:pt idx="1548">
                  <c:v>39646</c:v>
                </c:pt>
                <c:pt idx="1549">
                  <c:v>39647</c:v>
                </c:pt>
                <c:pt idx="1550">
                  <c:v>39650</c:v>
                </c:pt>
                <c:pt idx="1551">
                  <c:v>39651</c:v>
                </c:pt>
                <c:pt idx="1552">
                  <c:v>39652</c:v>
                </c:pt>
                <c:pt idx="1553">
                  <c:v>39653</c:v>
                </c:pt>
                <c:pt idx="1554">
                  <c:v>39654</c:v>
                </c:pt>
                <c:pt idx="1555">
                  <c:v>39657</c:v>
                </c:pt>
                <c:pt idx="1556">
                  <c:v>39658</c:v>
                </c:pt>
                <c:pt idx="1557">
                  <c:v>39659</c:v>
                </c:pt>
                <c:pt idx="1558">
                  <c:v>39660</c:v>
                </c:pt>
                <c:pt idx="1559">
                  <c:v>39661</c:v>
                </c:pt>
                <c:pt idx="1560">
                  <c:v>39664</c:v>
                </c:pt>
                <c:pt idx="1561">
                  <c:v>39665</c:v>
                </c:pt>
                <c:pt idx="1562">
                  <c:v>39666</c:v>
                </c:pt>
                <c:pt idx="1563">
                  <c:v>39667</c:v>
                </c:pt>
                <c:pt idx="1564">
                  <c:v>39668</c:v>
                </c:pt>
                <c:pt idx="1565">
                  <c:v>39671</c:v>
                </c:pt>
                <c:pt idx="1566">
                  <c:v>39672</c:v>
                </c:pt>
                <c:pt idx="1567">
                  <c:v>39673</c:v>
                </c:pt>
                <c:pt idx="1568">
                  <c:v>39674</c:v>
                </c:pt>
                <c:pt idx="1569">
                  <c:v>39675</c:v>
                </c:pt>
                <c:pt idx="1570">
                  <c:v>39678</c:v>
                </c:pt>
                <c:pt idx="1571">
                  <c:v>39679</c:v>
                </c:pt>
                <c:pt idx="1572">
                  <c:v>39680</c:v>
                </c:pt>
                <c:pt idx="1573">
                  <c:v>39681</c:v>
                </c:pt>
                <c:pt idx="1574">
                  <c:v>39682</c:v>
                </c:pt>
                <c:pt idx="1575">
                  <c:v>39685</c:v>
                </c:pt>
                <c:pt idx="1576">
                  <c:v>39686</c:v>
                </c:pt>
                <c:pt idx="1577">
                  <c:v>39687</c:v>
                </c:pt>
                <c:pt idx="1578">
                  <c:v>39688</c:v>
                </c:pt>
                <c:pt idx="1579">
                  <c:v>39689</c:v>
                </c:pt>
                <c:pt idx="1580">
                  <c:v>39693</c:v>
                </c:pt>
                <c:pt idx="1581">
                  <c:v>39694</c:v>
                </c:pt>
                <c:pt idx="1582">
                  <c:v>39695</c:v>
                </c:pt>
                <c:pt idx="1583">
                  <c:v>39696</c:v>
                </c:pt>
                <c:pt idx="1584">
                  <c:v>39699</c:v>
                </c:pt>
                <c:pt idx="1585">
                  <c:v>39700</c:v>
                </c:pt>
                <c:pt idx="1586">
                  <c:v>39701</c:v>
                </c:pt>
                <c:pt idx="1587">
                  <c:v>39702</c:v>
                </c:pt>
                <c:pt idx="1588">
                  <c:v>39703</c:v>
                </c:pt>
                <c:pt idx="1589">
                  <c:v>39706</c:v>
                </c:pt>
                <c:pt idx="1590">
                  <c:v>39707</c:v>
                </c:pt>
                <c:pt idx="1591">
                  <c:v>39708</c:v>
                </c:pt>
                <c:pt idx="1592">
                  <c:v>39709</c:v>
                </c:pt>
                <c:pt idx="1593">
                  <c:v>39710</c:v>
                </c:pt>
                <c:pt idx="1594">
                  <c:v>39713</c:v>
                </c:pt>
                <c:pt idx="1595">
                  <c:v>39714</c:v>
                </c:pt>
                <c:pt idx="1596">
                  <c:v>39715</c:v>
                </c:pt>
                <c:pt idx="1597">
                  <c:v>39716</c:v>
                </c:pt>
                <c:pt idx="1598">
                  <c:v>39717</c:v>
                </c:pt>
                <c:pt idx="1599">
                  <c:v>39720</c:v>
                </c:pt>
                <c:pt idx="1600">
                  <c:v>39721</c:v>
                </c:pt>
                <c:pt idx="1601">
                  <c:v>39722</c:v>
                </c:pt>
                <c:pt idx="1602">
                  <c:v>39723</c:v>
                </c:pt>
                <c:pt idx="1603">
                  <c:v>39724</c:v>
                </c:pt>
                <c:pt idx="1604">
                  <c:v>39727</c:v>
                </c:pt>
                <c:pt idx="1605">
                  <c:v>39728</c:v>
                </c:pt>
                <c:pt idx="1606">
                  <c:v>39729</c:v>
                </c:pt>
                <c:pt idx="1607">
                  <c:v>39730</c:v>
                </c:pt>
                <c:pt idx="1608">
                  <c:v>39731</c:v>
                </c:pt>
                <c:pt idx="1609">
                  <c:v>39734</c:v>
                </c:pt>
                <c:pt idx="1610">
                  <c:v>39735</c:v>
                </c:pt>
                <c:pt idx="1611">
                  <c:v>39736</c:v>
                </c:pt>
                <c:pt idx="1612">
                  <c:v>39737</c:v>
                </c:pt>
                <c:pt idx="1613">
                  <c:v>39738</c:v>
                </c:pt>
                <c:pt idx="1614">
                  <c:v>39741</c:v>
                </c:pt>
                <c:pt idx="1615">
                  <c:v>39742</c:v>
                </c:pt>
                <c:pt idx="1616">
                  <c:v>39743</c:v>
                </c:pt>
                <c:pt idx="1617">
                  <c:v>39744</c:v>
                </c:pt>
                <c:pt idx="1618">
                  <c:v>39745</c:v>
                </c:pt>
                <c:pt idx="1619">
                  <c:v>39748</c:v>
                </c:pt>
                <c:pt idx="1620">
                  <c:v>39749</c:v>
                </c:pt>
                <c:pt idx="1621">
                  <c:v>39750</c:v>
                </c:pt>
                <c:pt idx="1622">
                  <c:v>39751</c:v>
                </c:pt>
                <c:pt idx="1623">
                  <c:v>39752</c:v>
                </c:pt>
                <c:pt idx="1624">
                  <c:v>39755</c:v>
                </c:pt>
                <c:pt idx="1625">
                  <c:v>39756</c:v>
                </c:pt>
                <c:pt idx="1626">
                  <c:v>39757</c:v>
                </c:pt>
                <c:pt idx="1627">
                  <c:v>39758</c:v>
                </c:pt>
                <c:pt idx="1628">
                  <c:v>39759</c:v>
                </c:pt>
                <c:pt idx="1629">
                  <c:v>39762</c:v>
                </c:pt>
                <c:pt idx="1630">
                  <c:v>39763</c:v>
                </c:pt>
                <c:pt idx="1631">
                  <c:v>39764</c:v>
                </c:pt>
                <c:pt idx="1632">
                  <c:v>39765</c:v>
                </c:pt>
                <c:pt idx="1633">
                  <c:v>39766</c:v>
                </c:pt>
                <c:pt idx="1634">
                  <c:v>39769</c:v>
                </c:pt>
                <c:pt idx="1635">
                  <c:v>39770</c:v>
                </c:pt>
                <c:pt idx="1636">
                  <c:v>39771</c:v>
                </c:pt>
                <c:pt idx="1637">
                  <c:v>39772</c:v>
                </c:pt>
                <c:pt idx="1638">
                  <c:v>39773</c:v>
                </c:pt>
                <c:pt idx="1639">
                  <c:v>39776</c:v>
                </c:pt>
                <c:pt idx="1640">
                  <c:v>39777</c:v>
                </c:pt>
                <c:pt idx="1641">
                  <c:v>39778</c:v>
                </c:pt>
                <c:pt idx="1642">
                  <c:v>39780</c:v>
                </c:pt>
                <c:pt idx="1643">
                  <c:v>39783</c:v>
                </c:pt>
                <c:pt idx="1644">
                  <c:v>39784</c:v>
                </c:pt>
                <c:pt idx="1645">
                  <c:v>39785</c:v>
                </c:pt>
                <c:pt idx="1646">
                  <c:v>39786</c:v>
                </c:pt>
                <c:pt idx="1647">
                  <c:v>39787</c:v>
                </c:pt>
                <c:pt idx="1648">
                  <c:v>39790</c:v>
                </c:pt>
                <c:pt idx="1649">
                  <c:v>39791</c:v>
                </c:pt>
                <c:pt idx="1650">
                  <c:v>39792</c:v>
                </c:pt>
                <c:pt idx="1651">
                  <c:v>39793</c:v>
                </c:pt>
                <c:pt idx="1652">
                  <c:v>39794</c:v>
                </c:pt>
                <c:pt idx="1653">
                  <c:v>39797</c:v>
                </c:pt>
                <c:pt idx="1654">
                  <c:v>39798</c:v>
                </c:pt>
                <c:pt idx="1655">
                  <c:v>39799</c:v>
                </c:pt>
                <c:pt idx="1656">
                  <c:v>39800</c:v>
                </c:pt>
                <c:pt idx="1657">
                  <c:v>39801</c:v>
                </c:pt>
                <c:pt idx="1658">
                  <c:v>39804</c:v>
                </c:pt>
                <c:pt idx="1659">
                  <c:v>39805</c:v>
                </c:pt>
                <c:pt idx="1660">
                  <c:v>39806</c:v>
                </c:pt>
                <c:pt idx="1661">
                  <c:v>39808</c:v>
                </c:pt>
                <c:pt idx="1662">
                  <c:v>39811</c:v>
                </c:pt>
                <c:pt idx="1663">
                  <c:v>39812</c:v>
                </c:pt>
                <c:pt idx="1664">
                  <c:v>39813</c:v>
                </c:pt>
                <c:pt idx="1665">
                  <c:v>39815</c:v>
                </c:pt>
                <c:pt idx="1666">
                  <c:v>39818</c:v>
                </c:pt>
                <c:pt idx="1667">
                  <c:v>39819</c:v>
                </c:pt>
                <c:pt idx="1668">
                  <c:v>39820</c:v>
                </c:pt>
                <c:pt idx="1669">
                  <c:v>39821</c:v>
                </c:pt>
                <c:pt idx="1670">
                  <c:v>39822</c:v>
                </c:pt>
                <c:pt idx="1671">
                  <c:v>39825</c:v>
                </c:pt>
                <c:pt idx="1672">
                  <c:v>39826</c:v>
                </c:pt>
                <c:pt idx="1673">
                  <c:v>39827</c:v>
                </c:pt>
                <c:pt idx="1674">
                  <c:v>39828</c:v>
                </c:pt>
                <c:pt idx="1675">
                  <c:v>39829</c:v>
                </c:pt>
                <c:pt idx="1676">
                  <c:v>39833</c:v>
                </c:pt>
                <c:pt idx="1677">
                  <c:v>39834</c:v>
                </c:pt>
                <c:pt idx="1678">
                  <c:v>39835</c:v>
                </c:pt>
                <c:pt idx="1679">
                  <c:v>39836</c:v>
                </c:pt>
                <c:pt idx="1680">
                  <c:v>39839</c:v>
                </c:pt>
                <c:pt idx="1681">
                  <c:v>39840</c:v>
                </c:pt>
                <c:pt idx="1682">
                  <c:v>39841</c:v>
                </c:pt>
                <c:pt idx="1683">
                  <c:v>39842</c:v>
                </c:pt>
                <c:pt idx="1684">
                  <c:v>39843</c:v>
                </c:pt>
                <c:pt idx="1685">
                  <c:v>39846</c:v>
                </c:pt>
                <c:pt idx="1686">
                  <c:v>39847</c:v>
                </c:pt>
                <c:pt idx="1687">
                  <c:v>39848</c:v>
                </c:pt>
                <c:pt idx="1688">
                  <c:v>39849</c:v>
                </c:pt>
                <c:pt idx="1689">
                  <c:v>39850</c:v>
                </c:pt>
                <c:pt idx="1690">
                  <c:v>39853</c:v>
                </c:pt>
                <c:pt idx="1691">
                  <c:v>39854</c:v>
                </c:pt>
                <c:pt idx="1692">
                  <c:v>39855</c:v>
                </c:pt>
                <c:pt idx="1693">
                  <c:v>39856</c:v>
                </c:pt>
                <c:pt idx="1694">
                  <c:v>39857</c:v>
                </c:pt>
                <c:pt idx="1695">
                  <c:v>39861</c:v>
                </c:pt>
                <c:pt idx="1696">
                  <c:v>39862</c:v>
                </c:pt>
                <c:pt idx="1697">
                  <c:v>39863</c:v>
                </c:pt>
                <c:pt idx="1698">
                  <c:v>39864</c:v>
                </c:pt>
                <c:pt idx="1699">
                  <c:v>39867</c:v>
                </c:pt>
                <c:pt idx="1700">
                  <c:v>39868</c:v>
                </c:pt>
                <c:pt idx="1701">
                  <c:v>39869</c:v>
                </c:pt>
                <c:pt idx="1702">
                  <c:v>39870</c:v>
                </c:pt>
                <c:pt idx="1703">
                  <c:v>39871</c:v>
                </c:pt>
                <c:pt idx="1704">
                  <c:v>39874</c:v>
                </c:pt>
                <c:pt idx="1705">
                  <c:v>39875</c:v>
                </c:pt>
                <c:pt idx="1706">
                  <c:v>39876</c:v>
                </c:pt>
                <c:pt idx="1707">
                  <c:v>39877</c:v>
                </c:pt>
                <c:pt idx="1708">
                  <c:v>39878</c:v>
                </c:pt>
                <c:pt idx="1709">
                  <c:v>39881</c:v>
                </c:pt>
                <c:pt idx="1710">
                  <c:v>39882</c:v>
                </c:pt>
                <c:pt idx="1711">
                  <c:v>39883</c:v>
                </c:pt>
                <c:pt idx="1712">
                  <c:v>39884</c:v>
                </c:pt>
                <c:pt idx="1713">
                  <c:v>39885</c:v>
                </c:pt>
                <c:pt idx="1714">
                  <c:v>39888</c:v>
                </c:pt>
                <c:pt idx="1715">
                  <c:v>39889</c:v>
                </c:pt>
                <c:pt idx="1716">
                  <c:v>39890</c:v>
                </c:pt>
                <c:pt idx="1717">
                  <c:v>39891</c:v>
                </c:pt>
                <c:pt idx="1718">
                  <c:v>39892</c:v>
                </c:pt>
                <c:pt idx="1719">
                  <c:v>39895</c:v>
                </c:pt>
                <c:pt idx="1720">
                  <c:v>39896</c:v>
                </c:pt>
                <c:pt idx="1721">
                  <c:v>39897</c:v>
                </c:pt>
                <c:pt idx="1722">
                  <c:v>39898</c:v>
                </c:pt>
                <c:pt idx="1723">
                  <c:v>39899</c:v>
                </c:pt>
                <c:pt idx="1724">
                  <c:v>39902</c:v>
                </c:pt>
                <c:pt idx="1725">
                  <c:v>39903</c:v>
                </c:pt>
                <c:pt idx="1726">
                  <c:v>39904</c:v>
                </c:pt>
                <c:pt idx="1727">
                  <c:v>39905</c:v>
                </c:pt>
                <c:pt idx="1728">
                  <c:v>39906</c:v>
                </c:pt>
                <c:pt idx="1729">
                  <c:v>39909</c:v>
                </c:pt>
                <c:pt idx="1730">
                  <c:v>39910</c:v>
                </c:pt>
                <c:pt idx="1731">
                  <c:v>39911</c:v>
                </c:pt>
                <c:pt idx="1732">
                  <c:v>39912</c:v>
                </c:pt>
                <c:pt idx="1733">
                  <c:v>39916</c:v>
                </c:pt>
                <c:pt idx="1734">
                  <c:v>39917</c:v>
                </c:pt>
                <c:pt idx="1735">
                  <c:v>39918</c:v>
                </c:pt>
                <c:pt idx="1736">
                  <c:v>39919</c:v>
                </c:pt>
                <c:pt idx="1737">
                  <c:v>39920</c:v>
                </c:pt>
                <c:pt idx="1738">
                  <c:v>39923</c:v>
                </c:pt>
                <c:pt idx="1739">
                  <c:v>39924</c:v>
                </c:pt>
                <c:pt idx="1740">
                  <c:v>39925</c:v>
                </c:pt>
                <c:pt idx="1741">
                  <c:v>39926</c:v>
                </c:pt>
                <c:pt idx="1742">
                  <c:v>39927</c:v>
                </c:pt>
                <c:pt idx="1743">
                  <c:v>39930</c:v>
                </c:pt>
                <c:pt idx="1744">
                  <c:v>39931</c:v>
                </c:pt>
                <c:pt idx="1745">
                  <c:v>39932</c:v>
                </c:pt>
                <c:pt idx="1746">
                  <c:v>39933</c:v>
                </c:pt>
                <c:pt idx="1747">
                  <c:v>39934</c:v>
                </c:pt>
                <c:pt idx="1748">
                  <c:v>39937</c:v>
                </c:pt>
                <c:pt idx="1749">
                  <c:v>39938</c:v>
                </c:pt>
                <c:pt idx="1750">
                  <c:v>39939</c:v>
                </c:pt>
                <c:pt idx="1751">
                  <c:v>39940</c:v>
                </c:pt>
                <c:pt idx="1752">
                  <c:v>39941</c:v>
                </c:pt>
                <c:pt idx="1753">
                  <c:v>39944</c:v>
                </c:pt>
                <c:pt idx="1754">
                  <c:v>39945</c:v>
                </c:pt>
                <c:pt idx="1755">
                  <c:v>39946</c:v>
                </c:pt>
                <c:pt idx="1756">
                  <c:v>39947</c:v>
                </c:pt>
                <c:pt idx="1757">
                  <c:v>39948</c:v>
                </c:pt>
                <c:pt idx="1758">
                  <c:v>39951</c:v>
                </c:pt>
                <c:pt idx="1759">
                  <c:v>39952</c:v>
                </c:pt>
                <c:pt idx="1760">
                  <c:v>39953</c:v>
                </c:pt>
                <c:pt idx="1761">
                  <c:v>39954</c:v>
                </c:pt>
                <c:pt idx="1762">
                  <c:v>39955</c:v>
                </c:pt>
                <c:pt idx="1763">
                  <c:v>39959</c:v>
                </c:pt>
                <c:pt idx="1764">
                  <c:v>39960</c:v>
                </c:pt>
                <c:pt idx="1765">
                  <c:v>39961</c:v>
                </c:pt>
                <c:pt idx="1766">
                  <c:v>39962</c:v>
                </c:pt>
                <c:pt idx="1767">
                  <c:v>39965</c:v>
                </c:pt>
                <c:pt idx="1768">
                  <c:v>39966</c:v>
                </c:pt>
                <c:pt idx="1769">
                  <c:v>39967</c:v>
                </c:pt>
                <c:pt idx="1770">
                  <c:v>39968</c:v>
                </c:pt>
                <c:pt idx="1771">
                  <c:v>39969</c:v>
                </c:pt>
                <c:pt idx="1772">
                  <c:v>39972</c:v>
                </c:pt>
                <c:pt idx="1773">
                  <c:v>39973</c:v>
                </c:pt>
                <c:pt idx="1774">
                  <c:v>39974</c:v>
                </c:pt>
                <c:pt idx="1775">
                  <c:v>39975</c:v>
                </c:pt>
                <c:pt idx="1776">
                  <c:v>39976</c:v>
                </c:pt>
                <c:pt idx="1777">
                  <c:v>39979</c:v>
                </c:pt>
                <c:pt idx="1778">
                  <c:v>39980</c:v>
                </c:pt>
                <c:pt idx="1779">
                  <c:v>39981</c:v>
                </c:pt>
                <c:pt idx="1780">
                  <c:v>39982</c:v>
                </c:pt>
                <c:pt idx="1781">
                  <c:v>39983</c:v>
                </c:pt>
                <c:pt idx="1782">
                  <c:v>39986</c:v>
                </c:pt>
                <c:pt idx="1783">
                  <c:v>39987</c:v>
                </c:pt>
                <c:pt idx="1784">
                  <c:v>39988</c:v>
                </c:pt>
                <c:pt idx="1785">
                  <c:v>39989</c:v>
                </c:pt>
                <c:pt idx="1786">
                  <c:v>39990</c:v>
                </c:pt>
                <c:pt idx="1787">
                  <c:v>39993</c:v>
                </c:pt>
                <c:pt idx="1788">
                  <c:v>39994</c:v>
                </c:pt>
                <c:pt idx="1789">
                  <c:v>39995</c:v>
                </c:pt>
                <c:pt idx="1790">
                  <c:v>39996</c:v>
                </c:pt>
                <c:pt idx="1791">
                  <c:v>40000</c:v>
                </c:pt>
                <c:pt idx="1792">
                  <c:v>40001</c:v>
                </c:pt>
                <c:pt idx="1793">
                  <c:v>40002</c:v>
                </c:pt>
                <c:pt idx="1794">
                  <c:v>40003</c:v>
                </c:pt>
                <c:pt idx="1795">
                  <c:v>40004</c:v>
                </c:pt>
                <c:pt idx="1796">
                  <c:v>40007</c:v>
                </c:pt>
                <c:pt idx="1797">
                  <c:v>40008</c:v>
                </c:pt>
                <c:pt idx="1798">
                  <c:v>40009</c:v>
                </c:pt>
                <c:pt idx="1799">
                  <c:v>40010</c:v>
                </c:pt>
                <c:pt idx="1800">
                  <c:v>40011</c:v>
                </c:pt>
                <c:pt idx="1801">
                  <c:v>40014</c:v>
                </c:pt>
                <c:pt idx="1802">
                  <c:v>40015</c:v>
                </c:pt>
                <c:pt idx="1803">
                  <c:v>40016</c:v>
                </c:pt>
                <c:pt idx="1804">
                  <c:v>40017</c:v>
                </c:pt>
                <c:pt idx="1805">
                  <c:v>40018</c:v>
                </c:pt>
                <c:pt idx="1806">
                  <c:v>40021</c:v>
                </c:pt>
                <c:pt idx="1807">
                  <c:v>40022</c:v>
                </c:pt>
                <c:pt idx="1808">
                  <c:v>40023</c:v>
                </c:pt>
                <c:pt idx="1809">
                  <c:v>40024</c:v>
                </c:pt>
                <c:pt idx="1810">
                  <c:v>40025</c:v>
                </c:pt>
                <c:pt idx="1811">
                  <c:v>40028</c:v>
                </c:pt>
                <c:pt idx="1812">
                  <c:v>40029</c:v>
                </c:pt>
                <c:pt idx="1813">
                  <c:v>40030</c:v>
                </c:pt>
                <c:pt idx="1814">
                  <c:v>40031</c:v>
                </c:pt>
                <c:pt idx="1815">
                  <c:v>40032</c:v>
                </c:pt>
                <c:pt idx="1816">
                  <c:v>40035</c:v>
                </c:pt>
                <c:pt idx="1817">
                  <c:v>40036</c:v>
                </c:pt>
                <c:pt idx="1818">
                  <c:v>40037</c:v>
                </c:pt>
                <c:pt idx="1819">
                  <c:v>40038</c:v>
                </c:pt>
                <c:pt idx="1820">
                  <c:v>40039</c:v>
                </c:pt>
                <c:pt idx="1821">
                  <c:v>40042</c:v>
                </c:pt>
                <c:pt idx="1822">
                  <c:v>40043</c:v>
                </c:pt>
                <c:pt idx="1823">
                  <c:v>40044</c:v>
                </c:pt>
                <c:pt idx="1824">
                  <c:v>40045</c:v>
                </c:pt>
                <c:pt idx="1825">
                  <c:v>40046</c:v>
                </c:pt>
                <c:pt idx="1826">
                  <c:v>40049</c:v>
                </c:pt>
                <c:pt idx="1827">
                  <c:v>40050</c:v>
                </c:pt>
                <c:pt idx="1828">
                  <c:v>40051</c:v>
                </c:pt>
                <c:pt idx="1829">
                  <c:v>40052</c:v>
                </c:pt>
                <c:pt idx="1830">
                  <c:v>40053</c:v>
                </c:pt>
                <c:pt idx="1831">
                  <c:v>40056</c:v>
                </c:pt>
                <c:pt idx="1832">
                  <c:v>40057</c:v>
                </c:pt>
                <c:pt idx="1833">
                  <c:v>40058</c:v>
                </c:pt>
                <c:pt idx="1834">
                  <c:v>40059</c:v>
                </c:pt>
                <c:pt idx="1835">
                  <c:v>40060</c:v>
                </c:pt>
                <c:pt idx="1836">
                  <c:v>40064</c:v>
                </c:pt>
                <c:pt idx="1837">
                  <c:v>40065</c:v>
                </c:pt>
                <c:pt idx="1838">
                  <c:v>40066</c:v>
                </c:pt>
                <c:pt idx="1839">
                  <c:v>40067</c:v>
                </c:pt>
                <c:pt idx="1840">
                  <c:v>40070</c:v>
                </c:pt>
                <c:pt idx="1841">
                  <c:v>40071</c:v>
                </c:pt>
                <c:pt idx="1842">
                  <c:v>40072</c:v>
                </c:pt>
                <c:pt idx="1843">
                  <c:v>40073</c:v>
                </c:pt>
                <c:pt idx="1844">
                  <c:v>40074</c:v>
                </c:pt>
                <c:pt idx="1845">
                  <c:v>40077</c:v>
                </c:pt>
                <c:pt idx="1846">
                  <c:v>40078</c:v>
                </c:pt>
                <c:pt idx="1847">
                  <c:v>40079</c:v>
                </c:pt>
                <c:pt idx="1848">
                  <c:v>40080</c:v>
                </c:pt>
                <c:pt idx="1849">
                  <c:v>40081</c:v>
                </c:pt>
                <c:pt idx="1850">
                  <c:v>40084</c:v>
                </c:pt>
                <c:pt idx="1851">
                  <c:v>40085</c:v>
                </c:pt>
                <c:pt idx="1852">
                  <c:v>40086</c:v>
                </c:pt>
                <c:pt idx="1853">
                  <c:v>40087</c:v>
                </c:pt>
                <c:pt idx="1854">
                  <c:v>40088</c:v>
                </c:pt>
                <c:pt idx="1855">
                  <c:v>40091</c:v>
                </c:pt>
                <c:pt idx="1856">
                  <c:v>40092</c:v>
                </c:pt>
                <c:pt idx="1857">
                  <c:v>40093</c:v>
                </c:pt>
                <c:pt idx="1858">
                  <c:v>40094</c:v>
                </c:pt>
                <c:pt idx="1859">
                  <c:v>40095</c:v>
                </c:pt>
                <c:pt idx="1860">
                  <c:v>40098</c:v>
                </c:pt>
                <c:pt idx="1861">
                  <c:v>40099</c:v>
                </c:pt>
                <c:pt idx="1862">
                  <c:v>40100</c:v>
                </c:pt>
                <c:pt idx="1863">
                  <c:v>40101</c:v>
                </c:pt>
                <c:pt idx="1864">
                  <c:v>40102</c:v>
                </c:pt>
                <c:pt idx="1865">
                  <c:v>40105</c:v>
                </c:pt>
                <c:pt idx="1866">
                  <c:v>40106</c:v>
                </c:pt>
                <c:pt idx="1867">
                  <c:v>40107</c:v>
                </c:pt>
                <c:pt idx="1868">
                  <c:v>40108</c:v>
                </c:pt>
                <c:pt idx="1869">
                  <c:v>40109</c:v>
                </c:pt>
                <c:pt idx="1870">
                  <c:v>40112</c:v>
                </c:pt>
                <c:pt idx="1871">
                  <c:v>40113</c:v>
                </c:pt>
                <c:pt idx="1872">
                  <c:v>40114</c:v>
                </c:pt>
                <c:pt idx="1873">
                  <c:v>40115</c:v>
                </c:pt>
                <c:pt idx="1874">
                  <c:v>40116</c:v>
                </c:pt>
                <c:pt idx="1875">
                  <c:v>40119</c:v>
                </c:pt>
                <c:pt idx="1876">
                  <c:v>40120</c:v>
                </c:pt>
                <c:pt idx="1877">
                  <c:v>40121</c:v>
                </c:pt>
                <c:pt idx="1878">
                  <c:v>40122</c:v>
                </c:pt>
                <c:pt idx="1879">
                  <c:v>40123</c:v>
                </c:pt>
                <c:pt idx="1880">
                  <c:v>40126</c:v>
                </c:pt>
                <c:pt idx="1881">
                  <c:v>40127</c:v>
                </c:pt>
                <c:pt idx="1882">
                  <c:v>40128</c:v>
                </c:pt>
                <c:pt idx="1883">
                  <c:v>40129</c:v>
                </c:pt>
                <c:pt idx="1884">
                  <c:v>40130</c:v>
                </c:pt>
                <c:pt idx="1885">
                  <c:v>40133</c:v>
                </c:pt>
                <c:pt idx="1886">
                  <c:v>40134</c:v>
                </c:pt>
                <c:pt idx="1887">
                  <c:v>40135</c:v>
                </c:pt>
                <c:pt idx="1888">
                  <c:v>40136</c:v>
                </c:pt>
                <c:pt idx="1889">
                  <c:v>40137</c:v>
                </c:pt>
                <c:pt idx="1890">
                  <c:v>40140</c:v>
                </c:pt>
                <c:pt idx="1891">
                  <c:v>40141</c:v>
                </c:pt>
                <c:pt idx="1892">
                  <c:v>40142</c:v>
                </c:pt>
                <c:pt idx="1893">
                  <c:v>40144</c:v>
                </c:pt>
                <c:pt idx="1894">
                  <c:v>40147</c:v>
                </c:pt>
                <c:pt idx="1895">
                  <c:v>40148</c:v>
                </c:pt>
                <c:pt idx="1896">
                  <c:v>40149</c:v>
                </c:pt>
                <c:pt idx="1897">
                  <c:v>40150</c:v>
                </c:pt>
                <c:pt idx="1898">
                  <c:v>40151</c:v>
                </c:pt>
                <c:pt idx="1899">
                  <c:v>40154</c:v>
                </c:pt>
                <c:pt idx="1900">
                  <c:v>40155</c:v>
                </c:pt>
                <c:pt idx="1901">
                  <c:v>40156</c:v>
                </c:pt>
                <c:pt idx="1902">
                  <c:v>40157</c:v>
                </c:pt>
                <c:pt idx="1903">
                  <c:v>40158</c:v>
                </c:pt>
                <c:pt idx="1904">
                  <c:v>40161</c:v>
                </c:pt>
                <c:pt idx="1905">
                  <c:v>40162</c:v>
                </c:pt>
                <c:pt idx="1906">
                  <c:v>40163</c:v>
                </c:pt>
                <c:pt idx="1907">
                  <c:v>40164</c:v>
                </c:pt>
                <c:pt idx="1908">
                  <c:v>40165</c:v>
                </c:pt>
                <c:pt idx="1909">
                  <c:v>40168</c:v>
                </c:pt>
                <c:pt idx="1910">
                  <c:v>40169</c:v>
                </c:pt>
                <c:pt idx="1911">
                  <c:v>40170</c:v>
                </c:pt>
                <c:pt idx="1912">
                  <c:v>40171</c:v>
                </c:pt>
                <c:pt idx="1913">
                  <c:v>40175</c:v>
                </c:pt>
                <c:pt idx="1914">
                  <c:v>40176</c:v>
                </c:pt>
                <c:pt idx="1915">
                  <c:v>40177</c:v>
                </c:pt>
                <c:pt idx="1916">
                  <c:v>40178</c:v>
                </c:pt>
                <c:pt idx="1917">
                  <c:v>40182</c:v>
                </c:pt>
                <c:pt idx="1918">
                  <c:v>40183</c:v>
                </c:pt>
                <c:pt idx="1919">
                  <c:v>40184</c:v>
                </c:pt>
                <c:pt idx="1920">
                  <c:v>40185</c:v>
                </c:pt>
                <c:pt idx="1921">
                  <c:v>40186</c:v>
                </c:pt>
                <c:pt idx="1922">
                  <c:v>40189</c:v>
                </c:pt>
                <c:pt idx="1923">
                  <c:v>40190</c:v>
                </c:pt>
                <c:pt idx="1924">
                  <c:v>40191</c:v>
                </c:pt>
                <c:pt idx="1925">
                  <c:v>40192</c:v>
                </c:pt>
                <c:pt idx="1926">
                  <c:v>40193</c:v>
                </c:pt>
                <c:pt idx="1927">
                  <c:v>40197</c:v>
                </c:pt>
                <c:pt idx="1928">
                  <c:v>40198</c:v>
                </c:pt>
                <c:pt idx="1929">
                  <c:v>40199</c:v>
                </c:pt>
                <c:pt idx="1930">
                  <c:v>40200</c:v>
                </c:pt>
                <c:pt idx="1931">
                  <c:v>40203</c:v>
                </c:pt>
                <c:pt idx="1932">
                  <c:v>40204</c:v>
                </c:pt>
                <c:pt idx="1933">
                  <c:v>40205</c:v>
                </c:pt>
                <c:pt idx="1934">
                  <c:v>40206</c:v>
                </c:pt>
                <c:pt idx="1935">
                  <c:v>40207</c:v>
                </c:pt>
                <c:pt idx="1936">
                  <c:v>40210</c:v>
                </c:pt>
                <c:pt idx="1937">
                  <c:v>40211</c:v>
                </c:pt>
                <c:pt idx="1938">
                  <c:v>40212</c:v>
                </c:pt>
                <c:pt idx="1939">
                  <c:v>40213</c:v>
                </c:pt>
                <c:pt idx="1940">
                  <c:v>40214</c:v>
                </c:pt>
                <c:pt idx="1941">
                  <c:v>40217</c:v>
                </c:pt>
                <c:pt idx="1942">
                  <c:v>40218</c:v>
                </c:pt>
                <c:pt idx="1943">
                  <c:v>40219</c:v>
                </c:pt>
                <c:pt idx="1944">
                  <c:v>40220</c:v>
                </c:pt>
                <c:pt idx="1945">
                  <c:v>40221</c:v>
                </c:pt>
                <c:pt idx="1946">
                  <c:v>40225</c:v>
                </c:pt>
                <c:pt idx="1947">
                  <c:v>40226</c:v>
                </c:pt>
                <c:pt idx="1948">
                  <c:v>40227</c:v>
                </c:pt>
                <c:pt idx="1949">
                  <c:v>40228</c:v>
                </c:pt>
                <c:pt idx="1950">
                  <c:v>40231</c:v>
                </c:pt>
                <c:pt idx="1951">
                  <c:v>40232</c:v>
                </c:pt>
                <c:pt idx="1952">
                  <c:v>40233</c:v>
                </c:pt>
                <c:pt idx="1953">
                  <c:v>40234</c:v>
                </c:pt>
                <c:pt idx="1954">
                  <c:v>40235</c:v>
                </c:pt>
                <c:pt idx="1955">
                  <c:v>40238</c:v>
                </c:pt>
                <c:pt idx="1956">
                  <c:v>40239</c:v>
                </c:pt>
                <c:pt idx="1957">
                  <c:v>40240</c:v>
                </c:pt>
                <c:pt idx="1958">
                  <c:v>40241</c:v>
                </c:pt>
                <c:pt idx="1959">
                  <c:v>40242</c:v>
                </c:pt>
                <c:pt idx="1960">
                  <c:v>40245</c:v>
                </c:pt>
                <c:pt idx="1961">
                  <c:v>40246</c:v>
                </c:pt>
                <c:pt idx="1962">
                  <c:v>40247</c:v>
                </c:pt>
                <c:pt idx="1963">
                  <c:v>40248</c:v>
                </c:pt>
                <c:pt idx="1964">
                  <c:v>40249</c:v>
                </c:pt>
                <c:pt idx="1965">
                  <c:v>40252</c:v>
                </c:pt>
                <c:pt idx="1966">
                  <c:v>40253</c:v>
                </c:pt>
                <c:pt idx="1967">
                  <c:v>40254</c:v>
                </c:pt>
                <c:pt idx="1968">
                  <c:v>40255</c:v>
                </c:pt>
                <c:pt idx="1969">
                  <c:v>40256</c:v>
                </c:pt>
                <c:pt idx="1970">
                  <c:v>40259</c:v>
                </c:pt>
                <c:pt idx="1971">
                  <c:v>40260</c:v>
                </c:pt>
                <c:pt idx="1972">
                  <c:v>40261</c:v>
                </c:pt>
                <c:pt idx="1973">
                  <c:v>40262</c:v>
                </c:pt>
                <c:pt idx="1974">
                  <c:v>40263</c:v>
                </c:pt>
                <c:pt idx="1975">
                  <c:v>40266</c:v>
                </c:pt>
                <c:pt idx="1976">
                  <c:v>40267</c:v>
                </c:pt>
                <c:pt idx="1977">
                  <c:v>40268</c:v>
                </c:pt>
                <c:pt idx="1978">
                  <c:v>40269</c:v>
                </c:pt>
                <c:pt idx="1979">
                  <c:v>40273</c:v>
                </c:pt>
                <c:pt idx="1980">
                  <c:v>40274</c:v>
                </c:pt>
                <c:pt idx="1981">
                  <c:v>40275</c:v>
                </c:pt>
                <c:pt idx="1982">
                  <c:v>40276</c:v>
                </c:pt>
                <c:pt idx="1983">
                  <c:v>40277</c:v>
                </c:pt>
                <c:pt idx="1984">
                  <c:v>40280</c:v>
                </c:pt>
                <c:pt idx="1985">
                  <c:v>40281</c:v>
                </c:pt>
                <c:pt idx="1986">
                  <c:v>40282</c:v>
                </c:pt>
                <c:pt idx="1987">
                  <c:v>40283</c:v>
                </c:pt>
                <c:pt idx="1988">
                  <c:v>40284</c:v>
                </c:pt>
                <c:pt idx="1989">
                  <c:v>40287</c:v>
                </c:pt>
                <c:pt idx="1990">
                  <c:v>40288</c:v>
                </c:pt>
                <c:pt idx="1991">
                  <c:v>40289</c:v>
                </c:pt>
                <c:pt idx="1992">
                  <c:v>40290</c:v>
                </c:pt>
                <c:pt idx="1993">
                  <c:v>40291</c:v>
                </c:pt>
                <c:pt idx="1994">
                  <c:v>40294</c:v>
                </c:pt>
                <c:pt idx="1995">
                  <c:v>40295</c:v>
                </c:pt>
                <c:pt idx="1996">
                  <c:v>40296</c:v>
                </c:pt>
                <c:pt idx="1997">
                  <c:v>40297</c:v>
                </c:pt>
                <c:pt idx="1998">
                  <c:v>40298</c:v>
                </c:pt>
                <c:pt idx="1999">
                  <c:v>40301</c:v>
                </c:pt>
                <c:pt idx="2000">
                  <c:v>40302</c:v>
                </c:pt>
                <c:pt idx="2001">
                  <c:v>40303</c:v>
                </c:pt>
                <c:pt idx="2002">
                  <c:v>40304</c:v>
                </c:pt>
                <c:pt idx="2003">
                  <c:v>40305</c:v>
                </c:pt>
                <c:pt idx="2004">
                  <c:v>40308</c:v>
                </c:pt>
                <c:pt idx="2005">
                  <c:v>40309</c:v>
                </c:pt>
                <c:pt idx="2006">
                  <c:v>40310</c:v>
                </c:pt>
                <c:pt idx="2007">
                  <c:v>40311</c:v>
                </c:pt>
                <c:pt idx="2008">
                  <c:v>40312</c:v>
                </c:pt>
                <c:pt idx="2009">
                  <c:v>40315</c:v>
                </c:pt>
                <c:pt idx="2010">
                  <c:v>40316</c:v>
                </c:pt>
                <c:pt idx="2011">
                  <c:v>40317</c:v>
                </c:pt>
                <c:pt idx="2012">
                  <c:v>40318</c:v>
                </c:pt>
                <c:pt idx="2013">
                  <c:v>40319</c:v>
                </c:pt>
                <c:pt idx="2014">
                  <c:v>40322</c:v>
                </c:pt>
                <c:pt idx="2015">
                  <c:v>40323</c:v>
                </c:pt>
                <c:pt idx="2016">
                  <c:v>40324</c:v>
                </c:pt>
                <c:pt idx="2017">
                  <c:v>40325</c:v>
                </c:pt>
                <c:pt idx="2018">
                  <c:v>40326</c:v>
                </c:pt>
                <c:pt idx="2019">
                  <c:v>40330</c:v>
                </c:pt>
                <c:pt idx="2020">
                  <c:v>40331</c:v>
                </c:pt>
                <c:pt idx="2021">
                  <c:v>40332</c:v>
                </c:pt>
                <c:pt idx="2022">
                  <c:v>40333</c:v>
                </c:pt>
                <c:pt idx="2023">
                  <c:v>40336</c:v>
                </c:pt>
                <c:pt idx="2024">
                  <c:v>40337</c:v>
                </c:pt>
                <c:pt idx="2025">
                  <c:v>40338</c:v>
                </c:pt>
                <c:pt idx="2026">
                  <c:v>40339</c:v>
                </c:pt>
                <c:pt idx="2027">
                  <c:v>40340</c:v>
                </c:pt>
                <c:pt idx="2028">
                  <c:v>40343</c:v>
                </c:pt>
                <c:pt idx="2029">
                  <c:v>40344</c:v>
                </c:pt>
                <c:pt idx="2030">
                  <c:v>40345</c:v>
                </c:pt>
                <c:pt idx="2031">
                  <c:v>40346</c:v>
                </c:pt>
                <c:pt idx="2032">
                  <c:v>40347</c:v>
                </c:pt>
                <c:pt idx="2033">
                  <c:v>40350</c:v>
                </c:pt>
                <c:pt idx="2034">
                  <c:v>40351</c:v>
                </c:pt>
                <c:pt idx="2035">
                  <c:v>40352</c:v>
                </c:pt>
                <c:pt idx="2036">
                  <c:v>40353</c:v>
                </c:pt>
                <c:pt idx="2037">
                  <c:v>40354</c:v>
                </c:pt>
                <c:pt idx="2038">
                  <c:v>40357</c:v>
                </c:pt>
                <c:pt idx="2039">
                  <c:v>40358</c:v>
                </c:pt>
                <c:pt idx="2040">
                  <c:v>40359</c:v>
                </c:pt>
                <c:pt idx="2041">
                  <c:v>40360</c:v>
                </c:pt>
                <c:pt idx="2042">
                  <c:v>40361</c:v>
                </c:pt>
                <c:pt idx="2043">
                  <c:v>40365</c:v>
                </c:pt>
                <c:pt idx="2044">
                  <c:v>40366</c:v>
                </c:pt>
                <c:pt idx="2045">
                  <c:v>40367</c:v>
                </c:pt>
                <c:pt idx="2046">
                  <c:v>40368</c:v>
                </c:pt>
                <c:pt idx="2047">
                  <c:v>40371</c:v>
                </c:pt>
                <c:pt idx="2048">
                  <c:v>40372</c:v>
                </c:pt>
                <c:pt idx="2049">
                  <c:v>40373</c:v>
                </c:pt>
                <c:pt idx="2050">
                  <c:v>40374</c:v>
                </c:pt>
                <c:pt idx="2051">
                  <c:v>40375</c:v>
                </c:pt>
                <c:pt idx="2052">
                  <c:v>40378</c:v>
                </c:pt>
                <c:pt idx="2053">
                  <c:v>40379</c:v>
                </c:pt>
                <c:pt idx="2054">
                  <c:v>40380</c:v>
                </c:pt>
                <c:pt idx="2055">
                  <c:v>40381</c:v>
                </c:pt>
                <c:pt idx="2056">
                  <c:v>40382</c:v>
                </c:pt>
                <c:pt idx="2057">
                  <c:v>40385</c:v>
                </c:pt>
                <c:pt idx="2058">
                  <c:v>40386</c:v>
                </c:pt>
                <c:pt idx="2059">
                  <c:v>40387</c:v>
                </c:pt>
                <c:pt idx="2060">
                  <c:v>40388</c:v>
                </c:pt>
                <c:pt idx="2061">
                  <c:v>40389</c:v>
                </c:pt>
                <c:pt idx="2062">
                  <c:v>40392</c:v>
                </c:pt>
                <c:pt idx="2063">
                  <c:v>40393</c:v>
                </c:pt>
                <c:pt idx="2064">
                  <c:v>40394</c:v>
                </c:pt>
                <c:pt idx="2065">
                  <c:v>40395</c:v>
                </c:pt>
                <c:pt idx="2066">
                  <c:v>40396</c:v>
                </c:pt>
                <c:pt idx="2067">
                  <c:v>40399</c:v>
                </c:pt>
                <c:pt idx="2068">
                  <c:v>40400</c:v>
                </c:pt>
                <c:pt idx="2069">
                  <c:v>40401</c:v>
                </c:pt>
                <c:pt idx="2070">
                  <c:v>40402</c:v>
                </c:pt>
                <c:pt idx="2071">
                  <c:v>40403</c:v>
                </c:pt>
                <c:pt idx="2072">
                  <c:v>40406</c:v>
                </c:pt>
                <c:pt idx="2073">
                  <c:v>40407</c:v>
                </c:pt>
                <c:pt idx="2074">
                  <c:v>40408</c:v>
                </c:pt>
                <c:pt idx="2075">
                  <c:v>40409</c:v>
                </c:pt>
                <c:pt idx="2076">
                  <c:v>40410</c:v>
                </c:pt>
                <c:pt idx="2077">
                  <c:v>40413</c:v>
                </c:pt>
                <c:pt idx="2078">
                  <c:v>40414</c:v>
                </c:pt>
                <c:pt idx="2079">
                  <c:v>40415</c:v>
                </c:pt>
                <c:pt idx="2080">
                  <c:v>40416</c:v>
                </c:pt>
                <c:pt idx="2081">
                  <c:v>40417</c:v>
                </c:pt>
                <c:pt idx="2082">
                  <c:v>40420</c:v>
                </c:pt>
                <c:pt idx="2083">
                  <c:v>40421</c:v>
                </c:pt>
                <c:pt idx="2084">
                  <c:v>40422</c:v>
                </c:pt>
                <c:pt idx="2085">
                  <c:v>40423</c:v>
                </c:pt>
                <c:pt idx="2086">
                  <c:v>40424</c:v>
                </c:pt>
                <c:pt idx="2087">
                  <c:v>40428</c:v>
                </c:pt>
                <c:pt idx="2088">
                  <c:v>40429</c:v>
                </c:pt>
                <c:pt idx="2089">
                  <c:v>40430</c:v>
                </c:pt>
                <c:pt idx="2090">
                  <c:v>40431</c:v>
                </c:pt>
                <c:pt idx="2091">
                  <c:v>40434</c:v>
                </c:pt>
                <c:pt idx="2092">
                  <c:v>40435</c:v>
                </c:pt>
                <c:pt idx="2093">
                  <c:v>40436</c:v>
                </c:pt>
                <c:pt idx="2094">
                  <c:v>40437</c:v>
                </c:pt>
                <c:pt idx="2095">
                  <c:v>40438</c:v>
                </c:pt>
                <c:pt idx="2096">
                  <c:v>40441</c:v>
                </c:pt>
                <c:pt idx="2097">
                  <c:v>40442</c:v>
                </c:pt>
                <c:pt idx="2098">
                  <c:v>40443</c:v>
                </c:pt>
                <c:pt idx="2099">
                  <c:v>40444</c:v>
                </c:pt>
                <c:pt idx="2100">
                  <c:v>40445</c:v>
                </c:pt>
                <c:pt idx="2101">
                  <c:v>40448</c:v>
                </c:pt>
                <c:pt idx="2102">
                  <c:v>40449</c:v>
                </c:pt>
                <c:pt idx="2103">
                  <c:v>40450</c:v>
                </c:pt>
                <c:pt idx="2104">
                  <c:v>40451</c:v>
                </c:pt>
                <c:pt idx="2105">
                  <c:v>40452</c:v>
                </c:pt>
                <c:pt idx="2106">
                  <c:v>40455</c:v>
                </c:pt>
                <c:pt idx="2107">
                  <c:v>40456</c:v>
                </c:pt>
                <c:pt idx="2108">
                  <c:v>40457</c:v>
                </c:pt>
                <c:pt idx="2109">
                  <c:v>40458</c:v>
                </c:pt>
                <c:pt idx="2110">
                  <c:v>40459</c:v>
                </c:pt>
                <c:pt idx="2111">
                  <c:v>40462</c:v>
                </c:pt>
                <c:pt idx="2112">
                  <c:v>40463</c:v>
                </c:pt>
                <c:pt idx="2113">
                  <c:v>40464</c:v>
                </c:pt>
                <c:pt idx="2114">
                  <c:v>40465</c:v>
                </c:pt>
                <c:pt idx="2115">
                  <c:v>40466</c:v>
                </c:pt>
                <c:pt idx="2116">
                  <c:v>40469</c:v>
                </c:pt>
                <c:pt idx="2117">
                  <c:v>40470</c:v>
                </c:pt>
                <c:pt idx="2118">
                  <c:v>40471</c:v>
                </c:pt>
                <c:pt idx="2119">
                  <c:v>40472</c:v>
                </c:pt>
                <c:pt idx="2120">
                  <c:v>40473</c:v>
                </c:pt>
                <c:pt idx="2121">
                  <c:v>40476</c:v>
                </c:pt>
                <c:pt idx="2122">
                  <c:v>40477</c:v>
                </c:pt>
                <c:pt idx="2123">
                  <c:v>40478</c:v>
                </c:pt>
                <c:pt idx="2124">
                  <c:v>40479</c:v>
                </c:pt>
                <c:pt idx="2125">
                  <c:v>40480</c:v>
                </c:pt>
                <c:pt idx="2126">
                  <c:v>40483</c:v>
                </c:pt>
                <c:pt idx="2127">
                  <c:v>40484</c:v>
                </c:pt>
                <c:pt idx="2128">
                  <c:v>40485</c:v>
                </c:pt>
                <c:pt idx="2129">
                  <c:v>40486</c:v>
                </c:pt>
                <c:pt idx="2130">
                  <c:v>40487</c:v>
                </c:pt>
                <c:pt idx="2131">
                  <c:v>40490</c:v>
                </c:pt>
                <c:pt idx="2132">
                  <c:v>40491</c:v>
                </c:pt>
                <c:pt idx="2133">
                  <c:v>40492</c:v>
                </c:pt>
                <c:pt idx="2134">
                  <c:v>40493</c:v>
                </c:pt>
                <c:pt idx="2135">
                  <c:v>40494</c:v>
                </c:pt>
                <c:pt idx="2136">
                  <c:v>40497</c:v>
                </c:pt>
                <c:pt idx="2137">
                  <c:v>40498</c:v>
                </c:pt>
                <c:pt idx="2138">
                  <c:v>40499</c:v>
                </c:pt>
                <c:pt idx="2139">
                  <c:v>40500</c:v>
                </c:pt>
                <c:pt idx="2140">
                  <c:v>40501</c:v>
                </c:pt>
                <c:pt idx="2141">
                  <c:v>40504</c:v>
                </c:pt>
                <c:pt idx="2142">
                  <c:v>40505</c:v>
                </c:pt>
                <c:pt idx="2143">
                  <c:v>40506</c:v>
                </c:pt>
                <c:pt idx="2144">
                  <c:v>40508</c:v>
                </c:pt>
                <c:pt idx="2145">
                  <c:v>40511</c:v>
                </c:pt>
                <c:pt idx="2146">
                  <c:v>40512</c:v>
                </c:pt>
                <c:pt idx="2147">
                  <c:v>40513</c:v>
                </c:pt>
                <c:pt idx="2148">
                  <c:v>40514</c:v>
                </c:pt>
                <c:pt idx="2149">
                  <c:v>40515</c:v>
                </c:pt>
                <c:pt idx="2150">
                  <c:v>40518</c:v>
                </c:pt>
                <c:pt idx="2151">
                  <c:v>40519</c:v>
                </c:pt>
                <c:pt idx="2152">
                  <c:v>40520</c:v>
                </c:pt>
                <c:pt idx="2153">
                  <c:v>40521</c:v>
                </c:pt>
                <c:pt idx="2154">
                  <c:v>40522</c:v>
                </c:pt>
                <c:pt idx="2155">
                  <c:v>40525</c:v>
                </c:pt>
                <c:pt idx="2156">
                  <c:v>40526</c:v>
                </c:pt>
                <c:pt idx="2157">
                  <c:v>40527</c:v>
                </c:pt>
                <c:pt idx="2158">
                  <c:v>40528</c:v>
                </c:pt>
                <c:pt idx="2159">
                  <c:v>40529</c:v>
                </c:pt>
                <c:pt idx="2160">
                  <c:v>40532</c:v>
                </c:pt>
                <c:pt idx="2161">
                  <c:v>40533</c:v>
                </c:pt>
                <c:pt idx="2162">
                  <c:v>40534</c:v>
                </c:pt>
                <c:pt idx="2163">
                  <c:v>40535</c:v>
                </c:pt>
                <c:pt idx="2164">
                  <c:v>40539</c:v>
                </c:pt>
                <c:pt idx="2165">
                  <c:v>40540</c:v>
                </c:pt>
                <c:pt idx="2166">
                  <c:v>40541</c:v>
                </c:pt>
                <c:pt idx="2167">
                  <c:v>40542</c:v>
                </c:pt>
                <c:pt idx="2168">
                  <c:v>40543</c:v>
                </c:pt>
                <c:pt idx="2169">
                  <c:v>40546</c:v>
                </c:pt>
                <c:pt idx="2170">
                  <c:v>40547</c:v>
                </c:pt>
                <c:pt idx="2171">
                  <c:v>40548</c:v>
                </c:pt>
                <c:pt idx="2172">
                  <c:v>40549</c:v>
                </c:pt>
                <c:pt idx="2173">
                  <c:v>40550</c:v>
                </c:pt>
                <c:pt idx="2174">
                  <c:v>40553</c:v>
                </c:pt>
                <c:pt idx="2175">
                  <c:v>40554</c:v>
                </c:pt>
                <c:pt idx="2176">
                  <c:v>40555</c:v>
                </c:pt>
                <c:pt idx="2177">
                  <c:v>40556</c:v>
                </c:pt>
                <c:pt idx="2178">
                  <c:v>40557</c:v>
                </c:pt>
                <c:pt idx="2179">
                  <c:v>40561</c:v>
                </c:pt>
                <c:pt idx="2180">
                  <c:v>40562</c:v>
                </c:pt>
                <c:pt idx="2181">
                  <c:v>40563</c:v>
                </c:pt>
                <c:pt idx="2182">
                  <c:v>40564</c:v>
                </c:pt>
                <c:pt idx="2183">
                  <c:v>40567</c:v>
                </c:pt>
                <c:pt idx="2184">
                  <c:v>40568</c:v>
                </c:pt>
                <c:pt idx="2185">
                  <c:v>40569</c:v>
                </c:pt>
                <c:pt idx="2186">
                  <c:v>40570</c:v>
                </c:pt>
                <c:pt idx="2187">
                  <c:v>40571</c:v>
                </c:pt>
                <c:pt idx="2188">
                  <c:v>40574</c:v>
                </c:pt>
                <c:pt idx="2189">
                  <c:v>40575</c:v>
                </c:pt>
                <c:pt idx="2190">
                  <c:v>40576</c:v>
                </c:pt>
                <c:pt idx="2191">
                  <c:v>40577</c:v>
                </c:pt>
                <c:pt idx="2192">
                  <c:v>40578</c:v>
                </c:pt>
                <c:pt idx="2193">
                  <c:v>40581</c:v>
                </c:pt>
                <c:pt idx="2194">
                  <c:v>40582</c:v>
                </c:pt>
                <c:pt idx="2195">
                  <c:v>40583</c:v>
                </c:pt>
                <c:pt idx="2196">
                  <c:v>40584</c:v>
                </c:pt>
                <c:pt idx="2197">
                  <c:v>40585</c:v>
                </c:pt>
                <c:pt idx="2198">
                  <c:v>40588</c:v>
                </c:pt>
                <c:pt idx="2199">
                  <c:v>40589</c:v>
                </c:pt>
                <c:pt idx="2200">
                  <c:v>40590</c:v>
                </c:pt>
                <c:pt idx="2201">
                  <c:v>40591</c:v>
                </c:pt>
                <c:pt idx="2202">
                  <c:v>40592</c:v>
                </c:pt>
                <c:pt idx="2203">
                  <c:v>40596</c:v>
                </c:pt>
                <c:pt idx="2204">
                  <c:v>40597</c:v>
                </c:pt>
                <c:pt idx="2205">
                  <c:v>40598</c:v>
                </c:pt>
                <c:pt idx="2206">
                  <c:v>40599</c:v>
                </c:pt>
                <c:pt idx="2207">
                  <c:v>40602</c:v>
                </c:pt>
                <c:pt idx="2208">
                  <c:v>40603</c:v>
                </c:pt>
                <c:pt idx="2209">
                  <c:v>40604</c:v>
                </c:pt>
                <c:pt idx="2210">
                  <c:v>40605</c:v>
                </c:pt>
                <c:pt idx="2211">
                  <c:v>40606</c:v>
                </c:pt>
                <c:pt idx="2212">
                  <c:v>40609</c:v>
                </c:pt>
                <c:pt idx="2213">
                  <c:v>40610</c:v>
                </c:pt>
                <c:pt idx="2214">
                  <c:v>40611</c:v>
                </c:pt>
                <c:pt idx="2215">
                  <c:v>40612</c:v>
                </c:pt>
                <c:pt idx="2216">
                  <c:v>40613</c:v>
                </c:pt>
                <c:pt idx="2217">
                  <c:v>40616</c:v>
                </c:pt>
                <c:pt idx="2218">
                  <c:v>40617</c:v>
                </c:pt>
                <c:pt idx="2219">
                  <c:v>40618</c:v>
                </c:pt>
                <c:pt idx="2220">
                  <c:v>40619</c:v>
                </c:pt>
                <c:pt idx="2221">
                  <c:v>40620</c:v>
                </c:pt>
                <c:pt idx="2222">
                  <c:v>40623</c:v>
                </c:pt>
                <c:pt idx="2223">
                  <c:v>40624</c:v>
                </c:pt>
                <c:pt idx="2224">
                  <c:v>40625</c:v>
                </c:pt>
                <c:pt idx="2225">
                  <c:v>40626</c:v>
                </c:pt>
                <c:pt idx="2226">
                  <c:v>40627</c:v>
                </c:pt>
                <c:pt idx="2227">
                  <c:v>40630</c:v>
                </c:pt>
                <c:pt idx="2228">
                  <c:v>40631</c:v>
                </c:pt>
                <c:pt idx="2229">
                  <c:v>40632</c:v>
                </c:pt>
                <c:pt idx="2230">
                  <c:v>40633</c:v>
                </c:pt>
                <c:pt idx="2231">
                  <c:v>40634</c:v>
                </c:pt>
                <c:pt idx="2232">
                  <c:v>40637</c:v>
                </c:pt>
                <c:pt idx="2233">
                  <c:v>40638</c:v>
                </c:pt>
                <c:pt idx="2234">
                  <c:v>40639</c:v>
                </c:pt>
                <c:pt idx="2235">
                  <c:v>40640</c:v>
                </c:pt>
                <c:pt idx="2236">
                  <c:v>40641</c:v>
                </c:pt>
                <c:pt idx="2237">
                  <c:v>40644</c:v>
                </c:pt>
                <c:pt idx="2238">
                  <c:v>40645</c:v>
                </c:pt>
                <c:pt idx="2239">
                  <c:v>40646</c:v>
                </c:pt>
                <c:pt idx="2240">
                  <c:v>40647</c:v>
                </c:pt>
                <c:pt idx="2241">
                  <c:v>40648</c:v>
                </c:pt>
                <c:pt idx="2242">
                  <c:v>40651</c:v>
                </c:pt>
                <c:pt idx="2243">
                  <c:v>40652</c:v>
                </c:pt>
                <c:pt idx="2244">
                  <c:v>40653</c:v>
                </c:pt>
                <c:pt idx="2245">
                  <c:v>40654</c:v>
                </c:pt>
                <c:pt idx="2246">
                  <c:v>40658</c:v>
                </c:pt>
                <c:pt idx="2247">
                  <c:v>40659</c:v>
                </c:pt>
                <c:pt idx="2248">
                  <c:v>40660</c:v>
                </c:pt>
                <c:pt idx="2249">
                  <c:v>40661</c:v>
                </c:pt>
                <c:pt idx="2250">
                  <c:v>40662</c:v>
                </c:pt>
                <c:pt idx="2251">
                  <c:v>40665</c:v>
                </c:pt>
                <c:pt idx="2252">
                  <c:v>40666</c:v>
                </c:pt>
                <c:pt idx="2253">
                  <c:v>40667</c:v>
                </c:pt>
                <c:pt idx="2254">
                  <c:v>40668</c:v>
                </c:pt>
                <c:pt idx="2255">
                  <c:v>40669</c:v>
                </c:pt>
                <c:pt idx="2256">
                  <c:v>40672</c:v>
                </c:pt>
                <c:pt idx="2257">
                  <c:v>40673</c:v>
                </c:pt>
                <c:pt idx="2258">
                  <c:v>40674</c:v>
                </c:pt>
                <c:pt idx="2259">
                  <c:v>40675</c:v>
                </c:pt>
                <c:pt idx="2260">
                  <c:v>40676</c:v>
                </c:pt>
                <c:pt idx="2261">
                  <c:v>40679</c:v>
                </c:pt>
                <c:pt idx="2262">
                  <c:v>40680</c:v>
                </c:pt>
                <c:pt idx="2263">
                  <c:v>40681</c:v>
                </c:pt>
                <c:pt idx="2264">
                  <c:v>40682</c:v>
                </c:pt>
                <c:pt idx="2265">
                  <c:v>40683</c:v>
                </c:pt>
                <c:pt idx="2266">
                  <c:v>40686</c:v>
                </c:pt>
                <c:pt idx="2267">
                  <c:v>40687</c:v>
                </c:pt>
                <c:pt idx="2268">
                  <c:v>40688</c:v>
                </c:pt>
                <c:pt idx="2269">
                  <c:v>40689</c:v>
                </c:pt>
                <c:pt idx="2270">
                  <c:v>40690</c:v>
                </c:pt>
                <c:pt idx="2271">
                  <c:v>40694</c:v>
                </c:pt>
                <c:pt idx="2272">
                  <c:v>40695</c:v>
                </c:pt>
                <c:pt idx="2273">
                  <c:v>40696</c:v>
                </c:pt>
                <c:pt idx="2274">
                  <c:v>40697</c:v>
                </c:pt>
                <c:pt idx="2275">
                  <c:v>40700</c:v>
                </c:pt>
                <c:pt idx="2276">
                  <c:v>40701</c:v>
                </c:pt>
                <c:pt idx="2277">
                  <c:v>40702</c:v>
                </c:pt>
                <c:pt idx="2278">
                  <c:v>40703</c:v>
                </c:pt>
                <c:pt idx="2279">
                  <c:v>40704</c:v>
                </c:pt>
                <c:pt idx="2280">
                  <c:v>40707</c:v>
                </c:pt>
                <c:pt idx="2281">
                  <c:v>40708</c:v>
                </c:pt>
                <c:pt idx="2282">
                  <c:v>40709</c:v>
                </c:pt>
                <c:pt idx="2283">
                  <c:v>40710</c:v>
                </c:pt>
                <c:pt idx="2284">
                  <c:v>40711</c:v>
                </c:pt>
                <c:pt idx="2285">
                  <c:v>40714</c:v>
                </c:pt>
                <c:pt idx="2286">
                  <c:v>40715</c:v>
                </c:pt>
                <c:pt idx="2287">
                  <c:v>40716</c:v>
                </c:pt>
                <c:pt idx="2288">
                  <c:v>40717</c:v>
                </c:pt>
                <c:pt idx="2289">
                  <c:v>40718</c:v>
                </c:pt>
                <c:pt idx="2290">
                  <c:v>40721</c:v>
                </c:pt>
                <c:pt idx="2291">
                  <c:v>40722</c:v>
                </c:pt>
                <c:pt idx="2292">
                  <c:v>40723</c:v>
                </c:pt>
                <c:pt idx="2293">
                  <c:v>40724</c:v>
                </c:pt>
                <c:pt idx="2294">
                  <c:v>40725</c:v>
                </c:pt>
                <c:pt idx="2295">
                  <c:v>40729</c:v>
                </c:pt>
                <c:pt idx="2296">
                  <c:v>40730</c:v>
                </c:pt>
                <c:pt idx="2297">
                  <c:v>40731</c:v>
                </c:pt>
                <c:pt idx="2298">
                  <c:v>40732</c:v>
                </c:pt>
                <c:pt idx="2299">
                  <c:v>40735</c:v>
                </c:pt>
                <c:pt idx="2300">
                  <c:v>40736</c:v>
                </c:pt>
                <c:pt idx="2301">
                  <c:v>40737</c:v>
                </c:pt>
                <c:pt idx="2302">
                  <c:v>40738</c:v>
                </c:pt>
                <c:pt idx="2303">
                  <c:v>40739</c:v>
                </c:pt>
                <c:pt idx="2304">
                  <c:v>40742</c:v>
                </c:pt>
                <c:pt idx="2305">
                  <c:v>40743</c:v>
                </c:pt>
                <c:pt idx="2306">
                  <c:v>40744</c:v>
                </c:pt>
                <c:pt idx="2307">
                  <c:v>40745</c:v>
                </c:pt>
                <c:pt idx="2308">
                  <c:v>40746</c:v>
                </c:pt>
                <c:pt idx="2309">
                  <c:v>40749</c:v>
                </c:pt>
                <c:pt idx="2310">
                  <c:v>40750</c:v>
                </c:pt>
                <c:pt idx="2311">
                  <c:v>40751</c:v>
                </c:pt>
                <c:pt idx="2312">
                  <c:v>40752</c:v>
                </c:pt>
                <c:pt idx="2313">
                  <c:v>40753</c:v>
                </c:pt>
                <c:pt idx="2314">
                  <c:v>40756</c:v>
                </c:pt>
                <c:pt idx="2315">
                  <c:v>40757</c:v>
                </c:pt>
                <c:pt idx="2316">
                  <c:v>40758</c:v>
                </c:pt>
                <c:pt idx="2317">
                  <c:v>40759</c:v>
                </c:pt>
                <c:pt idx="2318">
                  <c:v>40760</c:v>
                </c:pt>
                <c:pt idx="2319">
                  <c:v>40763</c:v>
                </c:pt>
                <c:pt idx="2320">
                  <c:v>40764</c:v>
                </c:pt>
                <c:pt idx="2321">
                  <c:v>40765</c:v>
                </c:pt>
                <c:pt idx="2322">
                  <c:v>40766</c:v>
                </c:pt>
                <c:pt idx="2323">
                  <c:v>40767</c:v>
                </c:pt>
                <c:pt idx="2324">
                  <c:v>40770</c:v>
                </c:pt>
                <c:pt idx="2325">
                  <c:v>40771</c:v>
                </c:pt>
                <c:pt idx="2326">
                  <c:v>40772</c:v>
                </c:pt>
                <c:pt idx="2327">
                  <c:v>40773</c:v>
                </c:pt>
                <c:pt idx="2328">
                  <c:v>40774</c:v>
                </c:pt>
                <c:pt idx="2329">
                  <c:v>40777</c:v>
                </c:pt>
                <c:pt idx="2330">
                  <c:v>40778</c:v>
                </c:pt>
                <c:pt idx="2331">
                  <c:v>40779</c:v>
                </c:pt>
                <c:pt idx="2332">
                  <c:v>40780</c:v>
                </c:pt>
                <c:pt idx="2333">
                  <c:v>40781</c:v>
                </c:pt>
                <c:pt idx="2334">
                  <c:v>40784</c:v>
                </c:pt>
                <c:pt idx="2335">
                  <c:v>40785</c:v>
                </c:pt>
                <c:pt idx="2336">
                  <c:v>40786</c:v>
                </c:pt>
                <c:pt idx="2337">
                  <c:v>40787</c:v>
                </c:pt>
                <c:pt idx="2338">
                  <c:v>40788</c:v>
                </c:pt>
                <c:pt idx="2339">
                  <c:v>40792</c:v>
                </c:pt>
                <c:pt idx="2340">
                  <c:v>40793</c:v>
                </c:pt>
                <c:pt idx="2341">
                  <c:v>40794</c:v>
                </c:pt>
                <c:pt idx="2342">
                  <c:v>40795</c:v>
                </c:pt>
                <c:pt idx="2343">
                  <c:v>40798</c:v>
                </c:pt>
                <c:pt idx="2344">
                  <c:v>40799</c:v>
                </c:pt>
                <c:pt idx="2345">
                  <c:v>40800</c:v>
                </c:pt>
                <c:pt idx="2346">
                  <c:v>40801</c:v>
                </c:pt>
                <c:pt idx="2347">
                  <c:v>40802</c:v>
                </c:pt>
                <c:pt idx="2348">
                  <c:v>40805</c:v>
                </c:pt>
                <c:pt idx="2349">
                  <c:v>40806</c:v>
                </c:pt>
                <c:pt idx="2350">
                  <c:v>40807</c:v>
                </c:pt>
                <c:pt idx="2351">
                  <c:v>40808</c:v>
                </c:pt>
                <c:pt idx="2352">
                  <c:v>40809</c:v>
                </c:pt>
                <c:pt idx="2353">
                  <c:v>40812</c:v>
                </c:pt>
                <c:pt idx="2354">
                  <c:v>40813</c:v>
                </c:pt>
                <c:pt idx="2355">
                  <c:v>40814</c:v>
                </c:pt>
                <c:pt idx="2356">
                  <c:v>40815</c:v>
                </c:pt>
                <c:pt idx="2357">
                  <c:v>40816</c:v>
                </c:pt>
                <c:pt idx="2358">
                  <c:v>40819</c:v>
                </c:pt>
                <c:pt idx="2359">
                  <c:v>40820</c:v>
                </c:pt>
                <c:pt idx="2360">
                  <c:v>40821</c:v>
                </c:pt>
                <c:pt idx="2361">
                  <c:v>40822</c:v>
                </c:pt>
                <c:pt idx="2362">
                  <c:v>40823</c:v>
                </c:pt>
                <c:pt idx="2363">
                  <c:v>40826</c:v>
                </c:pt>
                <c:pt idx="2364">
                  <c:v>40827</c:v>
                </c:pt>
                <c:pt idx="2365">
                  <c:v>40828</c:v>
                </c:pt>
                <c:pt idx="2366">
                  <c:v>40829</c:v>
                </c:pt>
                <c:pt idx="2367">
                  <c:v>40830</c:v>
                </c:pt>
                <c:pt idx="2368">
                  <c:v>40833</c:v>
                </c:pt>
                <c:pt idx="2369">
                  <c:v>40834</c:v>
                </c:pt>
                <c:pt idx="2370">
                  <c:v>40835</c:v>
                </c:pt>
                <c:pt idx="2371">
                  <c:v>40836</c:v>
                </c:pt>
                <c:pt idx="2372">
                  <c:v>40837</c:v>
                </c:pt>
                <c:pt idx="2373">
                  <c:v>40840</c:v>
                </c:pt>
                <c:pt idx="2374">
                  <c:v>40841</c:v>
                </c:pt>
                <c:pt idx="2375">
                  <c:v>40842</c:v>
                </c:pt>
                <c:pt idx="2376">
                  <c:v>40843</c:v>
                </c:pt>
                <c:pt idx="2377">
                  <c:v>40844</c:v>
                </c:pt>
                <c:pt idx="2378">
                  <c:v>40847</c:v>
                </c:pt>
                <c:pt idx="2379">
                  <c:v>40848</c:v>
                </c:pt>
                <c:pt idx="2380">
                  <c:v>40849</c:v>
                </c:pt>
                <c:pt idx="2381">
                  <c:v>40850</c:v>
                </c:pt>
                <c:pt idx="2382">
                  <c:v>40851</c:v>
                </c:pt>
                <c:pt idx="2383">
                  <c:v>40854</c:v>
                </c:pt>
                <c:pt idx="2384">
                  <c:v>40855</c:v>
                </c:pt>
                <c:pt idx="2385">
                  <c:v>40856</c:v>
                </c:pt>
                <c:pt idx="2386">
                  <c:v>40857</c:v>
                </c:pt>
                <c:pt idx="2387">
                  <c:v>40858</c:v>
                </c:pt>
                <c:pt idx="2388">
                  <c:v>40861</c:v>
                </c:pt>
                <c:pt idx="2389">
                  <c:v>40862</c:v>
                </c:pt>
                <c:pt idx="2390">
                  <c:v>40863</c:v>
                </c:pt>
                <c:pt idx="2391">
                  <c:v>40864</c:v>
                </c:pt>
                <c:pt idx="2392">
                  <c:v>40865</c:v>
                </c:pt>
                <c:pt idx="2393">
                  <c:v>40868</c:v>
                </c:pt>
                <c:pt idx="2394">
                  <c:v>40869</c:v>
                </c:pt>
                <c:pt idx="2395">
                  <c:v>40870</c:v>
                </c:pt>
                <c:pt idx="2396">
                  <c:v>40872</c:v>
                </c:pt>
                <c:pt idx="2397">
                  <c:v>40875</c:v>
                </c:pt>
                <c:pt idx="2398">
                  <c:v>40876</c:v>
                </c:pt>
                <c:pt idx="2399">
                  <c:v>40877</c:v>
                </c:pt>
                <c:pt idx="2400">
                  <c:v>40878</c:v>
                </c:pt>
                <c:pt idx="2401">
                  <c:v>40879</c:v>
                </c:pt>
                <c:pt idx="2402">
                  <c:v>40882</c:v>
                </c:pt>
                <c:pt idx="2403">
                  <c:v>40883</c:v>
                </c:pt>
                <c:pt idx="2404">
                  <c:v>40884</c:v>
                </c:pt>
                <c:pt idx="2405">
                  <c:v>40885</c:v>
                </c:pt>
                <c:pt idx="2406">
                  <c:v>40886</c:v>
                </c:pt>
                <c:pt idx="2407">
                  <c:v>40889</c:v>
                </c:pt>
                <c:pt idx="2408">
                  <c:v>40890</c:v>
                </c:pt>
                <c:pt idx="2409">
                  <c:v>40891</c:v>
                </c:pt>
                <c:pt idx="2410">
                  <c:v>40892</c:v>
                </c:pt>
                <c:pt idx="2411">
                  <c:v>40893</c:v>
                </c:pt>
                <c:pt idx="2412">
                  <c:v>40896</c:v>
                </c:pt>
                <c:pt idx="2413">
                  <c:v>40897</c:v>
                </c:pt>
                <c:pt idx="2414">
                  <c:v>40898</c:v>
                </c:pt>
                <c:pt idx="2415">
                  <c:v>40899</c:v>
                </c:pt>
                <c:pt idx="2416">
                  <c:v>40900</c:v>
                </c:pt>
                <c:pt idx="2417">
                  <c:v>40904</c:v>
                </c:pt>
                <c:pt idx="2418">
                  <c:v>40905</c:v>
                </c:pt>
                <c:pt idx="2419">
                  <c:v>40906</c:v>
                </c:pt>
                <c:pt idx="2420">
                  <c:v>40907</c:v>
                </c:pt>
                <c:pt idx="2421">
                  <c:v>40911</c:v>
                </c:pt>
                <c:pt idx="2422">
                  <c:v>40912</c:v>
                </c:pt>
                <c:pt idx="2423">
                  <c:v>40913</c:v>
                </c:pt>
                <c:pt idx="2424">
                  <c:v>40914</c:v>
                </c:pt>
                <c:pt idx="2425">
                  <c:v>40917</c:v>
                </c:pt>
                <c:pt idx="2426">
                  <c:v>40918</c:v>
                </c:pt>
                <c:pt idx="2427">
                  <c:v>40919</c:v>
                </c:pt>
                <c:pt idx="2428">
                  <c:v>40920</c:v>
                </c:pt>
                <c:pt idx="2429">
                  <c:v>40921</c:v>
                </c:pt>
                <c:pt idx="2430">
                  <c:v>40925</c:v>
                </c:pt>
                <c:pt idx="2431">
                  <c:v>40926</c:v>
                </c:pt>
                <c:pt idx="2432">
                  <c:v>40927</c:v>
                </c:pt>
                <c:pt idx="2433">
                  <c:v>40928</c:v>
                </c:pt>
                <c:pt idx="2434">
                  <c:v>40931</c:v>
                </c:pt>
                <c:pt idx="2435">
                  <c:v>40932</c:v>
                </c:pt>
                <c:pt idx="2436">
                  <c:v>40933</c:v>
                </c:pt>
                <c:pt idx="2437">
                  <c:v>40934</c:v>
                </c:pt>
                <c:pt idx="2438">
                  <c:v>40935</c:v>
                </c:pt>
                <c:pt idx="2439">
                  <c:v>40938</c:v>
                </c:pt>
                <c:pt idx="2440">
                  <c:v>40939</c:v>
                </c:pt>
                <c:pt idx="2441">
                  <c:v>40940</c:v>
                </c:pt>
                <c:pt idx="2442">
                  <c:v>40941</c:v>
                </c:pt>
                <c:pt idx="2443">
                  <c:v>40942</c:v>
                </c:pt>
                <c:pt idx="2444">
                  <c:v>40945</c:v>
                </c:pt>
                <c:pt idx="2445">
                  <c:v>40946</c:v>
                </c:pt>
                <c:pt idx="2446">
                  <c:v>40947</c:v>
                </c:pt>
                <c:pt idx="2447">
                  <c:v>40948</c:v>
                </c:pt>
                <c:pt idx="2448">
                  <c:v>40949</c:v>
                </c:pt>
                <c:pt idx="2449">
                  <c:v>40952</c:v>
                </c:pt>
                <c:pt idx="2450">
                  <c:v>40953</c:v>
                </c:pt>
                <c:pt idx="2451">
                  <c:v>40954</c:v>
                </c:pt>
                <c:pt idx="2452">
                  <c:v>40955</c:v>
                </c:pt>
                <c:pt idx="2453">
                  <c:v>40956</c:v>
                </c:pt>
                <c:pt idx="2454">
                  <c:v>40960</c:v>
                </c:pt>
                <c:pt idx="2455">
                  <c:v>40961</c:v>
                </c:pt>
                <c:pt idx="2456">
                  <c:v>40962</c:v>
                </c:pt>
                <c:pt idx="2457">
                  <c:v>40963</c:v>
                </c:pt>
                <c:pt idx="2458">
                  <c:v>40966</c:v>
                </c:pt>
                <c:pt idx="2459">
                  <c:v>40967</c:v>
                </c:pt>
                <c:pt idx="2460">
                  <c:v>40968</c:v>
                </c:pt>
                <c:pt idx="2461">
                  <c:v>40969</c:v>
                </c:pt>
                <c:pt idx="2462">
                  <c:v>40970</c:v>
                </c:pt>
                <c:pt idx="2463">
                  <c:v>40973</c:v>
                </c:pt>
                <c:pt idx="2464">
                  <c:v>40974</c:v>
                </c:pt>
                <c:pt idx="2465">
                  <c:v>40975</c:v>
                </c:pt>
                <c:pt idx="2466">
                  <c:v>40976</c:v>
                </c:pt>
                <c:pt idx="2467">
                  <c:v>40977</c:v>
                </c:pt>
                <c:pt idx="2468">
                  <c:v>40980</c:v>
                </c:pt>
                <c:pt idx="2469">
                  <c:v>40981</c:v>
                </c:pt>
                <c:pt idx="2470">
                  <c:v>40982</c:v>
                </c:pt>
                <c:pt idx="2471">
                  <c:v>40983</c:v>
                </c:pt>
                <c:pt idx="2472">
                  <c:v>40984</c:v>
                </c:pt>
                <c:pt idx="2473">
                  <c:v>40987</c:v>
                </c:pt>
                <c:pt idx="2474">
                  <c:v>40988</c:v>
                </c:pt>
                <c:pt idx="2475">
                  <c:v>40989</c:v>
                </c:pt>
                <c:pt idx="2476">
                  <c:v>40990</c:v>
                </c:pt>
                <c:pt idx="2477">
                  <c:v>40991</c:v>
                </c:pt>
                <c:pt idx="2478">
                  <c:v>40994</c:v>
                </c:pt>
                <c:pt idx="2479">
                  <c:v>40995</c:v>
                </c:pt>
                <c:pt idx="2480">
                  <c:v>40996</c:v>
                </c:pt>
                <c:pt idx="2481">
                  <c:v>40997</c:v>
                </c:pt>
                <c:pt idx="2482">
                  <c:v>40998</c:v>
                </c:pt>
                <c:pt idx="2483">
                  <c:v>41001</c:v>
                </c:pt>
                <c:pt idx="2484">
                  <c:v>41002</c:v>
                </c:pt>
                <c:pt idx="2485">
                  <c:v>41003</c:v>
                </c:pt>
                <c:pt idx="2486">
                  <c:v>41004</c:v>
                </c:pt>
                <c:pt idx="2487">
                  <c:v>41008</c:v>
                </c:pt>
                <c:pt idx="2488">
                  <c:v>41009</c:v>
                </c:pt>
                <c:pt idx="2489">
                  <c:v>41010</c:v>
                </c:pt>
                <c:pt idx="2490">
                  <c:v>41011</c:v>
                </c:pt>
                <c:pt idx="2491">
                  <c:v>41012</c:v>
                </c:pt>
                <c:pt idx="2492">
                  <c:v>41015</c:v>
                </c:pt>
                <c:pt idx="2493">
                  <c:v>41016</c:v>
                </c:pt>
                <c:pt idx="2494">
                  <c:v>41017</c:v>
                </c:pt>
                <c:pt idx="2495">
                  <c:v>41018</c:v>
                </c:pt>
                <c:pt idx="2496">
                  <c:v>41019</c:v>
                </c:pt>
                <c:pt idx="2497">
                  <c:v>41022</c:v>
                </c:pt>
                <c:pt idx="2498">
                  <c:v>41023</c:v>
                </c:pt>
                <c:pt idx="2499">
                  <c:v>41024</c:v>
                </c:pt>
                <c:pt idx="2500">
                  <c:v>41025</c:v>
                </c:pt>
                <c:pt idx="2501">
                  <c:v>41026</c:v>
                </c:pt>
                <c:pt idx="2502">
                  <c:v>41029</c:v>
                </c:pt>
                <c:pt idx="2503">
                  <c:v>41030</c:v>
                </c:pt>
                <c:pt idx="2504">
                  <c:v>41031</c:v>
                </c:pt>
                <c:pt idx="2505">
                  <c:v>41032</c:v>
                </c:pt>
                <c:pt idx="2506">
                  <c:v>41033</c:v>
                </c:pt>
                <c:pt idx="2507">
                  <c:v>41036</c:v>
                </c:pt>
                <c:pt idx="2508">
                  <c:v>41037</c:v>
                </c:pt>
                <c:pt idx="2509">
                  <c:v>41038</c:v>
                </c:pt>
                <c:pt idx="2510">
                  <c:v>41039</c:v>
                </c:pt>
                <c:pt idx="2511">
                  <c:v>41040</c:v>
                </c:pt>
                <c:pt idx="2512">
                  <c:v>41043</c:v>
                </c:pt>
                <c:pt idx="2513">
                  <c:v>41044</c:v>
                </c:pt>
                <c:pt idx="2514">
                  <c:v>41045</c:v>
                </c:pt>
                <c:pt idx="2515">
                  <c:v>41046</c:v>
                </c:pt>
                <c:pt idx="2516">
                  <c:v>41047</c:v>
                </c:pt>
                <c:pt idx="2517">
                  <c:v>41050</c:v>
                </c:pt>
                <c:pt idx="2518">
                  <c:v>41051</c:v>
                </c:pt>
                <c:pt idx="2519">
                  <c:v>41052</c:v>
                </c:pt>
                <c:pt idx="2520">
                  <c:v>41053</c:v>
                </c:pt>
                <c:pt idx="2521">
                  <c:v>41054</c:v>
                </c:pt>
                <c:pt idx="2522">
                  <c:v>41058</c:v>
                </c:pt>
                <c:pt idx="2523">
                  <c:v>41059</c:v>
                </c:pt>
                <c:pt idx="2524">
                  <c:v>41060</c:v>
                </c:pt>
                <c:pt idx="2525">
                  <c:v>41061</c:v>
                </c:pt>
                <c:pt idx="2526">
                  <c:v>41064</c:v>
                </c:pt>
                <c:pt idx="2527">
                  <c:v>41065</c:v>
                </c:pt>
                <c:pt idx="2528">
                  <c:v>41066</c:v>
                </c:pt>
                <c:pt idx="2529">
                  <c:v>41067</c:v>
                </c:pt>
                <c:pt idx="2530">
                  <c:v>41068</c:v>
                </c:pt>
                <c:pt idx="2531">
                  <c:v>41071</c:v>
                </c:pt>
                <c:pt idx="2532">
                  <c:v>41072</c:v>
                </c:pt>
                <c:pt idx="2533">
                  <c:v>41073</c:v>
                </c:pt>
                <c:pt idx="2534">
                  <c:v>41074</c:v>
                </c:pt>
                <c:pt idx="2535">
                  <c:v>41075</c:v>
                </c:pt>
                <c:pt idx="2536">
                  <c:v>41078</c:v>
                </c:pt>
                <c:pt idx="2537">
                  <c:v>41079</c:v>
                </c:pt>
                <c:pt idx="2538">
                  <c:v>41080</c:v>
                </c:pt>
                <c:pt idx="2539">
                  <c:v>41081</c:v>
                </c:pt>
                <c:pt idx="2540">
                  <c:v>41082</c:v>
                </c:pt>
                <c:pt idx="2541">
                  <c:v>41085</c:v>
                </c:pt>
                <c:pt idx="2542">
                  <c:v>41086</c:v>
                </c:pt>
                <c:pt idx="2543">
                  <c:v>41087</c:v>
                </c:pt>
                <c:pt idx="2544">
                  <c:v>41088</c:v>
                </c:pt>
                <c:pt idx="2545">
                  <c:v>41089</c:v>
                </c:pt>
                <c:pt idx="2546">
                  <c:v>41092</c:v>
                </c:pt>
                <c:pt idx="2547">
                  <c:v>41093</c:v>
                </c:pt>
                <c:pt idx="2548">
                  <c:v>41095</c:v>
                </c:pt>
                <c:pt idx="2549">
                  <c:v>41096</c:v>
                </c:pt>
                <c:pt idx="2550">
                  <c:v>41099</c:v>
                </c:pt>
                <c:pt idx="2551">
                  <c:v>41100</c:v>
                </c:pt>
                <c:pt idx="2552">
                  <c:v>41101</c:v>
                </c:pt>
                <c:pt idx="2553">
                  <c:v>41102</c:v>
                </c:pt>
                <c:pt idx="2554">
                  <c:v>41103</c:v>
                </c:pt>
                <c:pt idx="2555">
                  <c:v>41106</c:v>
                </c:pt>
                <c:pt idx="2556">
                  <c:v>41107</c:v>
                </c:pt>
                <c:pt idx="2557">
                  <c:v>41108</c:v>
                </c:pt>
                <c:pt idx="2558">
                  <c:v>41109</c:v>
                </c:pt>
                <c:pt idx="2559">
                  <c:v>41110</c:v>
                </c:pt>
                <c:pt idx="2560">
                  <c:v>41113</c:v>
                </c:pt>
                <c:pt idx="2561">
                  <c:v>41114</c:v>
                </c:pt>
                <c:pt idx="2562">
                  <c:v>41115</c:v>
                </c:pt>
                <c:pt idx="2563">
                  <c:v>41116</c:v>
                </c:pt>
                <c:pt idx="2564">
                  <c:v>41117</c:v>
                </c:pt>
                <c:pt idx="2565">
                  <c:v>41120</c:v>
                </c:pt>
                <c:pt idx="2566">
                  <c:v>41121</c:v>
                </c:pt>
                <c:pt idx="2567">
                  <c:v>41122</c:v>
                </c:pt>
                <c:pt idx="2568">
                  <c:v>41123</c:v>
                </c:pt>
                <c:pt idx="2569">
                  <c:v>41124</c:v>
                </c:pt>
                <c:pt idx="2570">
                  <c:v>41127</c:v>
                </c:pt>
                <c:pt idx="2571">
                  <c:v>41128</c:v>
                </c:pt>
                <c:pt idx="2572">
                  <c:v>41129</c:v>
                </c:pt>
                <c:pt idx="2573">
                  <c:v>41130</c:v>
                </c:pt>
                <c:pt idx="2574">
                  <c:v>41131</c:v>
                </c:pt>
                <c:pt idx="2575">
                  <c:v>41134</c:v>
                </c:pt>
                <c:pt idx="2576">
                  <c:v>41135</c:v>
                </c:pt>
                <c:pt idx="2577">
                  <c:v>41136</c:v>
                </c:pt>
                <c:pt idx="2578">
                  <c:v>41137</c:v>
                </c:pt>
                <c:pt idx="2579">
                  <c:v>41138</c:v>
                </c:pt>
                <c:pt idx="2580">
                  <c:v>41141</c:v>
                </c:pt>
                <c:pt idx="2581">
                  <c:v>41142</c:v>
                </c:pt>
                <c:pt idx="2582">
                  <c:v>41143</c:v>
                </c:pt>
                <c:pt idx="2583">
                  <c:v>41144</c:v>
                </c:pt>
                <c:pt idx="2584">
                  <c:v>41145</c:v>
                </c:pt>
                <c:pt idx="2585">
                  <c:v>41148</c:v>
                </c:pt>
                <c:pt idx="2586">
                  <c:v>41149</c:v>
                </c:pt>
                <c:pt idx="2587">
                  <c:v>41150</c:v>
                </c:pt>
                <c:pt idx="2588">
                  <c:v>41151</c:v>
                </c:pt>
                <c:pt idx="2589">
                  <c:v>41152</c:v>
                </c:pt>
                <c:pt idx="2590">
                  <c:v>41156</c:v>
                </c:pt>
                <c:pt idx="2591">
                  <c:v>41157</c:v>
                </c:pt>
                <c:pt idx="2592">
                  <c:v>41158</c:v>
                </c:pt>
                <c:pt idx="2593">
                  <c:v>41159</c:v>
                </c:pt>
                <c:pt idx="2594">
                  <c:v>41162</c:v>
                </c:pt>
                <c:pt idx="2595">
                  <c:v>41163</c:v>
                </c:pt>
                <c:pt idx="2596">
                  <c:v>41164</c:v>
                </c:pt>
                <c:pt idx="2597">
                  <c:v>41165</c:v>
                </c:pt>
                <c:pt idx="2598">
                  <c:v>41166</c:v>
                </c:pt>
                <c:pt idx="2599">
                  <c:v>41169</c:v>
                </c:pt>
                <c:pt idx="2600">
                  <c:v>41170</c:v>
                </c:pt>
                <c:pt idx="2601">
                  <c:v>41171</c:v>
                </c:pt>
                <c:pt idx="2602">
                  <c:v>41172</c:v>
                </c:pt>
                <c:pt idx="2603">
                  <c:v>41173</c:v>
                </c:pt>
                <c:pt idx="2604">
                  <c:v>41176</c:v>
                </c:pt>
                <c:pt idx="2605">
                  <c:v>41177</c:v>
                </c:pt>
                <c:pt idx="2606">
                  <c:v>41178</c:v>
                </c:pt>
                <c:pt idx="2607">
                  <c:v>41179</c:v>
                </c:pt>
                <c:pt idx="2608">
                  <c:v>41180</c:v>
                </c:pt>
                <c:pt idx="2609">
                  <c:v>41183</c:v>
                </c:pt>
                <c:pt idx="2610">
                  <c:v>41184</c:v>
                </c:pt>
                <c:pt idx="2611">
                  <c:v>41185</c:v>
                </c:pt>
                <c:pt idx="2612">
                  <c:v>41186</c:v>
                </c:pt>
                <c:pt idx="2613">
                  <c:v>41187</c:v>
                </c:pt>
                <c:pt idx="2614">
                  <c:v>41190</c:v>
                </c:pt>
                <c:pt idx="2615">
                  <c:v>41191</c:v>
                </c:pt>
                <c:pt idx="2616">
                  <c:v>41192</c:v>
                </c:pt>
                <c:pt idx="2617">
                  <c:v>41193</c:v>
                </c:pt>
                <c:pt idx="2618">
                  <c:v>41194</c:v>
                </c:pt>
                <c:pt idx="2619">
                  <c:v>41197</c:v>
                </c:pt>
                <c:pt idx="2620">
                  <c:v>41198</c:v>
                </c:pt>
                <c:pt idx="2621">
                  <c:v>41199</c:v>
                </c:pt>
                <c:pt idx="2622">
                  <c:v>41200</c:v>
                </c:pt>
                <c:pt idx="2623">
                  <c:v>41201</c:v>
                </c:pt>
                <c:pt idx="2624">
                  <c:v>41204</c:v>
                </c:pt>
                <c:pt idx="2625">
                  <c:v>41205</c:v>
                </c:pt>
                <c:pt idx="2626">
                  <c:v>41206</c:v>
                </c:pt>
                <c:pt idx="2627">
                  <c:v>41207</c:v>
                </c:pt>
                <c:pt idx="2628">
                  <c:v>41208</c:v>
                </c:pt>
                <c:pt idx="2629">
                  <c:v>41213</c:v>
                </c:pt>
                <c:pt idx="2630">
                  <c:v>41214</c:v>
                </c:pt>
                <c:pt idx="2631">
                  <c:v>41215</c:v>
                </c:pt>
                <c:pt idx="2632">
                  <c:v>41218</c:v>
                </c:pt>
                <c:pt idx="2633">
                  <c:v>41219</c:v>
                </c:pt>
                <c:pt idx="2634">
                  <c:v>41220</c:v>
                </c:pt>
                <c:pt idx="2635">
                  <c:v>41221</c:v>
                </c:pt>
                <c:pt idx="2636">
                  <c:v>41222</c:v>
                </c:pt>
                <c:pt idx="2637">
                  <c:v>41225</c:v>
                </c:pt>
                <c:pt idx="2638">
                  <c:v>41226</c:v>
                </c:pt>
                <c:pt idx="2639">
                  <c:v>41227</c:v>
                </c:pt>
                <c:pt idx="2640">
                  <c:v>41228</c:v>
                </c:pt>
                <c:pt idx="2641">
                  <c:v>41229</c:v>
                </c:pt>
                <c:pt idx="2642">
                  <c:v>41232</c:v>
                </c:pt>
                <c:pt idx="2643">
                  <c:v>41233</c:v>
                </c:pt>
                <c:pt idx="2644">
                  <c:v>41234</c:v>
                </c:pt>
                <c:pt idx="2645">
                  <c:v>41236</c:v>
                </c:pt>
                <c:pt idx="2646">
                  <c:v>41239</c:v>
                </c:pt>
                <c:pt idx="2647">
                  <c:v>41240</c:v>
                </c:pt>
                <c:pt idx="2648">
                  <c:v>41241</c:v>
                </c:pt>
                <c:pt idx="2649">
                  <c:v>41242</c:v>
                </c:pt>
                <c:pt idx="2650">
                  <c:v>41243</c:v>
                </c:pt>
                <c:pt idx="2651">
                  <c:v>41246</c:v>
                </c:pt>
                <c:pt idx="2652">
                  <c:v>41247</c:v>
                </c:pt>
                <c:pt idx="2653">
                  <c:v>41248</c:v>
                </c:pt>
                <c:pt idx="2654">
                  <c:v>41249</c:v>
                </c:pt>
                <c:pt idx="2655">
                  <c:v>41250</c:v>
                </c:pt>
                <c:pt idx="2656">
                  <c:v>41253</c:v>
                </c:pt>
                <c:pt idx="2657">
                  <c:v>41254</c:v>
                </c:pt>
                <c:pt idx="2658">
                  <c:v>41255</c:v>
                </c:pt>
                <c:pt idx="2659">
                  <c:v>41256</c:v>
                </c:pt>
                <c:pt idx="2660">
                  <c:v>41257</c:v>
                </c:pt>
                <c:pt idx="2661">
                  <c:v>41260</c:v>
                </c:pt>
                <c:pt idx="2662">
                  <c:v>41261</c:v>
                </c:pt>
                <c:pt idx="2663">
                  <c:v>41262</c:v>
                </c:pt>
                <c:pt idx="2664">
                  <c:v>41263</c:v>
                </c:pt>
                <c:pt idx="2665">
                  <c:v>41264</c:v>
                </c:pt>
                <c:pt idx="2666">
                  <c:v>41267</c:v>
                </c:pt>
                <c:pt idx="2667">
                  <c:v>41269</c:v>
                </c:pt>
                <c:pt idx="2668">
                  <c:v>41270</c:v>
                </c:pt>
                <c:pt idx="2669">
                  <c:v>41271</c:v>
                </c:pt>
                <c:pt idx="2670">
                  <c:v>41274</c:v>
                </c:pt>
                <c:pt idx="2671">
                  <c:v>41276</c:v>
                </c:pt>
                <c:pt idx="2672">
                  <c:v>41277</c:v>
                </c:pt>
                <c:pt idx="2673">
                  <c:v>41278</c:v>
                </c:pt>
                <c:pt idx="2674">
                  <c:v>41281</c:v>
                </c:pt>
                <c:pt idx="2675">
                  <c:v>41282</c:v>
                </c:pt>
                <c:pt idx="2676">
                  <c:v>41283</c:v>
                </c:pt>
                <c:pt idx="2677">
                  <c:v>41284</c:v>
                </c:pt>
                <c:pt idx="2678">
                  <c:v>41285</c:v>
                </c:pt>
                <c:pt idx="2679">
                  <c:v>41288</c:v>
                </c:pt>
                <c:pt idx="2680">
                  <c:v>41289</c:v>
                </c:pt>
                <c:pt idx="2681">
                  <c:v>41290</c:v>
                </c:pt>
                <c:pt idx="2682">
                  <c:v>41291</c:v>
                </c:pt>
                <c:pt idx="2683">
                  <c:v>41292</c:v>
                </c:pt>
                <c:pt idx="2684">
                  <c:v>41296</c:v>
                </c:pt>
                <c:pt idx="2685">
                  <c:v>41297</c:v>
                </c:pt>
                <c:pt idx="2686">
                  <c:v>41298</c:v>
                </c:pt>
                <c:pt idx="2687">
                  <c:v>41299</c:v>
                </c:pt>
                <c:pt idx="2688">
                  <c:v>41302</c:v>
                </c:pt>
                <c:pt idx="2689">
                  <c:v>41303</c:v>
                </c:pt>
                <c:pt idx="2690">
                  <c:v>41304</c:v>
                </c:pt>
                <c:pt idx="2691">
                  <c:v>41305</c:v>
                </c:pt>
                <c:pt idx="2692">
                  <c:v>41306</c:v>
                </c:pt>
                <c:pt idx="2693">
                  <c:v>41309</c:v>
                </c:pt>
                <c:pt idx="2694">
                  <c:v>41310</c:v>
                </c:pt>
                <c:pt idx="2695">
                  <c:v>41311</c:v>
                </c:pt>
                <c:pt idx="2696">
                  <c:v>41312</c:v>
                </c:pt>
                <c:pt idx="2697">
                  <c:v>41313</c:v>
                </c:pt>
                <c:pt idx="2698">
                  <c:v>41316</c:v>
                </c:pt>
                <c:pt idx="2699">
                  <c:v>41317</c:v>
                </c:pt>
                <c:pt idx="2700">
                  <c:v>41318</c:v>
                </c:pt>
                <c:pt idx="2701">
                  <c:v>41319</c:v>
                </c:pt>
                <c:pt idx="2702">
                  <c:v>41320</c:v>
                </c:pt>
                <c:pt idx="2703">
                  <c:v>41324</c:v>
                </c:pt>
                <c:pt idx="2704">
                  <c:v>41325</c:v>
                </c:pt>
                <c:pt idx="2705">
                  <c:v>41326</c:v>
                </c:pt>
                <c:pt idx="2706">
                  <c:v>41327</c:v>
                </c:pt>
                <c:pt idx="2707">
                  <c:v>41330</c:v>
                </c:pt>
                <c:pt idx="2708">
                  <c:v>41331</c:v>
                </c:pt>
                <c:pt idx="2709">
                  <c:v>41332</c:v>
                </c:pt>
                <c:pt idx="2710">
                  <c:v>41333</c:v>
                </c:pt>
                <c:pt idx="2711">
                  <c:v>41334</c:v>
                </c:pt>
                <c:pt idx="2712">
                  <c:v>41337</c:v>
                </c:pt>
                <c:pt idx="2713">
                  <c:v>41338</c:v>
                </c:pt>
                <c:pt idx="2714">
                  <c:v>41339</c:v>
                </c:pt>
                <c:pt idx="2715">
                  <c:v>41340</c:v>
                </c:pt>
                <c:pt idx="2716">
                  <c:v>41341</c:v>
                </c:pt>
                <c:pt idx="2717">
                  <c:v>41344</c:v>
                </c:pt>
                <c:pt idx="2718">
                  <c:v>41345</c:v>
                </c:pt>
                <c:pt idx="2719">
                  <c:v>41346</c:v>
                </c:pt>
                <c:pt idx="2720">
                  <c:v>41347</c:v>
                </c:pt>
                <c:pt idx="2721">
                  <c:v>41348</c:v>
                </c:pt>
                <c:pt idx="2722">
                  <c:v>41351</c:v>
                </c:pt>
                <c:pt idx="2723">
                  <c:v>41352</c:v>
                </c:pt>
                <c:pt idx="2724">
                  <c:v>41353</c:v>
                </c:pt>
                <c:pt idx="2725">
                  <c:v>41354</c:v>
                </c:pt>
                <c:pt idx="2726">
                  <c:v>41355</c:v>
                </c:pt>
                <c:pt idx="2727">
                  <c:v>41358</c:v>
                </c:pt>
                <c:pt idx="2728">
                  <c:v>41359</c:v>
                </c:pt>
                <c:pt idx="2729">
                  <c:v>41360</c:v>
                </c:pt>
                <c:pt idx="2730">
                  <c:v>41361</c:v>
                </c:pt>
                <c:pt idx="2731">
                  <c:v>41365</c:v>
                </c:pt>
                <c:pt idx="2732">
                  <c:v>41366</c:v>
                </c:pt>
                <c:pt idx="2733">
                  <c:v>41367</c:v>
                </c:pt>
                <c:pt idx="2734">
                  <c:v>41368</c:v>
                </c:pt>
                <c:pt idx="2735">
                  <c:v>41369</c:v>
                </c:pt>
                <c:pt idx="2736">
                  <c:v>41372</c:v>
                </c:pt>
                <c:pt idx="2737">
                  <c:v>41373</c:v>
                </c:pt>
                <c:pt idx="2738">
                  <c:v>41374</c:v>
                </c:pt>
                <c:pt idx="2739">
                  <c:v>41375</c:v>
                </c:pt>
                <c:pt idx="2740">
                  <c:v>41376</c:v>
                </c:pt>
                <c:pt idx="2741">
                  <c:v>41379</c:v>
                </c:pt>
                <c:pt idx="2742">
                  <c:v>41380</c:v>
                </c:pt>
                <c:pt idx="2743">
                  <c:v>41381</c:v>
                </c:pt>
                <c:pt idx="2744">
                  <c:v>41382</c:v>
                </c:pt>
                <c:pt idx="2745">
                  <c:v>41383</c:v>
                </c:pt>
                <c:pt idx="2746">
                  <c:v>41386</c:v>
                </c:pt>
                <c:pt idx="2747">
                  <c:v>41387</c:v>
                </c:pt>
                <c:pt idx="2748">
                  <c:v>41388</c:v>
                </c:pt>
                <c:pt idx="2749">
                  <c:v>41389</c:v>
                </c:pt>
                <c:pt idx="2750">
                  <c:v>41390</c:v>
                </c:pt>
                <c:pt idx="2751">
                  <c:v>41393</c:v>
                </c:pt>
                <c:pt idx="2752">
                  <c:v>41394</c:v>
                </c:pt>
                <c:pt idx="2753">
                  <c:v>41395</c:v>
                </c:pt>
                <c:pt idx="2754">
                  <c:v>41396</c:v>
                </c:pt>
                <c:pt idx="2755">
                  <c:v>41397</c:v>
                </c:pt>
                <c:pt idx="2756">
                  <c:v>41400</c:v>
                </c:pt>
                <c:pt idx="2757">
                  <c:v>41401</c:v>
                </c:pt>
                <c:pt idx="2758">
                  <c:v>41402</c:v>
                </c:pt>
                <c:pt idx="2759">
                  <c:v>41403</c:v>
                </c:pt>
                <c:pt idx="2760">
                  <c:v>41404</c:v>
                </c:pt>
                <c:pt idx="2761">
                  <c:v>41407</c:v>
                </c:pt>
                <c:pt idx="2762">
                  <c:v>41408</c:v>
                </c:pt>
                <c:pt idx="2763">
                  <c:v>41409</c:v>
                </c:pt>
                <c:pt idx="2764">
                  <c:v>41410</c:v>
                </c:pt>
                <c:pt idx="2765">
                  <c:v>41411</c:v>
                </c:pt>
                <c:pt idx="2766">
                  <c:v>41414</c:v>
                </c:pt>
                <c:pt idx="2767">
                  <c:v>41415</c:v>
                </c:pt>
                <c:pt idx="2768">
                  <c:v>41416</c:v>
                </c:pt>
                <c:pt idx="2769">
                  <c:v>41417</c:v>
                </c:pt>
                <c:pt idx="2770">
                  <c:v>41418</c:v>
                </c:pt>
                <c:pt idx="2771">
                  <c:v>41422</c:v>
                </c:pt>
                <c:pt idx="2772">
                  <c:v>41423</c:v>
                </c:pt>
                <c:pt idx="2773">
                  <c:v>41424</c:v>
                </c:pt>
                <c:pt idx="2774">
                  <c:v>41425</c:v>
                </c:pt>
                <c:pt idx="2775">
                  <c:v>41428</c:v>
                </c:pt>
                <c:pt idx="2776">
                  <c:v>41429</c:v>
                </c:pt>
                <c:pt idx="2777">
                  <c:v>41430</c:v>
                </c:pt>
                <c:pt idx="2778">
                  <c:v>41431</c:v>
                </c:pt>
                <c:pt idx="2779">
                  <c:v>41432</c:v>
                </c:pt>
                <c:pt idx="2780">
                  <c:v>41435</c:v>
                </c:pt>
                <c:pt idx="2781">
                  <c:v>41436</c:v>
                </c:pt>
                <c:pt idx="2782">
                  <c:v>41437</c:v>
                </c:pt>
                <c:pt idx="2783">
                  <c:v>41438</c:v>
                </c:pt>
                <c:pt idx="2784">
                  <c:v>41439</c:v>
                </c:pt>
                <c:pt idx="2785">
                  <c:v>41442</c:v>
                </c:pt>
                <c:pt idx="2786">
                  <c:v>41443</c:v>
                </c:pt>
                <c:pt idx="2787">
                  <c:v>41444</c:v>
                </c:pt>
                <c:pt idx="2788">
                  <c:v>41445</c:v>
                </c:pt>
                <c:pt idx="2789">
                  <c:v>41446</c:v>
                </c:pt>
                <c:pt idx="2790">
                  <c:v>41449</c:v>
                </c:pt>
                <c:pt idx="2791">
                  <c:v>41450</c:v>
                </c:pt>
                <c:pt idx="2792">
                  <c:v>41451</c:v>
                </c:pt>
                <c:pt idx="2793">
                  <c:v>41452</c:v>
                </c:pt>
                <c:pt idx="2794">
                  <c:v>41453</c:v>
                </c:pt>
                <c:pt idx="2795">
                  <c:v>41456</c:v>
                </c:pt>
                <c:pt idx="2796">
                  <c:v>41457</c:v>
                </c:pt>
                <c:pt idx="2797">
                  <c:v>41458</c:v>
                </c:pt>
                <c:pt idx="2798">
                  <c:v>41460</c:v>
                </c:pt>
                <c:pt idx="2799">
                  <c:v>41463</c:v>
                </c:pt>
                <c:pt idx="2800">
                  <c:v>41464</c:v>
                </c:pt>
                <c:pt idx="2801">
                  <c:v>41465</c:v>
                </c:pt>
                <c:pt idx="2802">
                  <c:v>41466</c:v>
                </c:pt>
                <c:pt idx="2803">
                  <c:v>41467</c:v>
                </c:pt>
                <c:pt idx="2804">
                  <c:v>41470</c:v>
                </c:pt>
                <c:pt idx="2805">
                  <c:v>41471</c:v>
                </c:pt>
                <c:pt idx="2806">
                  <c:v>41472</c:v>
                </c:pt>
                <c:pt idx="2807">
                  <c:v>41473</c:v>
                </c:pt>
                <c:pt idx="2808">
                  <c:v>41474</c:v>
                </c:pt>
                <c:pt idx="2809">
                  <c:v>41477</c:v>
                </c:pt>
                <c:pt idx="2810">
                  <c:v>41478</c:v>
                </c:pt>
                <c:pt idx="2811">
                  <c:v>41479</c:v>
                </c:pt>
                <c:pt idx="2812">
                  <c:v>41480</c:v>
                </c:pt>
                <c:pt idx="2813">
                  <c:v>41481</c:v>
                </c:pt>
                <c:pt idx="2814">
                  <c:v>41484</c:v>
                </c:pt>
                <c:pt idx="2815">
                  <c:v>41485</c:v>
                </c:pt>
                <c:pt idx="2816">
                  <c:v>41486</c:v>
                </c:pt>
                <c:pt idx="2817">
                  <c:v>41487</c:v>
                </c:pt>
                <c:pt idx="2818">
                  <c:v>41488</c:v>
                </c:pt>
                <c:pt idx="2819">
                  <c:v>41491</c:v>
                </c:pt>
                <c:pt idx="2820">
                  <c:v>41492</c:v>
                </c:pt>
                <c:pt idx="2821">
                  <c:v>41493</c:v>
                </c:pt>
                <c:pt idx="2822">
                  <c:v>41494</c:v>
                </c:pt>
                <c:pt idx="2823">
                  <c:v>41495</c:v>
                </c:pt>
                <c:pt idx="2824">
                  <c:v>41498</c:v>
                </c:pt>
                <c:pt idx="2825">
                  <c:v>41499</c:v>
                </c:pt>
                <c:pt idx="2826">
                  <c:v>41500</c:v>
                </c:pt>
                <c:pt idx="2827">
                  <c:v>41501</c:v>
                </c:pt>
                <c:pt idx="2828">
                  <c:v>41502</c:v>
                </c:pt>
                <c:pt idx="2829">
                  <c:v>41505</c:v>
                </c:pt>
                <c:pt idx="2830">
                  <c:v>41506</c:v>
                </c:pt>
                <c:pt idx="2831">
                  <c:v>41507</c:v>
                </c:pt>
                <c:pt idx="2832">
                  <c:v>41508</c:v>
                </c:pt>
                <c:pt idx="2833">
                  <c:v>41509</c:v>
                </c:pt>
                <c:pt idx="2834">
                  <c:v>41512</c:v>
                </c:pt>
                <c:pt idx="2835">
                  <c:v>41513</c:v>
                </c:pt>
                <c:pt idx="2836">
                  <c:v>41514</c:v>
                </c:pt>
                <c:pt idx="2837">
                  <c:v>41515</c:v>
                </c:pt>
                <c:pt idx="2838">
                  <c:v>41516</c:v>
                </c:pt>
                <c:pt idx="2839">
                  <c:v>41520</c:v>
                </c:pt>
                <c:pt idx="2840">
                  <c:v>41521</c:v>
                </c:pt>
                <c:pt idx="2841">
                  <c:v>41522</c:v>
                </c:pt>
                <c:pt idx="2842">
                  <c:v>41523</c:v>
                </c:pt>
                <c:pt idx="2843">
                  <c:v>41526</c:v>
                </c:pt>
                <c:pt idx="2844">
                  <c:v>41527</c:v>
                </c:pt>
                <c:pt idx="2845">
                  <c:v>41528</c:v>
                </c:pt>
                <c:pt idx="2846">
                  <c:v>41529</c:v>
                </c:pt>
                <c:pt idx="2847">
                  <c:v>41530</c:v>
                </c:pt>
                <c:pt idx="2848">
                  <c:v>41533</c:v>
                </c:pt>
                <c:pt idx="2849">
                  <c:v>41534</c:v>
                </c:pt>
                <c:pt idx="2850">
                  <c:v>41535</c:v>
                </c:pt>
                <c:pt idx="2851">
                  <c:v>41536</c:v>
                </c:pt>
                <c:pt idx="2852">
                  <c:v>41537</c:v>
                </c:pt>
                <c:pt idx="2853">
                  <c:v>41540</c:v>
                </c:pt>
                <c:pt idx="2854">
                  <c:v>41541</c:v>
                </c:pt>
                <c:pt idx="2855">
                  <c:v>41542</c:v>
                </c:pt>
                <c:pt idx="2856">
                  <c:v>41543</c:v>
                </c:pt>
                <c:pt idx="2857">
                  <c:v>41544</c:v>
                </c:pt>
                <c:pt idx="2858">
                  <c:v>41547</c:v>
                </c:pt>
                <c:pt idx="2859">
                  <c:v>41548</c:v>
                </c:pt>
                <c:pt idx="2860">
                  <c:v>41549</c:v>
                </c:pt>
                <c:pt idx="2861">
                  <c:v>41550</c:v>
                </c:pt>
                <c:pt idx="2862">
                  <c:v>41551</c:v>
                </c:pt>
                <c:pt idx="2863">
                  <c:v>41554</c:v>
                </c:pt>
                <c:pt idx="2864">
                  <c:v>41555</c:v>
                </c:pt>
                <c:pt idx="2865">
                  <c:v>41556</c:v>
                </c:pt>
                <c:pt idx="2866">
                  <c:v>41557</c:v>
                </c:pt>
                <c:pt idx="2867">
                  <c:v>41558</c:v>
                </c:pt>
                <c:pt idx="2868">
                  <c:v>41561</c:v>
                </c:pt>
                <c:pt idx="2869">
                  <c:v>41562</c:v>
                </c:pt>
                <c:pt idx="2870">
                  <c:v>41563</c:v>
                </c:pt>
                <c:pt idx="2871">
                  <c:v>41564</c:v>
                </c:pt>
                <c:pt idx="2872">
                  <c:v>41565</c:v>
                </c:pt>
                <c:pt idx="2873">
                  <c:v>41568</c:v>
                </c:pt>
                <c:pt idx="2874">
                  <c:v>41569</c:v>
                </c:pt>
                <c:pt idx="2875">
                  <c:v>41570</c:v>
                </c:pt>
                <c:pt idx="2876">
                  <c:v>41571</c:v>
                </c:pt>
                <c:pt idx="2877">
                  <c:v>41572</c:v>
                </c:pt>
                <c:pt idx="2878">
                  <c:v>41575</c:v>
                </c:pt>
                <c:pt idx="2879">
                  <c:v>41576</c:v>
                </c:pt>
                <c:pt idx="2880">
                  <c:v>41577</c:v>
                </c:pt>
                <c:pt idx="2881">
                  <c:v>41578</c:v>
                </c:pt>
                <c:pt idx="2882">
                  <c:v>41579</c:v>
                </c:pt>
                <c:pt idx="2883">
                  <c:v>41582</c:v>
                </c:pt>
                <c:pt idx="2884">
                  <c:v>41583</c:v>
                </c:pt>
                <c:pt idx="2885">
                  <c:v>41584</c:v>
                </c:pt>
                <c:pt idx="2886">
                  <c:v>41585</c:v>
                </c:pt>
                <c:pt idx="2887">
                  <c:v>41586</c:v>
                </c:pt>
                <c:pt idx="2888">
                  <c:v>41589</c:v>
                </c:pt>
                <c:pt idx="2889">
                  <c:v>41590</c:v>
                </c:pt>
                <c:pt idx="2890">
                  <c:v>41591</c:v>
                </c:pt>
                <c:pt idx="2891">
                  <c:v>41592</c:v>
                </c:pt>
                <c:pt idx="2892">
                  <c:v>41593</c:v>
                </c:pt>
                <c:pt idx="2893">
                  <c:v>41596</c:v>
                </c:pt>
                <c:pt idx="2894">
                  <c:v>41597</c:v>
                </c:pt>
                <c:pt idx="2895">
                  <c:v>41598</c:v>
                </c:pt>
                <c:pt idx="2896">
                  <c:v>41599</c:v>
                </c:pt>
                <c:pt idx="2897">
                  <c:v>41600</c:v>
                </c:pt>
                <c:pt idx="2898">
                  <c:v>41603</c:v>
                </c:pt>
                <c:pt idx="2899">
                  <c:v>41604</c:v>
                </c:pt>
                <c:pt idx="2900">
                  <c:v>41605</c:v>
                </c:pt>
                <c:pt idx="2901">
                  <c:v>41607</c:v>
                </c:pt>
                <c:pt idx="2902">
                  <c:v>41610</c:v>
                </c:pt>
                <c:pt idx="2903">
                  <c:v>41611</c:v>
                </c:pt>
                <c:pt idx="2904">
                  <c:v>41612</c:v>
                </c:pt>
                <c:pt idx="2905">
                  <c:v>41613</c:v>
                </c:pt>
                <c:pt idx="2906">
                  <c:v>41614</c:v>
                </c:pt>
                <c:pt idx="2907">
                  <c:v>41617</c:v>
                </c:pt>
                <c:pt idx="2908">
                  <c:v>41618</c:v>
                </c:pt>
                <c:pt idx="2909">
                  <c:v>41619</c:v>
                </c:pt>
                <c:pt idx="2910">
                  <c:v>41620</c:v>
                </c:pt>
                <c:pt idx="2911">
                  <c:v>41621</c:v>
                </c:pt>
                <c:pt idx="2912">
                  <c:v>41624</c:v>
                </c:pt>
                <c:pt idx="2913">
                  <c:v>41625</c:v>
                </c:pt>
                <c:pt idx="2914">
                  <c:v>41626</c:v>
                </c:pt>
                <c:pt idx="2915">
                  <c:v>41627</c:v>
                </c:pt>
                <c:pt idx="2916">
                  <c:v>41628</c:v>
                </c:pt>
                <c:pt idx="2917">
                  <c:v>41631</c:v>
                </c:pt>
                <c:pt idx="2918">
                  <c:v>41632</c:v>
                </c:pt>
                <c:pt idx="2919">
                  <c:v>41634</c:v>
                </c:pt>
                <c:pt idx="2920">
                  <c:v>41635</c:v>
                </c:pt>
                <c:pt idx="2921">
                  <c:v>41638</c:v>
                </c:pt>
                <c:pt idx="2922">
                  <c:v>41639</c:v>
                </c:pt>
                <c:pt idx="2923">
                  <c:v>41641</c:v>
                </c:pt>
                <c:pt idx="2924">
                  <c:v>41642</c:v>
                </c:pt>
                <c:pt idx="2925">
                  <c:v>41645</c:v>
                </c:pt>
                <c:pt idx="2926">
                  <c:v>41646</c:v>
                </c:pt>
                <c:pt idx="2927">
                  <c:v>41647</c:v>
                </c:pt>
                <c:pt idx="2928">
                  <c:v>41648</c:v>
                </c:pt>
                <c:pt idx="2929">
                  <c:v>41649</c:v>
                </c:pt>
                <c:pt idx="2930">
                  <c:v>41652</c:v>
                </c:pt>
                <c:pt idx="2931">
                  <c:v>41653</c:v>
                </c:pt>
                <c:pt idx="2932">
                  <c:v>41654</c:v>
                </c:pt>
                <c:pt idx="2933">
                  <c:v>41655</c:v>
                </c:pt>
                <c:pt idx="2934">
                  <c:v>41656</c:v>
                </c:pt>
                <c:pt idx="2935">
                  <c:v>41660</c:v>
                </c:pt>
                <c:pt idx="2936">
                  <c:v>41661</c:v>
                </c:pt>
                <c:pt idx="2937">
                  <c:v>41662</c:v>
                </c:pt>
                <c:pt idx="2938">
                  <c:v>41663</c:v>
                </c:pt>
                <c:pt idx="2939">
                  <c:v>41666</c:v>
                </c:pt>
                <c:pt idx="2940">
                  <c:v>41667</c:v>
                </c:pt>
                <c:pt idx="2941">
                  <c:v>41668</c:v>
                </c:pt>
                <c:pt idx="2942">
                  <c:v>41669</c:v>
                </c:pt>
                <c:pt idx="2943">
                  <c:v>41670</c:v>
                </c:pt>
                <c:pt idx="2944">
                  <c:v>41673</c:v>
                </c:pt>
                <c:pt idx="2945">
                  <c:v>41674</c:v>
                </c:pt>
                <c:pt idx="2946">
                  <c:v>41675</c:v>
                </c:pt>
                <c:pt idx="2947">
                  <c:v>41676</c:v>
                </c:pt>
                <c:pt idx="2948">
                  <c:v>41677</c:v>
                </c:pt>
                <c:pt idx="2949">
                  <c:v>41680</c:v>
                </c:pt>
                <c:pt idx="2950">
                  <c:v>41681</c:v>
                </c:pt>
                <c:pt idx="2951">
                  <c:v>41682</c:v>
                </c:pt>
                <c:pt idx="2952">
                  <c:v>41683</c:v>
                </c:pt>
                <c:pt idx="2953">
                  <c:v>41684</c:v>
                </c:pt>
                <c:pt idx="2954">
                  <c:v>41688</c:v>
                </c:pt>
                <c:pt idx="2955">
                  <c:v>41689</c:v>
                </c:pt>
                <c:pt idx="2956">
                  <c:v>41690</c:v>
                </c:pt>
                <c:pt idx="2957">
                  <c:v>41691</c:v>
                </c:pt>
                <c:pt idx="2958">
                  <c:v>41694</c:v>
                </c:pt>
                <c:pt idx="2959">
                  <c:v>41695</c:v>
                </c:pt>
                <c:pt idx="2960">
                  <c:v>41696</c:v>
                </c:pt>
                <c:pt idx="2961">
                  <c:v>41697</c:v>
                </c:pt>
                <c:pt idx="2962">
                  <c:v>41698</c:v>
                </c:pt>
                <c:pt idx="2963">
                  <c:v>41701</c:v>
                </c:pt>
                <c:pt idx="2964">
                  <c:v>41702</c:v>
                </c:pt>
                <c:pt idx="2965">
                  <c:v>41703</c:v>
                </c:pt>
                <c:pt idx="2966">
                  <c:v>41704</c:v>
                </c:pt>
                <c:pt idx="2967">
                  <c:v>41705</c:v>
                </c:pt>
                <c:pt idx="2968">
                  <c:v>41708</c:v>
                </c:pt>
                <c:pt idx="2969">
                  <c:v>41709</c:v>
                </c:pt>
                <c:pt idx="2970">
                  <c:v>41710</c:v>
                </c:pt>
                <c:pt idx="2971">
                  <c:v>41711</c:v>
                </c:pt>
                <c:pt idx="2972">
                  <c:v>41712</c:v>
                </c:pt>
                <c:pt idx="2973">
                  <c:v>41715</c:v>
                </c:pt>
                <c:pt idx="2974">
                  <c:v>41716</c:v>
                </c:pt>
                <c:pt idx="2975">
                  <c:v>41717</c:v>
                </c:pt>
                <c:pt idx="2976">
                  <c:v>41718</c:v>
                </c:pt>
                <c:pt idx="2977">
                  <c:v>41719</c:v>
                </c:pt>
                <c:pt idx="2978">
                  <c:v>41722</c:v>
                </c:pt>
                <c:pt idx="2979">
                  <c:v>41723</c:v>
                </c:pt>
                <c:pt idx="2980">
                  <c:v>41724</c:v>
                </c:pt>
                <c:pt idx="2981">
                  <c:v>41725</c:v>
                </c:pt>
                <c:pt idx="2982">
                  <c:v>41726</c:v>
                </c:pt>
                <c:pt idx="2983">
                  <c:v>41729</c:v>
                </c:pt>
                <c:pt idx="2984">
                  <c:v>41730</c:v>
                </c:pt>
                <c:pt idx="2985">
                  <c:v>41731</c:v>
                </c:pt>
                <c:pt idx="2986">
                  <c:v>41732</c:v>
                </c:pt>
                <c:pt idx="2987">
                  <c:v>41733</c:v>
                </c:pt>
                <c:pt idx="2988">
                  <c:v>41736</c:v>
                </c:pt>
                <c:pt idx="2989">
                  <c:v>41737</c:v>
                </c:pt>
                <c:pt idx="2990">
                  <c:v>41738</c:v>
                </c:pt>
                <c:pt idx="2991">
                  <c:v>41739</c:v>
                </c:pt>
                <c:pt idx="2992">
                  <c:v>41740</c:v>
                </c:pt>
                <c:pt idx="2993">
                  <c:v>41743</c:v>
                </c:pt>
                <c:pt idx="2994">
                  <c:v>41744</c:v>
                </c:pt>
                <c:pt idx="2995">
                  <c:v>41745</c:v>
                </c:pt>
                <c:pt idx="2996">
                  <c:v>41746</c:v>
                </c:pt>
                <c:pt idx="2997">
                  <c:v>41750</c:v>
                </c:pt>
                <c:pt idx="2998">
                  <c:v>41751</c:v>
                </c:pt>
                <c:pt idx="2999">
                  <c:v>41752</c:v>
                </c:pt>
                <c:pt idx="3000">
                  <c:v>41753</c:v>
                </c:pt>
                <c:pt idx="3001">
                  <c:v>41754</c:v>
                </c:pt>
                <c:pt idx="3002">
                  <c:v>41757</c:v>
                </c:pt>
                <c:pt idx="3003">
                  <c:v>41758</c:v>
                </c:pt>
                <c:pt idx="3004">
                  <c:v>41759</c:v>
                </c:pt>
                <c:pt idx="3005">
                  <c:v>41760</c:v>
                </c:pt>
                <c:pt idx="3006">
                  <c:v>41761</c:v>
                </c:pt>
                <c:pt idx="3007">
                  <c:v>41764</c:v>
                </c:pt>
                <c:pt idx="3008">
                  <c:v>41765</c:v>
                </c:pt>
                <c:pt idx="3009">
                  <c:v>41766</c:v>
                </c:pt>
                <c:pt idx="3010">
                  <c:v>41767</c:v>
                </c:pt>
                <c:pt idx="3011">
                  <c:v>41768</c:v>
                </c:pt>
                <c:pt idx="3012">
                  <c:v>41771</c:v>
                </c:pt>
                <c:pt idx="3013">
                  <c:v>41772</c:v>
                </c:pt>
                <c:pt idx="3014">
                  <c:v>41773</c:v>
                </c:pt>
                <c:pt idx="3015">
                  <c:v>41774</c:v>
                </c:pt>
                <c:pt idx="3016">
                  <c:v>41775</c:v>
                </c:pt>
                <c:pt idx="3017">
                  <c:v>41778</c:v>
                </c:pt>
                <c:pt idx="3018">
                  <c:v>41779</c:v>
                </c:pt>
                <c:pt idx="3019">
                  <c:v>41780</c:v>
                </c:pt>
                <c:pt idx="3020">
                  <c:v>41781</c:v>
                </c:pt>
                <c:pt idx="3021">
                  <c:v>41782</c:v>
                </c:pt>
                <c:pt idx="3022">
                  <c:v>41786</c:v>
                </c:pt>
                <c:pt idx="3023">
                  <c:v>41787</c:v>
                </c:pt>
                <c:pt idx="3024">
                  <c:v>41788</c:v>
                </c:pt>
                <c:pt idx="3025">
                  <c:v>41789</c:v>
                </c:pt>
                <c:pt idx="3026">
                  <c:v>41792</c:v>
                </c:pt>
                <c:pt idx="3027">
                  <c:v>41793</c:v>
                </c:pt>
                <c:pt idx="3028">
                  <c:v>41794</c:v>
                </c:pt>
                <c:pt idx="3029">
                  <c:v>41795</c:v>
                </c:pt>
                <c:pt idx="3030">
                  <c:v>41796</c:v>
                </c:pt>
                <c:pt idx="3031">
                  <c:v>41799</c:v>
                </c:pt>
                <c:pt idx="3032">
                  <c:v>41800</c:v>
                </c:pt>
                <c:pt idx="3033">
                  <c:v>41801</c:v>
                </c:pt>
                <c:pt idx="3034">
                  <c:v>41802</c:v>
                </c:pt>
                <c:pt idx="3035">
                  <c:v>41803</c:v>
                </c:pt>
                <c:pt idx="3036">
                  <c:v>41806</c:v>
                </c:pt>
                <c:pt idx="3037">
                  <c:v>41807</c:v>
                </c:pt>
                <c:pt idx="3038">
                  <c:v>41808</c:v>
                </c:pt>
                <c:pt idx="3039">
                  <c:v>41809</c:v>
                </c:pt>
                <c:pt idx="3040">
                  <c:v>41810</c:v>
                </c:pt>
                <c:pt idx="3041">
                  <c:v>41813</c:v>
                </c:pt>
                <c:pt idx="3042">
                  <c:v>41814</c:v>
                </c:pt>
                <c:pt idx="3043">
                  <c:v>41815</c:v>
                </c:pt>
                <c:pt idx="3044">
                  <c:v>41816</c:v>
                </c:pt>
                <c:pt idx="3045">
                  <c:v>41817</c:v>
                </c:pt>
                <c:pt idx="3046">
                  <c:v>41820</c:v>
                </c:pt>
                <c:pt idx="3047">
                  <c:v>41821</c:v>
                </c:pt>
                <c:pt idx="3048">
                  <c:v>41822</c:v>
                </c:pt>
                <c:pt idx="3049">
                  <c:v>41823</c:v>
                </c:pt>
                <c:pt idx="3050">
                  <c:v>41827</c:v>
                </c:pt>
                <c:pt idx="3051">
                  <c:v>41828</c:v>
                </c:pt>
                <c:pt idx="3052">
                  <c:v>41829</c:v>
                </c:pt>
                <c:pt idx="3053">
                  <c:v>41830</c:v>
                </c:pt>
                <c:pt idx="3054">
                  <c:v>41831</c:v>
                </c:pt>
                <c:pt idx="3055">
                  <c:v>41834</c:v>
                </c:pt>
                <c:pt idx="3056">
                  <c:v>41835</c:v>
                </c:pt>
                <c:pt idx="3057">
                  <c:v>41836</c:v>
                </c:pt>
                <c:pt idx="3058">
                  <c:v>41837</c:v>
                </c:pt>
                <c:pt idx="3059">
                  <c:v>41838</c:v>
                </c:pt>
                <c:pt idx="3060">
                  <c:v>41841</c:v>
                </c:pt>
                <c:pt idx="3061">
                  <c:v>41842</c:v>
                </c:pt>
                <c:pt idx="3062">
                  <c:v>41843</c:v>
                </c:pt>
                <c:pt idx="3063">
                  <c:v>41844</c:v>
                </c:pt>
                <c:pt idx="3064">
                  <c:v>41845</c:v>
                </c:pt>
                <c:pt idx="3065">
                  <c:v>41848</c:v>
                </c:pt>
                <c:pt idx="3066">
                  <c:v>41849</c:v>
                </c:pt>
                <c:pt idx="3067">
                  <c:v>41850</c:v>
                </c:pt>
                <c:pt idx="3068">
                  <c:v>41851</c:v>
                </c:pt>
                <c:pt idx="3069">
                  <c:v>41852</c:v>
                </c:pt>
                <c:pt idx="3070">
                  <c:v>41855</c:v>
                </c:pt>
                <c:pt idx="3071">
                  <c:v>41856</c:v>
                </c:pt>
                <c:pt idx="3072">
                  <c:v>41857</c:v>
                </c:pt>
                <c:pt idx="3073">
                  <c:v>41858</c:v>
                </c:pt>
                <c:pt idx="3074">
                  <c:v>41859</c:v>
                </c:pt>
                <c:pt idx="3075">
                  <c:v>41862</c:v>
                </c:pt>
                <c:pt idx="3076">
                  <c:v>41863</c:v>
                </c:pt>
                <c:pt idx="3077">
                  <c:v>41864</c:v>
                </c:pt>
                <c:pt idx="3078">
                  <c:v>41865</c:v>
                </c:pt>
                <c:pt idx="3079">
                  <c:v>41866</c:v>
                </c:pt>
                <c:pt idx="3080">
                  <c:v>41869</c:v>
                </c:pt>
                <c:pt idx="3081">
                  <c:v>41870</c:v>
                </c:pt>
                <c:pt idx="3082">
                  <c:v>41871</c:v>
                </c:pt>
                <c:pt idx="3083">
                  <c:v>41872</c:v>
                </c:pt>
                <c:pt idx="3084">
                  <c:v>41873</c:v>
                </c:pt>
                <c:pt idx="3085">
                  <c:v>41876</c:v>
                </c:pt>
                <c:pt idx="3086">
                  <c:v>41877</c:v>
                </c:pt>
                <c:pt idx="3087">
                  <c:v>41878</c:v>
                </c:pt>
                <c:pt idx="3088">
                  <c:v>41879</c:v>
                </c:pt>
                <c:pt idx="3089">
                  <c:v>41880</c:v>
                </c:pt>
                <c:pt idx="3090">
                  <c:v>41884</c:v>
                </c:pt>
                <c:pt idx="3091">
                  <c:v>41885</c:v>
                </c:pt>
                <c:pt idx="3092">
                  <c:v>41886</c:v>
                </c:pt>
                <c:pt idx="3093">
                  <c:v>41887</c:v>
                </c:pt>
                <c:pt idx="3094">
                  <c:v>41890</c:v>
                </c:pt>
                <c:pt idx="3095">
                  <c:v>41891</c:v>
                </c:pt>
                <c:pt idx="3096">
                  <c:v>41892</c:v>
                </c:pt>
                <c:pt idx="3097">
                  <c:v>41893</c:v>
                </c:pt>
                <c:pt idx="3098">
                  <c:v>41894</c:v>
                </c:pt>
                <c:pt idx="3099">
                  <c:v>41897</c:v>
                </c:pt>
                <c:pt idx="3100">
                  <c:v>41898</c:v>
                </c:pt>
                <c:pt idx="3101">
                  <c:v>41899</c:v>
                </c:pt>
                <c:pt idx="3102">
                  <c:v>41900</c:v>
                </c:pt>
                <c:pt idx="3103">
                  <c:v>41901</c:v>
                </c:pt>
                <c:pt idx="3104">
                  <c:v>41904</c:v>
                </c:pt>
                <c:pt idx="3105">
                  <c:v>41905</c:v>
                </c:pt>
                <c:pt idx="3106">
                  <c:v>41906</c:v>
                </c:pt>
                <c:pt idx="3107">
                  <c:v>41907</c:v>
                </c:pt>
                <c:pt idx="3108">
                  <c:v>41908</c:v>
                </c:pt>
                <c:pt idx="3109">
                  <c:v>41911</c:v>
                </c:pt>
                <c:pt idx="3110">
                  <c:v>41912</c:v>
                </c:pt>
                <c:pt idx="3111">
                  <c:v>41913</c:v>
                </c:pt>
                <c:pt idx="3112">
                  <c:v>41914</c:v>
                </c:pt>
                <c:pt idx="3113">
                  <c:v>41915</c:v>
                </c:pt>
                <c:pt idx="3114">
                  <c:v>41918</c:v>
                </c:pt>
                <c:pt idx="3115">
                  <c:v>41919</c:v>
                </c:pt>
                <c:pt idx="3116">
                  <c:v>41920</c:v>
                </c:pt>
                <c:pt idx="3117">
                  <c:v>41921</c:v>
                </c:pt>
                <c:pt idx="3118">
                  <c:v>41922</c:v>
                </c:pt>
                <c:pt idx="3119">
                  <c:v>41925</c:v>
                </c:pt>
                <c:pt idx="3120">
                  <c:v>41926</c:v>
                </c:pt>
                <c:pt idx="3121">
                  <c:v>41927</c:v>
                </c:pt>
                <c:pt idx="3122">
                  <c:v>41928</c:v>
                </c:pt>
                <c:pt idx="3123">
                  <c:v>41929</c:v>
                </c:pt>
                <c:pt idx="3124">
                  <c:v>41932</c:v>
                </c:pt>
                <c:pt idx="3125">
                  <c:v>41933</c:v>
                </c:pt>
                <c:pt idx="3126">
                  <c:v>41934</c:v>
                </c:pt>
                <c:pt idx="3127">
                  <c:v>41935</c:v>
                </c:pt>
                <c:pt idx="3128">
                  <c:v>41936</c:v>
                </c:pt>
                <c:pt idx="3129">
                  <c:v>41939</c:v>
                </c:pt>
                <c:pt idx="3130">
                  <c:v>41940</c:v>
                </c:pt>
                <c:pt idx="3131">
                  <c:v>41941</c:v>
                </c:pt>
                <c:pt idx="3132">
                  <c:v>41942</c:v>
                </c:pt>
                <c:pt idx="3133">
                  <c:v>41943</c:v>
                </c:pt>
                <c:pt idx="3134">
                  <c:v>41946</c:v>
                </c:pt>
                <c:pt idx="3135">
                  <c:v>41947</c:v>
                </c:pt>
                <c:pt idx="3136">
                  <c:v>41948</c:v>
                </c:pt>
                <c:pt idx="3137">
                  <c:v>41949</c:v>
                </c:pt>
                <c:pt idx="3138">
                  <c:v>41950</c:v>
                </c:pt>
                <c:pt idx="3139">
                  <c:v>41953</c:v>
                </c:pt>
                <c:pt idx="3140">
                  <c:v>41954</c:v>
                </c:pt>
                <c:pt idx="3141">
                  <c:v>41955</c:v>
                </c:pt>
                <c:pt idx="3142">
                  <c:v>41956</c:v>
                </c:pt>
                <c:pt idx="3143">
                  <c:v>41957</c:v>
                </c:pt>
                <c:pt idx="3144">
                  <c:v>41960</c:v>
                </c:pt>
                <c:pt idx="3145">
                  <c:v>41961</c:v>
                </c:pt>
                <c:pt idx="3146">
                  <c:v>41962</c:v>
                </c:pt>
                <c:pt idx="3147">
                  <c:v>41963</c:v>
                </c:pt>
                <c:pt idx="3148">
                  <c:v>41964</c:v>
                </c:pt>
                <c:pt idx="3149">
                  <c:v>41967</c:v>
                </c:pt>
                <c:pt idx="3150">
                  <c:v>41968</c:v>
                </c:pt>
                <c:pt idx="3151">
                  <c:v>41969</c:v>
                </c:pt>
                <c:pt idx="3152">
                  <c:v>41971</c:v>
                </c:pt>
                <c:pt idx="3153">
                  <c:v>41974</c:v>
                </c:pt>
                <c:pt idx="3154">
                  <c:v>41975</c:v>
                </c:pt>
                <c:pt idx="3155">
                  <c:v>41976</c:v>
                </c:pt>
                <c:pt idx="3156">
                  <c:v>41977</c:v>
                </c:pt>
                <c:pt idx="3157">
                  <c:v>41978</c:v>
                </c:pt>
                <c:pt idx="3158">
                  <c:v>41981</c:v>
                </c:pt>
                <c:pt idx="3159">
                  <c:v>41982</c:v>
                </c:pt>
                <c:pt idx="3160">
                  <c:v>41983</c:v>
                </c:pt>
                <c:pt idx="3161">
                  <c:v>41984</c:v>
                </c:pt>
                <c:pt idx="3162">
                  <c:v>41985</c:v>
                </c:pt>
                <c:pt idx="3163">
                  <c:v>41988</c:v>
                </c:pt>
                <c:pt idx="3164">
                  <c:v>41989</c:v>
                </c:pt>
                <c:pt idx="3165">
                  <c:v>41990</c:v>
                </c:pt>
                <c:pt idx="3166">
                  <c:v>41991</c:v>
                </c:pt>
                <c:pt idx="3167">
                  <c:v>41992</c:v>
                </c:pt>
                <c:pt idx="3168">
                  <c:v>41995</c:v>
                </c:pt>
                <c:pt idx="3169">
                  <c:v>41996</c:v>
                </c:pt>
                <c:pt idx="3170">
                  <c:v>41997</c:v>
                </c:pt>
                <c:pt idx="3171">
                  <c:v>41999</c:v>
                </c:pt>
                <c:pt idx="3172">
                  <c:v>42002</c:v>
                </c:pt>
                <c:pt idx="3173">
                  <c:v>42003</c:v>
                </c:pt>
                <c:pt idx="3174">
                  <c:v>42004</c:v>
                </c:pt>
                <c:pt idx="3175">
                  <c:v>42006</c:v>
                </c:pt>
                <c:pt idx="3176">
                  <c:v>42009</c:v>
                </c:pt>
                <c:pt idx="3177">
                  <c:v>42010</c:v>
                </c:pt>
                <c:pt idx="3178">
                  <c:v>42011</c:v>
                </c:pt>
                <c:pt idx="3179">
                  <c:v>42012</c:v>
                </c:pt>
                <c:pt idx="3180">
                  <c:v>42013</c:v>
                </c:pt>
                <c:pt idx="3181">
                  <c:v>42016</c:v>
                </c:pt>
                <c:pt idx="3182">
                  <c:v>42017</c:v>
                </c:pt>
                <c:pt idx="3183">
                  <c:v>42018</c:v>
                </c:pt>
                <c:pt idx="3184">
                  <c:v>42019</c:v>
                </c:pt>
                <c:pt idx="3185">
                  <c:v>42020</c:v>
                </c:pt>
                <c:pt idx="3186">
                  <c:v>42024</c:v>
                </c:pt>
                <c:pt idx="3187">
                  <c:v>42025</c:v>
                </c:pt>
                <c:pt idx="3188">
                  <c:v>42026</c:v>
                </c:pt>
                <c:pt idx="3189">
                  <c:v>42027</c:v>
                </c:pt>
                <c:pt idx="3190">
                  <c:v>42030</c:v>
                </c:pt>
                <c:pt idx="3191">
                  <c:v>42031</c:v>
                </c:pt>
                <c:pt idx="3192">
                  <c:v>42032</c:v>
                </c:pt>
                <c:pt idx="3193">
                  <c:v>42033</c:v>
                </c:pt>
                <c:pt idx="3194">
                  <c:v>42034</c:v>
                </c:pt>
                <c:pt idx="3195">
                  <c:v>42037</c:v>
                </c:pt>
                <c:pt idx="3196">
                  <c:v>42038</c:v>
                </c:pt>
                <c:pt idx="3197">
                  <c:v>42039</c:v>
                </c:pt>
                <c:pt idx="3198">
                  <c:v>42040</c:v>
                </c:pt>
                <c:pt idx="3199">
                  <c:v>42041</c:v>
                </c:pt>
                <c:pt idx="3200">
                  <c:v>42044</c:v>
                </c:pt>
                <c:pt idx="3201">
                  <c:v>42045</c:v>
                </c:pt>
                <c:pt idx="3202">
                  <c:v>42046</c:v>
                </c:pt>
                <c:pt idx="3203">
                  <c:v>42047</c:v>
                </c:pt>
                <c:pt idx="3204">
                  <c:v>42048</c:v>
                </c:pt>
                <c:pt idx="3205">
                  <c:v>42052</c:v>
                </c:pt>
                <c:pt idx="3206">
                  <c:v>42053</c:v>
                </c:pt>
                <c:pt idx="3207">
                  <c:v>42054</c:v>
                </c:pt>
                <c:pt idx="3208">
                  <c:v>42055</c:v>
                </c:pt>
                <c:pt idx="3209">
                  <c:v>42058</c:v>
                </c:pt>
                <c:pt idx="3210">
                  <c:v>42059</c:v>
                </c:pt>
                <c:pt idx="3211">
                  <c:v>42060</c:v>
                </c:pt>
                <c:pt idx="3212">
                  <c:v>42061</c:v>
                </c:pt>
                <c:pt idx="3213">
                  <c:v>42062</c:v>
                </c:pt>
                <c:pt idx="3214">
                  <c:v>42065</c:v>
                </c:pt>
                <c:pt idx="3215">
                  <c:v>42066</c:v>
                </c:pt>
                <c:pt idx="3216">
                  <c:v>42067</c:v>
                </c:pt>
                <c:pt idx="3217">
                  <c:v>42068</c:v>
                </c:pt>
                <c:pt idx="3218">
                  <c:v>42069</c:v>
                </c:pt>
                <c:pt idx="3219">
                  <c:v>42072</c:v>
                </c:pt>
                <c:pt idx="3220">
                  <c:v>42073</c:v>
                </c:pt>
                <c:pt idx="3221">
                  <c:v>42074</c:v>
                </c:pt>
                <c:pt idx="3222">
                  <c:v>42075</c:v>
                </c:pt>
                <c:pt idx="3223">
                  <c:v>42076</c:v>
                </c:pt>
                <c:pt idx="3224">
                  <c:v>42079</c:v>
                </c:pt>
                <c:pt idx="3225">
                  <c:v>42080</c:v>
                </c:pt>
                <c:pt idx="3226">
                  <c:v>42081</c:v>
                </c:pt>
                <c:pt idx="3227">
                  <c:v>42082</c:v>
                </c:pt>
                <c:pt idx="3228">
                  <c:v>42083</c:v>
                </c:pt>
                <c:pt idx="3229">
                  <c:v>42086</c:v>
                </c:pt>
                <c:pt idx="3230">
                  <c:v>42087</c:v>
                </c:pt>
                <c:pt idx="3231">
                  <c:v>42088</c:v>
                </c:pt>
                <c:pt idx="3232">
                  <c:v>42089</c:v>
                </c:pt>
                <c:pt idx="3233">
                  <c:v>42090</c:v>
                </c:pt>
                <c:pt idx="3234">
                  <c:v>42093</c:v>
                </c:pt>
                <c:pt idx="3235">
                  <c:v>42094</c:v>
                </c:pt>
                <c:pt idx="3236">
                  <c:v>42095</c:v>
                </c:pt>
                <c:pt idx="3237">
                  <c:v>42096</c:v>
                </c:pt>
                <c:pt idx="3238">
                  <c:v>42100</c:v>
                </c:pt>
                <c:pt idx="3239">
                  <c:v>42101</c:v>
                </c:pt>
                <c:pt idx="3240">
                  <c:v>42102</c:v>
                </c:pt>
                <c:pt idx="3241">
                  <c:v>42103</c:v>
                </c:pt>
                <c:pt idx="3242">
                  <c:v>42104</c:v>
                </c:pt>
                <c:pt idx="3243">
                  <c:v>42107</c:v>
                </c:pt>
                <c:pt idx="3244">
                  <c:v>42108</c:v>
                </c:pt>
                <c:pt idx="3245">
                  <c:v>42109</c:v>
                </c:pt>
                <c:pt idx="3246">
                  <c:v>42110</c:v>
                </c:pt>
                <c:pt idx="3247">
                  <c:v>42111</c:v>
                </c:pt>
                <c:pt idx="3248">
                  <c:v>42114</c:v>
                </c:pt>
                <c:pt idx="3249">
                  <c:v>42115</c:v>
                </c:pt>
                <c:pt idx="3250">
                  <c:v>42116</c:v>
                </c:pt>
                <c:pt idx="3251">
                  <c:v>42117</c:v>
                </c:pt>
                <c:pt idx="3252">
                  <c:v>42118</c:v>
                </c:pt>
                <c:pt idx="3253">
                  <c:v>42121</c:v>
                </c:pt>
                <c:pt idx="3254">
                  <c:v>42122</c:v>
                </c:pt>
                <c:pt idx="3255">
                  <c:v>42123</c:v>
                </c:pt>
                <c:pt idx="3256">
                  <c:v>42124</c:v>
                </c:pt>
                <c:pt idx="3257">
                  <c:v>42125</c:v>
                </c:pt>
                <c:pt idx="3258">
                  <c:v>42128</c:v>
                </c:pt>
                <c:pt idx="3259">
                  <c:v>42129</c:v>
                </c:pt>
                <c:pt idx="3260">
                  <c:v>42130</c:v>
                </c:pt>
                <c:pt idx="3261">
                  <c:v>42131</c:v>
                </c:pt>
                <c:pt idx="3262">
                  <c:v>42132</c:v>
                </c:pt>
                <c:pt idx="3263">
                  <c:v>42135</c:v>
                </c:pt>
                <c:pt idx="3264">
                  <c:v>42136</c:v>
                </c:pt>
                <c:pt idx="3265">
                  <c:v>42137</c:v>
                </c:pt>
                <c:pt idx="3266">
                  <c:v>42138</c:v>
                </c:pt>
                <c:pt idx="3267">
                  <c:v>42139</c:v>
                </c:pt>
                <c:pt idx="3268">
                  <c:v>42142</c:v>
                </c:pt>
                <c:pt idx="3269">
                  <c:v>42143</c:v>
                </c:pt>
                <c:pt idx="3270">
                  <c:v>42144</c:v>
                </c:pt>
                <c:pt idx="3271">
                  <c:v>42145</c:v>
                </c:pt>
                <c:pt idx="3272">
                  <c:v>42146</c:v>
                </c:pt>
                <c:pt idx="3273">
                  <c:v>42150</c:v>
                </c:pt>
                <c:pt idx="3274">
                  <c:v>42151</c:v>
                </c:pt>
                <c:pt idx="3275">
                  <c:v>42152</c:v>
                </c:pt>
                <c:pt idx="3276">
                  <c:v>42153</c:v>
                </c:pt>
                <c:pt idx="3277">
                  <c:v>42156</c:v>
                </c:pt>
                <c:pt idx="3278">
                  <c:v>42157</c:v>
                </c:pt>
                <c:pt idx="3279">
                  <c:v>42158</c:v>
                </c:pt>
                <c:pt idx="3280">
                  <c:v>42159</c:v>
                </c:pt>
                <c:pt idx="3281">
                  <c:v>42160</c:v>
                </c:pt>
                <c:pt idx="3282">
                  <c:v>42163</c:v>
                </c:pt>
                <c:pt idx="3283">
                  <c:v>42164</c:v>
                </c:pt>
                <c:pt idx="3284">
                  <c:v>42165</c:v>
                </c:pt>
                <c:pt idx="3285">
                  <c:v>42166</c:v>
                </c:pt>
                <c:pt idx="3286">
                  <c:v>42167</c:v>
                </c:pt>
                <c:pt idx="3287">
                  <c:v>42170</c:v>
                </c:pt>
                <c:pt idx="3288">
                  <c:v>42171</c:v>
                </c:pt>
                <c:pt idx="3289">
                  <c:v>42172</c:v>
                </c:pt>
                <c:pt idx="3290">
                  <c:v>42173</c:v>
                </c:pt>
                <c:pt idx="3291">
                  <c:v>42174</c:v>
                </c:pt>
                <c:pt idx="3292">
                  <c:v>42177</c:v>
                </c:pt>
                <c:pt idx="3293">
                  <c:v>42178</c:v>
                </c:pt>
                <c:pt idx="3294">
                  <c:v>42179</c:v>
                </c:pt>
                <c:pt idx="3295">
                  <c:v>42180</c:v>
                </c:pt>
                <c:pt idx="3296">
                  <c:v>42181</c:v>
                </c:pt>
                <c:pt idx="3297">
                  <c:v>42184</c:v>
                </c:pt>
                <c:pt idx="3298">
                  <c:v>42185</c:v>
                </c:pt>
                <c:pt idx="3299">
                  <c:v>42186</c:v>
                </c:pt>
                <c:pt idx="3300">
                  <c:v>42187</c:v>
                </c:pt>
                <c:pt idx="3301">
                  <c:v>42191</c:v>
                </c:pt>
                <c:pt idx="3302">
                  <c:v>42192</c:v>
                </c:pt>
                <c:pt idx="3303">
                  <c:v>42193</c:v>
                </c:pt>
                <c:pt idx="3304">
                  <c:v>42194</c:v>
                </c:pt>
                <c:pt idx="3305">
                  <c:v>42195</c:v>
                </c:pt>
                <c:pt idx="3306">
                  <c:v>42198</c:v>
                </c:pt>
                <c:pt idx="3307">
                  <c:v>42199</c:v>
                </c:pt>
                <c:pt idx="3308">
                  <c:v>42200</c:v>
                </c:pt>
                <c:pt idx="3309">
                  <c:v>42201</c:v>
                </c:pt>
                <c:pt idx="3310">
                  <c:v>42202</c:v>
                </c:pt>
                <c:pt idx="3311">
                  <c:v>42205</c:v>
                </c:pt>
                <c:pt idx="3312">
                  <c:v>42206</c:v>
                </c:pt>
                <c:pt idx="3313">
                  <c:v>42207</c:v>
                </c:pt>
                <c:pt idx="3314">
                  <c:v>42208</c:v>
                </c:pt>
                <c:pt idx="3315">
                  <c:v>42209</c:v>
                </c:pt>
                <c:pt idx="3316">
                  <c:v>42212</c:v>
                </c:pt>
                <c:pt idx="3317">
                  <c:v>42213</c:v>
                </c:pt>
                <c:pt idx="3318">
                  <c:v>42214</c:v>
                </c:pt>
                <c:pt idx="3319">
                  <c:v>42215</c:v>
                </c:pt>
                <c:pt idx="3320">
                  <c:v>42216</c:v>
                </c:pt>
                <c:pt idx="3321">
                  <c:v>42219</c:v>
                </c:pt>
                <c:pt idx="3322">
                  <c:v>42220</c:v>
                </c:pt>
                <c:pt idx="3323">
                  <c:v>42221</c:v>
                </c:pt>
                <c:pt idx="3324">
                  <c:v>42222</c:v>
                </c:pt>
                <c:pt idx="3325">
                  <c:v>42223</c:v>
                </c:pt>
                <c:pt idx="3326">
                  <c:v>42226</c:v>
                </c:pt>
                <c:pt idx="3327">
                  <c:v>42227</c:v>
                </c:pt>
                <c:pt idx="3328">
                  <c:v>42228</c:v>
                </c:pt>
                <c:pt idx="3329">
                  <c:v>42229</c:v>
                </c:pt>
                <c:pt idx="3330">
                  <c:v>42230</c:v>
                </c:pt>
                <c:pt idx="3331">
                  <c:v>42233</c:v>
                </c:pt>
                <c:pt idx="3332">
                  <c:v>42234</c:v>
                </c:pt>
                <c:pt idx="3333">
                  <c:v>42235</c:v>
                </c:pt>
                <c:pt idx="3334">
                  <c:v>42236</c:v>
                </c:pt>
                <c:pt idx="3335">
                  <c:v>42237</c:v>
                </c:pt>
                <c:pt idx="3336">
                  <c:v>42240</c:v>
                </c:pt>
                <c:pt idx="3337">
                  <c:v>42241</c:v>
                </c:pt>
                <c:pt idx="3338">
                  <c:v>42242</c:v>
                </c:pt>
                <c:pt idx="3339">
                  <c:v>42243</c:v>
                </c:pt>
                <c:pt idx="3340">
                  <c:v>42244</c:v>
                </c:pt>
                <c:pt idx="3341">
                  <c:v>42247</c:v>
                </c:pt>
                <c:pt idx="3342">
                  <c:v>42248</c:v>
                </c:pt>
                <c:pt idx="3343">
                  <c:v>42249</c:v>
                </c:pt>
                <c:pt idx="3344">
                  <c:v>42250</c:v>
                </c:pt>
                <c:pt idx="3345">
                  <c:v>42251</c:v>
                </c:pt>
                <c:pt idx="3346">
                  <c:v>42255</c:v>
                </c:pt>
                <c:pt idx="3347">
                  <c:v>42256</c:v>
                </c:pt>
                <c:pt idx="3348">
                  <c:v>42257</c:v>
                </c:pt>
                <c:pt idx="3349">
                  <c:v>42258</c:v>
                </c:pt>
                <c:pt idx="3350">
                  <c:v>42261</c:v>
                </c:pt>
                <c:pt idx="3351">
                  <c:v>42262</c:v>
                </c:pt>
                <c:pt idx="3352">
                  <c:v>42263</c:v>
                </c:pt>
                <c:pt idx="3353">
                  <c:v>42264</c:v>
                </c:pt>
                <c:pt idx="3354">
                  <c:v>42265</c:v>
                </c:pt>
                <c:pt idx="3355">
                  <c:v>42268</c:v>
                </c:pt>
                <c:pt idx="3356">
                  <c:v>42269</c:v>
                </c:pt>
                <c:pt idx="3357">
                  <c:v>42270</c:v>
                </c:pt>
                <c:pt idx="3358">
                  <c:v>42271</c:v>
                </c:pt>
                <c:pt idx="3359">
                  <c:v>42272</c:v>
                </c:pt>
                <c:pt idx="3360">
                  <c:v>42275</c:v>
                </c:pt>
                <c:pt idx="3361">
                  <c:v>42276</c:v>
                </c:pt>
                <c:pt idx="3362">
                  <c:v>42277</c:v>
                </c:pt>
                <c:pt idx="3363">
                  <c:v>42278</c:v>
                </c:pt>
                <c:pt idx="3364">
                  <c:v>42279</c:v>
                </c:pt>
                <c:pt idx="3365">
                  <c:v>42282</c:v>
                </c:pt>
                <c:pt idx="3366">
                  <c:v>42283</c:v>
                </c:pt>
                <c:pt idx="3367">
                  <c:v>42284</c:v>
                </c:pt>
                <c:pt idx="3368">
                  <c:v>42285</c:v>
                </c:pt>
                <c:pt idx="3369">
                  <c:v>42286</c:v>
                </c:pt>
                <c:pt idx="3370">
                  <c:v>42289</c:v>
                </c:pt>
                <c:pt idx="3371">
                  <c:v>42290</c:v>
                </c:pt>
                <c:pt idx="3372">
                  <c:v>42291</c:v>
                </c:pt>
                <c:pt idx="3373">
                  <c:v>42292</c:v>
                </c:pt>
                <c:pt idx="3374">
                  <c:v>42293</c:v>
                </c:pt>
                <c:pt idx="3375">
                  <c:v>42296</c:v>
                </c:pt>
                <c:pt idx="3376">
                  <c:v>42297</c:v>
                </c:pt>
                <c:pt idx="3377">
                  <c:v>42298</c:v>
                </c:pt>
                <c:pt idx="3378">
                  <c:v>42299</c:v>
                </c:pt>
                <c:pt idx="3379">
                  <c:v>42300</c:v>
                </c:pt>
                <c:pt idx="3380">
                  <c:v>42303</c:v>
                </c:pt>
                <c:pt idx="3381">
                  <c:v>42304</c:v>
                </c:pt>
                <c:pt idx="3382">
                  <c:v>42305</c:v>
                </c:pt>
                <c:pt idx="3383">
                  <c:v>42306</c:v>
                </c:pt>
                <c:pt idx="3384">
                  <c:v>42307</c:v>
                </c:pt>
                <c:pt idx="3385">
                  <c:v>42310</c:v>
                </c:pt>
                <c:pt idx="3386">
                  <c:v>42311</c:v>
                </c:pt>
                <c:pt idx="3387">
                  <c:v>42312</c:v>
                </c:pt>
                <c:pt idx="3388">
                  <c:v>42313</c:v>
                </c:pt>
                <c:pt idx="3389">
                  <c:v>42314</c:v>
                </c:pt>
                <c:pt idx="3390">
                  <c:v>42317</c:v>
                </c:pt>
                <c:pt idx="3391">
                  <c:v>42318</c:v>
                </c:pt>
                <c:pt idx="3392">
                  <c:v>42319</c:v>
                </c:pt>
                <c:pt idx="3393">
                  <c:v>42320</c:v>
                </c:pt>
                <c:pt idx="3394">
                  <c:v>42321</c:v>
                </c:pt>
                <c:pt idx="3395">
                  <c:v>42324</c:v>
                </c:pt>
                <c:pt idx="3396">
                  <c:v>42325</c:v>
                </c:pt>
                <c:pt idx="3397">
                  <c:v>42326</c:v>
                </c:pt>
                <c:pt idx="3398">
                  <c:v>42327</c:v>
                </c:pt>
                <c:pt idx="3399">
                  <c:v>42328</c:v>
                </c:pt>
                <c:pt idx="3400">
                  <c:v>42331</c:v>
                </c:pt>
                <c:pt idx="3401">
                  <c:v>42332</c:v>
                </c:pt>
                <c:pt idx="3402">
                  <c:v>42333</c:v>
                </c:pt>
                <c:pt idx="3403">
                  <c:v>42335</c:v>
                </c:pt>
                <c:pt idx="3404">
                  <c:v>42338</c:v>
                </c:pt>
                <c:pt idx="3405">
                  <c:v>42339</c:v>
                </c:pt>
                <c:pt idx="3406">
                  <c:v>42340</c:v>
                </c:pt>
                <c:pt idx="3407">
                  <c:v>42341</c:v>
                </c:pt>
                <c:pt idx="3408">
                  <c:v>42342</c:v>
                </c:pt>
                <c:pt idx="3409">
                  <c:v>42345</c:v>
                </c:pt>
                <c:pt idx="3410">
                  <c:v>42346</c:v>
                </c:pt>
                <c:pt idx="3411">
                  <c:v>42347</c:v>
                </c:pt>
                <c:pt idx="3412">
                  <c:v>42348</c:v>
                </c:pt>
                <c:pt idx="3413">
                  <c:v>42349</c:v>
                </c:pt>
                <c:pt idx="3414">
                  <c:v>42352</c:v>
                </c:pt>
                <c:pt idx="3415">
                  <c:v>42353</c:v>
                </c:pt>
                <c:pt idx="3416">
                  <c:v>42354</c:v>
                </c:pt>
                <c:pt idx="3417">
                  <c:v>42355</c:v>
                </c:pt>
                <c:pt idx="3418">
                  <c:v>42356</c:v>
                </c:pt>
                <c:pt idx="3419">
                  <c:v>42359</c:v>
                </c:pt>
                <c:pt idx="3420">
                  <c:v>42360</c:v>
                </c:pt>
                <c:pt idx="3421">
                  <c:v>42361</c:v>
                </c:pt>
                <c:pt idx="3422">
                  <c:v>42362</c:v>
                </c:pt>
                <c:pt idx="3423">
                  <c:v>42366</c:v>
                </c:pt>
                <c:pt idx="3424">
                  <c:v>42367</c:v>
                </c:pt>
                <c:pt idx="3425">
                  <c:v>42368</c:v>
                </c:pt>
                <c:pt idx="3426">
                  <c:v>42369</c:v>
                </c:pt>
                <c:pt idx="3427">
                  <c:v>42373</c:v>
                </c:pt>
                <c:pt idx="3428">
                  <c:v>42374</c:v>
                </c:pt>
                <c:pt idx="3429">
                  <c:v>42375</c:v>
                </c:pt>
                <c:pt idx="3430">
                  <c:v>42376</c:v>
                </c:pt>
                <c:pt idx="3431">
                  <c:v>42377</c:v>
                </c:pt>
                <c:pt idx="3432">
                  <c:v>42380</c:v>
                </c:pt>
                <c:pt idx="3433">
                  <c:v>42381</c:v>
                </c:pt>
                <c:pt idx="3434">
                  <c:v>42382</c:v>
                </c:pt>
                <c:pt idx="3435">
                  <c:v>42383</c:v>
                </c:pt>
                <c:pt idx="3436">
                  <c:v>42384</c:v>
                </c:pt>
                <c:pt idx="3437">
                  <c:v>42388</c:v>
                </c:pt>
                <c:pt idx="3438">
                  <c:v>42389</c:v>
                </c:pt>
                <c:pt idx="3439">
                  <c:v>42390</c:v>
                </c:pt>
                <c:pt idx="3440">
                  <c:v>42391</c:v>
                </c:pt>
                <c:pt idx="3441">
                  <c:v>42394</c:v>
                </c:pt>
                <c:pt idx="3442">
                  <c:v>42395</c:v>
                </c:pt>
                <c:pt idx="3443">
                  <c:v>42396</c:v>
                </c:pt>
                <c:pt idx="3444">
                  <c:v>42397</c:v>
                </c:pt>
                <c:pt idx="3445">
                  <c:v>42398</c:v>
                </c:pt>
                <c:pt idx="3446">
                  <c:v>42401</c:v>
                </c:pt>
                <c:pt idx="3447">
                  <c:v>42402</c:v>
                </c:pt>
                <c:pt idx="3448">
                  <c:v>42403</c:v>
                </c:pt>
                <c:pt idx="3449">
                  <c:v>42404</c:v>
                </c:pt>
                <c:pt idx="3450">
                  <c:v>42405</c:v>
                </c:pt>
                <c:pt idx="3451">
                  <c:v>42408</c:v>
                </c:pt>
                <c:pt idx="3452">
                  <c:v>42409</c:v>
                </c:pt>
                <c:pt idx="3453">
                  <c:v>42410</c:v>
                </c:pt>
                <c:pt idx="3454">
                  <c:v>42411</c:v>
                </c:pt>
                <c:pt idx="3455">
                  <c:v>42412</c:v>
                </c:pt>
                <c:pt idx="3456">
                  <c:v>42416</c:v>
                </c:pt>
                <c:pt idx="3457">
                  <c:v>42417</c:v>
                </c:pt>
                <c:pt idx="3458">
                  <c:v>42418</c:v>
                </c:pt>
                <c:pt idx="3459">
                  <c:v>42419</c:v>
                </c:pt>
                <c:pt idx="3460">
                  <c:v>42422</c:v>
                </c:pt>
                <c:pt idx="3461">
                  <c:v>42423</c:v>
                </c:pt>
                <c:pt idx="3462">
                  <c:v>42424</c:v>
                </c:pt>
                <c:pt idx="3463">
                  <c:v>42425</c:v>
                </c:pt>
                <c:pt idx="3464">
                  <c:v>42426</c:v>
                </c:pt>
                <c:pt idx="3465">
                  <c:v>42429</c:v>
                </c:pt>
                <c:pt idx="3466">
                  <c:v>42430</c:v>
                </c:pt>
                <c:pt idx="3467">
                  <c:v>42431</c:v>
                </c:pt>
                <c:pt idx="3468">
                  <c:v>42432</c:v>
                </c:pt>
                <c:pt idx="3469">
                  <c:v>42433</c:v>
                </c:pt>
                <c:pt idx="3470">
                  <c:v>42436</c:v>
                </c:pt>
                <c:pt idx="3471">
                  <c:v>42437</c:v>
                </c:pt>
                <c:pt idx="3472">
                  <c:v>42438</c:v>
                </c:pt>
                <c:pt idx="3473">
                  <c:v>42439</c:v>
                </c:pt>
                <c:pt idx="3474">
                  <c:v>42440</c:v>
                </c:pt>
                <c:pt idx="3475">
                  <c:v>42443</c:v>
                </c:pt>
                <c:pt idx="3476">
                  <c:v>42444</c:v>
                </c:pt>
                <c:pt idx="3477">
                  <c:v>42445</c:v>
                </c:pt>
                <c:pt idx="3478">
                  <c:v>42446</c:v>
                </c:pt>
                <c:pt idx="3479">
                  <c:v>42447</c:v>
                </c:pt>
                <c:pt idx="3480">
                  <c:v>42450</c:v>
                </c:pt>
                <c:pt idx="3481">
                  <c:v>42451</c:v>
                </c:pt>
                <c:pt idx="3482">
                  <c:v>42452</c:v>
                </c:pt>
                <c:pt idx="3483">
                  <c:v>42453</c:v>
                </c:pt>
                <c:pt idx="3484">
                  <c:v>42457</c:v>
                </c:pt>
                <c:pt idx="3485">
                  <c:v>42458</c:v>
                </c:pt>
                <c:pt idx="3486">
                  <c:v>42459</c:v>
                </c:pt>
                <c:pt idx="3487">
                  <c:v>42460</c:v>
                </c:pt>
                <c:pt idx="3488">
                  <c:v>42461</c:v>
                </c:pt>
                <c:pt idx="3489">
                  <c:v>42464</c:v>
                </c:pt>
                <c:pt idx="3490">
                  <c:v>42465</c:v>
                </c:pt>
                <c:pt idx="3491">
                  <c:v>42466</c:v>
                </c:pt>
                <c:pt idx="3492">
                  <c:v>42467</c:v>
                </c:pt>
                <c:pt idx="3493">
                  <c:v>42468</c:v>
                </c:pt>
                <c:pt idx="3494">
                  <c:v>42471</c:v>
                </c:pt>
                <c:pt idx="3495">
                  <c:v>42472</c:v>
                </c:pt>
                <c:pt idx="3496">
                  <c:v>42473</c:v>
                </c:pt>
                <c:pt idx="3497">
                  <c:v>42474</c:v>
                </c:pt>
                <c:pt idx="3498">
                  <c:v>42475</c:v>
                </c:pt>
                <c:pt idx="3499">
                  <c:v>42478</c:v>
                </c:pt>
                <c:pt idx="3500">
                  <c:v>42479</c:v>
                </c:pt>
                <c:pt idx="3501">
                  <c:v>42480</c:v>
                </c:pt>
                <c:pt idx="3502">
                  <c:v>42481</c:v>
                </c:pt>
                <c:pt idx="3503">
                  <c:v>42482</c:v>
                </c:pt>
                <c:pt idx="3504">
                  <c:v>42485</c:v>
                </c:pt>
                <c:pt idx="3505">
                  <c:v>42486</c:v>
                </c:pt>
                <c:pt idx="3506">
                  <c:v>42487</c:v>
                </c:pt>
                <c:pt idx="3507">
                  <c:v>42488</c:v>
                </c:pt>
                <c:pt idx="3508">
                  <c:v>42489</c:v>
                </c:pt>
                <c:pt idx="3509">
                  <c:v>42492</c:v>
                </c:pt>
                <c:pt idx="3510">
                  <c:v>42493</c:v>
                </c:pt>
                <c:pt idx="3511">
                  <c:v>42494</c:v>
                </c:pt>
                <c:pt idx="3512">
                  <c:v>42495</c:v>
                </c:pt>
                <c:pt idx="3513">
                  <c:v>42496</c:v>
                </c:pt>
                <c:pt idx="3514">
                  <c:v>42499</c:v>
                </c:pt>
                <c:pt idx="3515">
                  <c:v>42500</c:v>
                </c:pt>
                <c:pt idx="3516">
                  <c:v>42501</c:v>
                </c:pt>
                <c:pt idx="3517">
                  <c:v>42502</c:v>
                </c:pt>
                <c:pt idx="3518">
                  <c:v>42503</c:v>
                </c:pt>
                <c:pt idx="3519">
                  <c:v>42506</c:v>
                </c:pt>
                <c:pt idx="3520">
                  <c:v>42507</c:v>
                </c:pt>
                <c:pt idx="3521">
                  <c:v>42508</c:v>
                </c:pt>
                <c:pt idx="3522">
                  <c:v>42509</c:v>
                </c:pt>
                <c:pt idx="3523">
                  <c:v>42510</c:v>
                </c:pt>
                <c:pt idx="3524">
                  <c:v>42513</c:v>
                </c:pt>
                <c:pt idx="3525">
                  <c:v>42514</c:v>
                </c:pt>
                <c:pt idx="3526">
                  <c:v>42515</c:v>
                </c:pt>
                <c:pt idx="3527">
                  <c:v>42516</c:v>
                </c:pt>
                <c:pt idx="3528">
                  <c:v>42517</c:v>
                </c:pt>
                <c:pt idx="3529">
                  <c:v>42521</c:v>
                </c:pt>
                <c:pt idx="3530">
                  <c:v>42522</c:v>
                </c:pt>
                <c:pt idx="3531">
                  <c:v>42523</c:v>
                </c:pt>
                <c:pt idx="3532">
                  <c:v>42524</c:v>
                </c:pt>
                <c:pt idx="3533">
                  <c:v>42527</c:v>
                </c:pt>
                <c:pt idx="3534">
                  <c:v>42528</c:v>
                </c:pt>
                <c:pt idx="3535">
                  <c:v>42529</c:v>
                </c:pt>
                <c:pt idx="3536">
                  <c:v>42530</c:v>
                </c:pt>
                <c:pt idx="3537">
                  <c:v>42531</c:v>
                </c:pt>
                <c:pt idx="3538">
                  <c:v>42534</c:v>
                </c:pt>
                <c:pt idx="3539">
                  <c:v>42535</c:v>
                </c:pt>
                <c:pt idx="3540">
                  <c:v>42536</c:v>
                </c:pt>
                <c:pt idx="3541">
                  <c:v>42537</c:v>
                </c:pt>
                <c:pt idx="3542">
                  <c:v>42538</c:v>
                </c:pt>
                <c:pt idx="3543">
                  <c:v>42541</c:v>
                </c:pt>
                <c:pt idx="3544">
                  <c:v>42542</c:v>
                </c:pt>
                <c:pt idx="3545">
                  <c:v>42543</c:v>
                </c:pt>
                <c:pt idx="3546">
                  <c:v>42544</c:v>
                </c:pt>
                <c:pt idx="3547">
                  <c:v>42545</c:v>
                </c:pt>
                <c:pt idx="3548">
                  <c:v>42548</c:v>
                </c:pt>
                <c:pt idx="3549">
                  <c:v>42549</c:v>
                </c:pt>
                <c:pt idx="3550">
                  <c:v>42550</c:v>
                </c:pt>
                <c:pt idx="3551">
                  <c:v>42551</c:v>
                </c:pt>
                <c:pt idx="3552">
                  <c:v>42552</c:v>
                </c:pt>
                <c:pt idx="3553">
                  <c:v>42556</c:v>
                </c:pt>
                <c:pt idx="3554">
                  <c:v>42557</c:v>
                </c:pt>
                <c:pt idx="3555">
                  <c:v>42558</c:v>
                </c:pt>
                <c:pt idx="3556">
                  <c:v>42559</c:v>
                </c:pt>
                <c:pt idx="3557">
                  <c:v>42562</c:v>
                </c:pt>
                <c:pt idx="3558">
                  <c:v>42563</c:v>
                </c:pt>
                <c:pt idx="3559">
                  <c:v>42564</c:v>
                </c:pt>
                <c:pt idx="3560">
                  <c:v>42565</c:v>
                </c:pt>
                <c:pt idx="3561">
                  <c:v>42566</c:v>
                </c:pt>
                <c:pt idx="3562">
                  <c:v>42569</c:v>
                </c:pt>
                <c:pt idx="3563">
                  <c:v>42570</c:v>
                </c:pt>
                <c:pt idx="3564">
                  <c:v>42571</c:v>
                </c:pt>
                <c:pt idx="3565">
                  <c:v>42572</c:v>
                </c:pt>
                <c:pt idx="3566">
                  <c:v>42573</c:v>
                </c:pt>
                <c:pt idx="3567">
                  <c:v>42576</c:v>
                </c:pt>
                <c:pt idx="3568">
                  <c:v>42577</c:v>
                </c:pt>
                <c:pt idx="3569">
                  <c:v>42578</c:v>
                </c:pt>
                <c:pt idx="3570">
                  <c:v>42579</c:v>
                </c:pt>
                <c:pt idx="3571">
                  <c:v>42580</c:v>
                </c:pt>
                <c:pt idx="3572">
                  <c:v>42583</c:v>
                </c:pt>
                <c:pt idx="3573">
                  <c:v>42584</c:v>
                </c:pt>
                <c:pt idx="3574">
                  <c:v>42585</c:v>
                </c:pt>
                <c:pt idx="3575">
                  <c:v>42586</c:v>
                </c:pt>
                <c:pt idx="3576">
                  <c:v>42587</c:v>
                </c:pt>
                <c:pt idx="3577">
                  <c:v>42590</c:v>
                </c:pt>
                <c:pt idx="3578">
                  <c:v>42591</c:v>
                </c:pt>
                <c:pt idx="3579">
                  <c:v>42592</c:v>
                </c:pt>
                <c:pt idx="3580">
                  <c:v>42593</c:v>
                </c:pt>
                <c:pt idx="3581">
                  <c:v>42594</c:v>
                </c:pt>
                <c:pt idx="3582">
                  <c:v>42597</c:v>
                </c:pt>
                <c:pt idx="3583">
                  <c:v>42598</c:v>
                </c:pt>
                <c:pt idx="3584">
                  <c:v>42599</c:v>
                </c:pt>
                <c:pt idx="3585">
                  <c:v>42600</c:v>
                </c:pt>
                <c:pt idx="3586">
                  <c:v>42601</c:v>
                </c:pt>
                <c:pt idx="3587">
                  <c:v>42604</c:v>
                </c:pt>
                <c:pt idx="3588">
                  <c:v>42605</c:v>
                </c:pt>
                <c:pt idx="3589">
                  <c:v>42606</c:v>
                </c:pt>
                <c:pt idx="3590">
                  <c:v>42607</c:v>
                </c:pt>
                <c:pt idx="3591">
                  <c:v>42608</c:v>
                </c:pt>
                <c:pt idx="3592">
                  <c:v>42611</c:v>
                </c:pt>
                <c:pt idx="3593">
                  <c:v>42612</c:v>
                </c:pt>
                <c:pt idx="3594">
                  <c:v>42613</c:v>
                </c:pt>
                <c:pt idx="3595">
                  <c:v>42614</c:v>
                </c:pt>
                <c:pt idx="3596">
                  <c:v>42615</c:v>
                </c:pt>
                <c:pt idx="3597">
                  <c:v>42619</c:v>
                </c:pt>
                <c:pt idx="3598">
                  <c:v>42620</c:v>
                </c:pt>
                <c:pt idx="3599">
                  <c:v>42621</c:v>
                </c:pt>
                <c:pt idx="3600">
                  <c:v>42622</c:v>
                </c:pt>
                <c:pt idx="3601">
                  <c:v>42625</c:v>
                </c:pt>
                <c:pt idx="3602">
                  <c:v>42626</c:v>
                </c:pt>
                <c:pt idx="3603">
                  <c:v>42627</c:v>
                </c:pt>
                <c:pt idx="3604">
                  <c:v>42628</c:v>
                </c:pt>
                <c:pt idx="3605">
                  <c:v>42629</c:v>
                </c:pt>
                <c:pt idx="3606">
                  <c:v>42632</c:v>
                </c:pt>
                <c:pt idx="3607">
                  <c:v>42633</c:v>
                </c:pt>
                <c:pt idx="3608">
                  <c:v>42634</c:v>
                </c:pt>
                <c:pt idx="3609">
                  <c:v>42635</c:v>
                </c:pt>
                <c:pt idx="3610">
                  <c:v>42636</c:v>
                </c:pt>
                <c:pt idx="3611">
                  <c:v>42639</c:v>
                </c:pt>
                <c:pt idx="3612">
                  <c:v>42640</c:v>
                </c:pt>
                <c:pt idx="3613">
                  <c:v>42641</c:v>
                </c:pt>
                <c:pt idx="3614">
                  <c:v>42642</c:v>
                </c:pt>
                <c:pt idx="3615">
                  <c:v>42643</c:v>
                </c:pt>
                <c:pt idx="3616">
                  <c:v>42646</c:v>
                </c:pt>
                <c:pt idx="3617">
                  <c:v>42647</c:v>
                </c:pt>
                <c:pt idx="3618">
                  <c:v>42648</c:v>
                </c:pt>
                <c:pt idx="3619">
                  <c:v>42649</c:v>
                </c:pt>
                <c:pt idx="3620">
                  <c:v>42650</c:v>
                </c:pt>
                <c:pt idx="3621">
                  <c:v>42653</c:v>
                </c:pt>
                <c:pt idx="3622">
                  <c:v>42654</c:v>
                </c:pt>
                <c:pt idx="3623">
                  <c:v>42655</c:v>
                </c:pt>
                <c:pt idx="3624">
                  <c:v>42656</c:v>
                </c:pt>
                <c:pt idx="3625">
                  <c:v>42657</c:v>
                </c:pt>
                <c:pt idx="3626">
                  <c:v>42660</c:v>
                </c:pt>
                <c:pt idx="3627">
                  <c:v>42661</c:v>
                </c:pt>
                <c:pt idx="3628">
                  <c:v>42662</c:v>
                </c:pt>
                <c:pt idx="3629">
                  <c:v>42663</c:v>
                </c:pt>
                <c:pt idx="3630">
                  <c:v>42664</c:v>
                </c:pt>
                <c:pt idx="3631">
                  <c:v>42667</c:v>
                </c:pt>
                <c:pt idx="3632">
                  <c:v>42668</c:v>
                </c:pt>
                <c:pt idx="3633">
                  <c:v>42669</c:v>
                </c:pt>
                <c:pt idx="3634">
                  <c:v>42670</c:v>
                </c:pt>
                <c:pt idx="3635">
                  <c:v>42671</c:v>
                </c:pt>
                <c:pt idx="3636">
                  <c:v>42674</c:v>
                </c:pt>
                <c:pt idx="3637">
                  <c:v>42675</c:v>
                </c:pt>
                <c:pt idx="3638">
                  <c:v>42676</c:v>
                </c:pt>
                <c:pt idx="3639">
                  <c:v>42677</c:v>
                </c:pt>
                <c:pt idx="3640">
                  <c:v>42678</c:v>
                </c:pt>
                <c:pt idx="3641">
                  <c:v>42681</c:v>
                </c:pt>
                <c:pt idx="3642">
                  <c:v>42682</c:v>
                </c:pt>
                <c:pt idx="3643">
                  <c:v>42683</c:v>
                </c:pt>
                <c:pt idx="3644">
                  <c:v>42684</c:v>
                </c:pt>
                <c:pt idx="3645">
                  <c:v>42685</c:v>
                </c:pt>
                <c:pt idx="3646">
                  <c:v>42688</c:v>
                </c:pt>
                <c:pt idx="3647">
                  <c:v>42689</c:v>
                </c:pt>
                <c:pt idx="3648">
                  <c:v>42690</c:v>
                </c:pt>
                <c:pt idx="3649">
                  <c:v>42691</c:v>
                </c:pt>
                <c:pt idx="3650">
                  <c:v>42692</c:v>
                </c:pt>
                <c:pt idx="3651">
                  <c:v>42695</c:v>
                </c:pt>
                <c:pt idx="3652">
                  <c:v>42696</c:v>
                </c:pt>
                <c:pt idx="3653">
                  <c:v>42697</c:v>
                </c:pt>
                <c:pt idx="3654">
                  <c:v>42699</c:v>
                </c:pt>
                <c:pt idx="3655">
                  <c:v>42702</c:v>
                </c:pt>
                <c:pt idx="3656">
                  <c:v>42703</c:v>
                </c:pt>
                <c:pt idx="3657">
                  <c:v>42704</c:v>
                </c:pt>
                <c:pt idx="3658">
                  <c:v>42705</c:v>
                </c:pt>
                <c:pt idx="3659">
                  <c:v>42706</c:v>
                </c:pt>
                <c:pt idx="3660">
                  <c:v>42709</c:v>
                </c:pt>
                <c:pt idx="3661">
                  <c:v>42710</c:v>
                </c:pt>
                <c:pt idx="3662">
                  <c:v>42711</c:v>
                </c:pt>
                <c:pt idx="3663">
                  <c:v>42712</c:v>
                </c:pt>
                <c:pt idx="3664">
                  <c:v>42713</c:v>
                </c:pt>
                <c:pt idx="3665">
                  <c:v>42716</c:v>
                </c:pt>
                <c:pt idx="3666">
                  <c:v>42717</c:v>
                </c:pt>
                <c:pt idx="3667">
                  <c:v>42718</c:v>
                </c:pt>
                <c:pt idx="3668">
                  <c:v>42719</c:v>
                </c:pt>
                <c:pt idx="3669">
                  <c:v>42720</c:v>
                </c:pt>
                <c:pt idx="3670">
                  <c:v>42723</c:v>
                </c:pt>
                <c:pt idx="3671">
                  <c:v>42724</c:v>
                </c:pt>
                <c:pt idx="3672">
                  <c:v>42725</c:v>
                </c:pt>
                <c:pt idx="3673">
                  <c:v>42726</c:v>
                </c:pt>
                <c:pt idx="3674">
                  <c:v>42727</c:v>
                </c:pt>
                <c:pt idx="3675">
                  <c:v>42731</c:v>
                </c:pt>
                <c:pt idx="3676">
                  <c:v>42732</c:v>
                </c:pt>
                <c:pt idx="3677">
                  <c:v>42733</c:v>
                </c:pt>
                <c:pt idx="3678">
                  <c:v>42734</c:v>
                </c:pt>
                <c:pt idx="3679">
                  <c:v>42738</c:v>
                </c:pt>
                <c:pt idx="3680">
                  <c:v>42739</c:v>
                </c:pt>
                <c:pt idx="3681">
                  <c:v>42740</c:v>
                </c:pt>
                <c:pt idx="3682">
                  <c:v>42741</c:v>
                </c:pt>
                <c:pt idx="3683">
                  <c:v>42744</c:v>
                </c:pt>
                <c:pt idx="3684">
                  <c:v>42745</c:v>
                </c:pt>
                <c:pt idx="3685">
                  <c:v>42746</c:v>
                </c:pt>
                <c:pt idx="3686">
                  <c:v>42747</c:v>
                </c:pt>
                <c:pt idx="3687">
                  <c:v>42748</c:v>
                </c:pt>
                <c:pt idx="3688">
                  <c:v>42752</c:v>
                </c:pt>
                <c:pt idx="3689">
                  <c:v>42753</c:v>
                </c:pt>
                <c:pt idx="3690">
                  <c:v>42754</c:v>
                </c:pt>
                <c:pt idx="3691">
                  <c:v>42755</c:v>
                </c:pt>
                <c:pt idx="3692">
                  <c:v>42758</c:v>
                </c:pt>
                <c:pt idx="3693">
                  <c:v>42759</c:v>
                </c:pt>
                <c:pt idx="3694">
                  <c:v>42760</c:v>
                </c:pt>
                <c:pt idx="3695">
                  <c:v>42761</c:v>
                </c:pt>
                <c:pt idx="3696">
                  <c:v>42762</c:v>
                </c:pt>
                <c:pt idx="3697">
                  <c:v>42765</c:v>
                </c:pt>
                <c:pt idx="3698">
                  <c:v>42766</c:v>
                </c:pt>
                <c:pt idx="3699">
                  <c:v>42767</c:v>
                </c:pt>
                <c:pt idx="3700">
                  <c:v>42768</c:v>
                </c:pt>
                <c:pt idx="3701">
                  <c:v>42769</c:v>
                </c:pt>
                <c:pt idx="3702">
                  <c:v>42772</c:v>
                </c:pt>
                <c:pt idx="3703">
                  <c:v>42773</c:v>
                </c:pt>
                <c:pt idx="3704">
                  <c:v>42774</c:v>
                </c:pt>
                <c:pt idx="3705">
                  <c:v>42775</c:v>
                </c:pt>
                <c:pt idx="3706">
                  <c:v>42776</c:v>
                </c:pt>
                <c:pt idx="3707">
                  <c:v>42779</c:v>
                </c:pt>
                <c:pt idx="3708">
                  <c:v>42780</c:v>
                </c:pt>
                <c:pt idx="3709">
                  <c:v>42781</c:v>
                </c:pt>
                <c:pt idx="3710">
                  <c:v>42782</c:v>
                </c:pt>
                <c:pt idx="3711">
                  <c:v>42783</c:v>
                </c:pt>
                <c:pt idx="3712">
                  <c:v>42787</c:v>
                </c:pt>
                <c:pt idx="3713">
                  <c:v>42788</c:v>
                </c:pt>
                <c:pt idx="3714">
                  <c:v>42789</c:v>
                </c:pt>
                <c:pt idx="3715">
                  <c:v>42790</c:v>
                </c:pt>
                <c:pt idx="3716">
                  <c:v>42793</c:v>
                </c:pt>
                <c:pt idx="3717">
                  <c:v>42794</c:v>
                </c:pt>
                <c:pt idx="3718">
                  <c:v>42795</c:v>
                </c:pt>
                <c:pt idx="3719">
                  <c:v>42796</c:v>
                </c:pt>
                <c:pt idx="3720">
                  <c:v>42797</c:v>
                </c:pt>
                <c:pt idx="3721">
                  <c:v>42800</c:v>
                </c:pt>
                <c:pt idx="3722">
                  <c:v>42801</c:v>
                </c:pt>
                <c:pt idx="3723">
                  <c:v>42802</c:v>
                </c:pt>
                <c:pt idx="3724">
                  <c:v>42803</c:v>
                </c:pt>
                <c:pt idx="3725">
                  <c:v>42804</c:v>
                </c:pt>
                <c:pt idx="3726">
                  <c:v>42807</c:v>
                </c:pt>
                <c:pt idx="3727">
                  <c:v>42808</c:v>
                </c:pt>
                <c:pt idx="3728">
                  <c:v>42809</c:v>
                </c:pt>
                <c:pt idx="3729">
                  <c:v>42810</c:v>
                </c:pt>
                <c:pt idx="3730">
                  <c:v>42811</c:v>
                </c:pt>
                <c:pt idx="3731">
                  <c:v>42814</c:v>
                </c:pt>
                <c:pt idx="3732">
                  <c:v>42815</c:v>
                </c:pt>
                <c:pt idx="3733">
                  <c:v>42816</c:v>
                </c:pt>
                <c:pt idx="3734">
                  <c:v>42817</c:v>
                </c:pt>
                <c:pt idx="3735">
                  <c:v>42818</c:v>
                </c:pt>
                <c:pt idx="3736">
                  <c:v>42821</c:v>
                </c:pt>
                <c:pt idx="3737">
                  <c:v>42822</c:v>
                </c:pt>
                <c:pt idx="3738">
                  <c:v>42823</c:v>
                </c:pt>
                <c:pt idx="3739">
                  <c:v>42824</c:v>
                </c:pt>
                <c:pt idx="3740">
                  <c:v>42825</c:v>
                </c:pt>
                <c:pt idx="3741">
                  <c:v>42828</c:v>
                </c:pt>
                <c:pt idx="3742">
                  <c:v>42829</c:v>
                </c:pt>
                <c:pt idx="3743">
                  <c:v>42830</c:v>
                </c:pt>
                <c:pt idx="3744">
                  <c:v>42831</c:v>
                </c:pt>
                <c:pt idx="3745">
                  <c:v>42832</c:v>
                </c:pt>
                <c:pt idx="3746">
                  <c:v>42835</c:v>
                </c:pt>
                <c:pt idx="3747">
                  <c:v>42836</c:v>
                </c:pt>
                <c:pt idx="3748">
                  <c:v>42837</c:v>
                </c:pt>
                <c:pt idx="3749">
                  <c:v>42838</c:v>
                </c:pt>
                <c:pt idx="3750">
                  <c:v>42842</c:v>
                </c:pt>
                <c:pt idx="3751">
                  <c:v>42843</c:v>
                </c:pt>
                <c:pt idx="3752">
                  <c:v>42844</c:v>
                </c:pt>
                <c:pt idx="3753">
                  <c:v>42845</c:v>
                </c:pt>
                <c:pt idx="3754">
                  <c:v>42846</c:v>
                </c:pt>
                <c:pt idx="3755">
                  <c:v>42849</c:v>
                </c:pt>
                <c:pt idx="3756">
                  <c:v>42850</c:v>
                </c:pt>
                <c:pt idx="3757">
                  <c:v>42851</c:v>
                </c:pt>
                <c:pt idx="3758">
                  <c:v>42852</c:v>
                </c:pt>
                <c:pt idx="3759">
                  <c:v>42853</c:v>
                </c:pt>
                <c:pt idx="3760">
                  <c:v>42856</c:v>
                </c:pt>
                <c:pt idx="3761">
                  <c:v>42857</c:v>
                </c:pt>
                <c:pt idx="3762">
                  <c:v>42858</c:v>
                </c:pt>
                <c:pt idx="3763">
                  <c:v>42859</c:v>
                </c:pt>
                <c:pt idx="3764">
                  <c:v>42860</c:v>
                </c:pt>
                <c:pt idx="3765">
                  <c:v>42863</c:v>
                </c:pt>
                <c:pt idx="3766">
                  <c:v>42864</c:v>
                </c:pt>
                <c:pt idx="3767">
                  <c:v>42865</c:v>
                </c:pt>
                <c:pt idx="3768">
                  <c:v>42866</c:v>
                </c:pt>
                <c:pt idx="3769">
                  <c:v>42867</c:v>
                </c:pt>
                <c:pt idx="3770">
                  <c:v>42870</c:v>
                </c:pt>
                <c:pt idx="3771">
                  <c:v>42871</c:v>
                </c:pt>
                <c:pt idx="3772">
                  <c:v>42872</c:v>
                </c:pt>
                <c:pt idx="3773">
                  <c:v>42873</c:v>
                </c:pt>
                <c:pt idx="3774">
                  <c:v>42874</c:v>
                </c:pt>
                <c:pt idx="3775">
                  <c:v>42877</c:v>
                </c:pt>
                <c:pt idx="3776">
                  <c:v>42878</c:v>
                </c:pt>
                <c:pt idx="3777">
                  <c:v>42879</c:v>
                </c:pt>
                <c:pt idx="3778">
                  <c:v>42880</c:v>
                </c:pt>
                <c:pt idx="3779">
                  <c:v>42881</c:v>
                </c:pt>
                <c:pt idx="3780">
                  <c:v>42885</c:v>
                </c:pt>
                <c:pt idx="3781">
                  <c:v>42886</c:v>
                </c:pt>
                <c:pt idx="3782">
                  <c:v>42887</c:v>
                </c:pt>
                <c:pt idx="3783">
                  <c:v>42888</c:v>
                </c:pt>
                <c:pt idx="3784">
                  <c:v>42891</c:v>
                </c:pt>
                <c:pt idx="3785">
                  <c:v>42892</c:v>
                </c:pt>
                <c:pt idx="3786">
                  <c:v>42893</c:v>
                </c:pt>
                <c:pt idx="3787">
                  <c:v>42894</c:v>
                </c:pt>
                <c:pt idx="3788">
                  <c:v>42895</c:v>
                </c:pt>
                <c:pt idx="3789">
                  <c:v>42898</c:v>
                </c:pt>
                <c:pt idx="3790">
                  <c:v>42899</c:v>
                </c:pt>
                <c:pt idx="3791">
                  <c:v>42900</c:v>
                </c:pt>
                <c:pt idx="3792">
                  <c:v>42901</c:v>
                </c:pt>
                <c:pt idx="3793">
                  <c:v>42902</c:v>
                </c:pt>
                <c:pt idx="3794">
                  <c:v>42905</c:v>
                </c:pt>
                <c:pt idx="3795">
                  <c:v>42906</c:v>
                </c:pt>
                <c:pt idx="3796">
                  <c:v>42907</c:v>
                </c:pt>
                <c:pt idx="3797">
                  <c:v>42908</c:v>
                </c:pt>
                <c:pt idx="3798">
                  <c:v>42909</c:v>
                </c:pt>
                <c:pt idx="3799">
                  <c:v>42912</c:v>
                </c:pt>
                <c:pt idx="3800">
                  <c:v>42913</c:v>
                </c:pt>
                <c:pt idx="3801">
                  <c:v>42914</c:v>
                </c:pt>
                <c:pt idx="3802">
                  <c:v>42915</c:v>
                </c:pt>
                <c:pt idx="3803">
                  <c:v>42916</c:v>
                </c:pt>
                <c:pt idx="3804">
                  <c:v>42919</c:v>
                </c:pt>
                <c:pt idx="3805">
                  <c:v>42921</c:v>
                </c:pt>
                <c:pt idx="3806">
                  <c:v>42922</c:v>
                </c:pt>
                <c:pt idx="3807">
                  <c:v>42923</c:v>
                </c:pt>
                <c:pt idx="3808">
                  <c:v>42926</c:v>
                </c:pt>
                <c:pt idx="3809">
                  <c:v>42927</c:v>
                </c:pt>
                <c:pt idx="3810">
                  <c:v>42928</c:v>
                </c:pt>
                <c:pt idx="3811">
                  <c:v>42929</c:v>
                </c:pt>
                <c:pt idx="3812">
                  <c:v>42930</c:v>
                </c:pt>
                <c:pt idx="3813">
                  <c:v>42933</c:v>
                </c:pt>
                <c:pt idx="3814">
                  <c:v>42934</c:v>
                </c:pt>
                <c:pt idx="3815">
                  <c:v>42935</c:v>
                </c:pt>
                <c:pt idx="3816">
                  <c:v>42936</c:v>
                </c:pt>
                <c:pt idx="3817">
                  <c:v>42937</c:v>
                </c:pt>
                <c:pt idx="3818">
                  <c:v>42940</c:v>
                </c:pt>
                <c:pt idx="3819">
                  <c:v>42941</c:v>
                </c:pt>
                <c:pt idx="3820">
                  <c:v>42942</c:v>
                </c:pt>
                <c:pt idx="3821">
                  <c:v>42943</c:v>
                </c:pt>
                <c:pt idx="3822">
                  <c:v>42944</c:v>
                </c:pt>
                <c:pt idx="3823">
                  <c:v>42947</c:v>
                </c:pt>
                <c:pt idx="3824">
                  <c:v>42948</c:v>
                </c:pt>
                <c:pt idx="3825">
                  <c:v>42949</c:v>
                </c:pt>
                <c:pt idx="3826">
                  <c:v>42950</c:v>
                </c:pt>
                <c:pt idx="3827">
                  <c:v>42951</c:v>
                </c:pt>
                <c:pt idx="3828">
                  <c:v>42954</c:v>
                </c:pt>
                <c:pt idx="3829">
                  <c:v>42955</c:v>
                </c:pt>
                <c:pt idx="3830">
                  <c:v>42956</c:v>
                </c:pt>
                <c:pt idx="3831">
                  <c:v>42957</c:v>
                </c:pt>
                <c:pt idx="3832">
                  <c:v>42958</c:v>
                </c:pt>
                <c:pt idx="3833">
                  <c:v>42961</c:v>
                </c:pt>
                <c:pt idx="3834">
                  <c:v>42962</c:v>
                </c:pt>
                <c:pt idx="3835">
                  <c:v>42963</c:v>
                </c:pt>
                <c:pt idx="3836">
                  <c:v>42964</c:v>
                </c:pt>
                <c:pt idx="3837">
                  <c:v>42965</c:v>
                </c:pt>
                <c:pt idx="3838">
                  <c:v>42968</c:v>
                </c:pt>
                <c:pt idx="3839">
                  <c:v>42969</c:v>
                </c:pt>
                <c:pt idx="3840">
                  <c:v>42970</c:v>
                </c:pt>
                <c:pt idx="3841">
                  <c:v>42971</c:v>
                </c:pt>
                <c:pt idx="3842">
                  <c:v>42972</c:v>
                </c:pt>
                <c:pt idx="3843">
                  <c:v>42975</c:v>
                </c:pt>
                <c:pt idx="3844">
                  <c:v>42976</c:v>
                </c:pt>
                <c:pt idx="3845">
                  <c:v>42977</c:v>
                </c:pt>
                <c:pt idx="3846">
                  <c:v>42978</c:v>
                </c:pt>
                <c:pt idx="3847">
                  <c:v>42979</c:v>
                </c:pt>
                <c:pt idx="3848">
                  <c:v>42983</c:v>
                </c:pt>
                <c:pt idx="3849">
                  <c:v>42984</c:v>
                </c:pt>
                <c:pt idx="3850">
                  <c:v>42985</c:v>
                </c:pt>
                <c:pt idx="3851">
                  <c:v>42986</c:v>
                </c:pt>
                <c:pt idx="3852">
                  <c:v>42989</c:v>
                </c:pt>
                <c:pt idx="3853">
                  <c:v>42990</c:v>
                </c:pt>
                <c:pt idx="3854">
                  <c:v>42991</c:v>
                </c:pt>
                <c:pt idx="3855">
                  <c:v>42992</c:v>
                </c:pt>
                <c:pt idx="3856">
                  <c:v>42993</c:v>
                </c:pt>
                <c:pt idx="3857">
                  <c:v>42996</c:v>
                </c:pt>
                <c:pt idx="3858">
                  <c:v>42997</c:v>
                </c:pt>
                <c:pt idx="3859">
                  <c:v>42998</c:v>
                </c:pt>
                <c:pt idx="3860">
                  <c:v>42999</c:v>
                </c:pt>
                <c:pt idx="3861">
                  <c:v>43000</c:v>
                </c:pt>
                <c:pt idx="3862">
                  <c:v>43003</c:v>
                </c:pt>
                <c:pt idx="3863">
                  <c:v>43004</c:v>
                </c:pt>
                <c:pt idx="3864">
                  <c:v>43005</c:v>
                </c:pt>
                <c:pt idx="3865">
                  <c:v>43006</c:v>
                </c:pt>
                <c:pt idx="3866">
                  <c:v>43007</c:v>
                </c:pt>
                <c:pt idx="3867">
                  <c:v>43010</c:v>
                </c:pt>
                <c:pt idx="3868">
                  <c:v>43011</c:v>
                </c:pt>
                <c:pt idx="3869">
                  <c:v>43012</c:v>
                </c:pt>
                <c:pt idx="3870">
                  <c:v>43013</c:v>
                </c:pt>
                <c:pt idx="3871">
                  <c:v>43014</c:v>
                </c:pt>
                <c:pt idx="3872">
                  <c:v>43017</c:v>
                </c:pt>
                <c:pt idx="3873">
                  <c:v>43018</c:v>
                </c:pt>
                <c:pt idx="3874">
                  <c:v>43019</c:v>
                </c:pt>
                <c:pt idx="3875">
                  <c:v>43020</c:v>
                </c:pt>
                <c:pt idx="3876">
                  <c:v>43021</c:v>
                </c:pt>
                <c:pt idx="3877">
                  <c:v>43024</c:v>
                </c:pt>
                <c:pt idx="3878">
                  <c:v>43025</c:v>
                </c:pt>
                <c:pt idx="3879">
                  <c:v>43026</c:v>
                </c:pt>
                <c:pt idx="3880">
                  <c:v>43027</c:v>
                </c:pt>
                <c:pt idx="3881">
                  <c:v>43028</c:v>
                </c:pt>
                <c:pt idx="3882">
                  <c:v>43031</c:v>
                </c:pt>
                <c:pt idx="3883">
                  <c:v>43032</c:v>
                </c:pt>
                <c:pt idx="3884">
                  <c:v>43033</c:v>
                </c:pt>
                <c:pt idx="3885">
                  <c:v>43034</c:v>
                </c:pt>
                <c:pt idx="3886">
                  <c:v>43035</c:v>
                </c:pt>
                <c:pt idx="3887">
                  <c:v>43038</c:v>
                </c:pt>
                <c:pt idx="3888">
                  <c:v>43039</c:v>
                </c:pt>
                <c:pt idx="3889">
                  <c:v>43040</c:v>
                </c:pt>
                <c:pt idx="3890">
                  <c:v>43041</c:v>
                </c:pt>
                <c:pt idx="3891">
                  <c:v>43042</c:v>
                </c:pt>
                <c:pt idx="3892">
                  <c:v>43045</c:v>
                </c:pt>
                <c:pt idx="3893">
                  <c:v>43046</c:v>
                </c:pt>
                <c:pt idx="3894">
                  <c:v>43047</c:v>
                </c:pt>
                <c:pt idx="3895">
                  <c:v>43048</c:v>
                </c:pt>
                <c:pt idx="3896">
                  <c:v>43049</c:v>
                </c:pt>
                <c:pt idx="3897">
                  <c:v>43052</c:v>
                </c:pt>
                <c:pt idx="3898">
                  <c:v>43053</c:v>
                </c:pt>
                <c:pt idx="3899">
                  <c:v>43054</c:v>
                </c:pt>
                <c:pt idx="3900">
                  <c:v>43055</c:v>
                </c:pt>
                <c:pt idx="3901">
                  <c:v>43056</c:v>
                </c:pt>
                <c:pt idx="3902">
                  <c:v>43059</c:v>
                </c:pt>
                <c:pt idx="3903">
                  <c:v>43060</c:v>
                </c:pt>
                <c:pt idx="3904">
                  <c:v>43061</c:v>
                </c:pt>
                <c:pt idx="3905">
                  <c:v>43063</c:v>
                </c:pt>
                <c:pt idx="3906">
                  <c:v>43066</c:v>
                </c:pt>
                <c:pt idx="3907">
                  <c:v>43067</c:v>
                </c:pt>
                <c:pt idx="3908">
                  <c:v>43068</c:v>
                </c:pt>
                <c:pt idx="3909">
                  <c:v>43069</c:v>
                </c:pt>
                <c:pt idx="3910">
                  <c:v>43070</c:v>
                </c:pt>
                <c:pt idx="3911">
                  <c:v>43073</c:v>
                </c:pt>
                <c:pt idx="3912">
                  <c:v>43074</c:v>
                </c:pt>
                <c:pt idx="3913">
                  <c:v>43075</c:v>
                </c:pt>
                <c:pt idx="3914">
                  <c:v>43076</c:v>
                </c:pt>
                <c:pt idx="3915">
                  <c:v>43077</c:v>
                </c:pt>
                <c:pt idx="3916">
                  <c:v>43080</c:v>
                </c:pt>
                <c:pt idx="3917">
                  <c:v>43081</c:v>
                </c:pt>
                <c:pt idx="3918">
                  <c:v>43082</c:v>
                </c:pt>
                <c:pt idx="3919">
                  <c:v>43083</c:v>
                </c:pt>
                <c:pt idx="3920">
                  <c:v>43084</c:v>
                </c:pt>
                <c:pt idx="3921">
                  <c:v>43087</c:v>
                </c:pt>
                <c:pt idx="3922">
                  <c:v>43088</c:v>
                </c:pt>
                <c:pt idx="3923">
                  <c:v>43089</c:v>
                </c:pt>
                <c:pt idx="3924">
                  <c:v>43090</c:v>
                </c:pt>
                <c:pt idx="3925">
                  <c:v>43091</c:v>
                </c:pt>
                <c:pt idx="3926">
                  <c:v>43095</c:v>
                </c:pt>
                <c:pt idx="3927">
                  <c:v>43096</c:v>
                </c:pt>
                <c:pt idx="3928">
                  <c:v>43097</c:v>
                </c:pt>
                <c:pt idx="3929">
                  <c:v>43098</c:v>
                </c:pt>
                <c:pt idx="3930">
                  <c:v>43102</c:v>
                </c:pt>
                <c:pt idx="3931">
                  <c:v>43103</c:v>
                </c:pt>
                <c:pt idx="3932">
                  <c:v>43104</c:v>
                </c:pt>
                <c:pt idx="3933">
                  <c:v>43105</c:v>
                </c:pt>
                <c:pt idx="3934">
                  <c:v>43108</c:v>
                </c:pt>
                <c:pt idx="3935">
                  <c:v>43109</c:v>
                </c:pt>
                <c:pt idx="3936">
                  <c:v>43110</c:v>
                </c:pt>
                <c:pt idx="3937">
                  <c:v>43111</c:v>
                </c:pt>
                <c:pt idx="3938">
                  <c:v>43112</c:v>
                </c:pt>
                <c:pt idx="3939">
                  <c:v>43116</c:v>
                </c:pt>
                <c:pt idx="3940">
                  <c:v>43117</c:v>
                </c:pt>
                <c:pt idx="3941">
                  <c:v>43118</c:v>
                </c:pt>
                <c:pt idx="3942">
                  <c:v>43119</c:v>
                </c:pt>
                <c:pt idx="3943">
                  <c:v>43122</c:v>
                </c:pt>
                <c:pt idx="3944">
                  <c:v>43123</c:v>
                </c:pt>
                <c:pt idx="3945">
                  <c:v>43124</c:v>
                </c:pt>
                <c:pt idx="3946">
                  <c:v>43125</c:v>
                </c:pt>
                <c:pt idx="3947">
                  <c:v>43126</c:v>
                </c:pt>
                <c:pt idx="3948">
                  <c:v>43129</c:v>
                </c:pt>
                <c:pt idx="3949">
                  <c:v>43130</c:v>
                </c:pt>
                <c:pt idx="3950">
                  <c:v>43131</c:v>
                </c:pt>
                <c:pt idx="3951">
                  <c:v>43132</c:v>
                </c:pt>
                <c:pt idx="3952">
                  <c:v>43133</c:v>
                </c:pt>
                <c:pt idx="3953">
                  <c:v>43136</c:v>
                </c:pt>
                <c:pt idx="3954">
                  <c:v>43137</c:v>
                </c:pt>
                <c:pt idx="3955">
                  <c:v>43138</c:v>
                </c:pt>
                <c:pt idx="3956">
                  <c:v>43139</c:v>
                </c:pt>
                <c:pt idx="3957">
                  <c:v>43140</c:v>
                </c:pt>
                <c:pt idx="3958">
                  <c:v>43143</c:v>
                </c:pt>
                <c:pt idx="3959">
                  <c:v>43144</c:v>
                </c:pt>
                <c:pt idx="3960">
                  <c:v>43145</c:v>
                </c:pt>
                <c:pt idx="3961">
                  <c:v>43146</c:v>
                </c:pt>
                <c:pt idx="3962">
                  <c:v>43147</c:v>
                </c:pt>
                <c:pt idx="3963">
                  <c:v>43151</c:v>
                </c:pt>
                <c:pt idx="3964">
                  <c:v>43152</c:v>
                </c:pt>
                <c:pt idx="3965">
                  <c:v>43153</c:v>
                </c:pt>
                <c:pt idx="3966">
                  <c:v>43154</c:v>
                </c:pt>
                <c:pt idx="3967">
                  <c:v>43157</c:v>
                </c:pt>
                <c:pt idx="3968">
                  <c:v>43158</c:v>
                </c:pt>
                <c:pt idx="3969">
                  <c:v>43159</c:v>
                </c:pt>
                <c:pt idx="3970">
                  <c:v>43160</c:v>
                </c:pt>
                <c:pt idx="3971">
                  <c:v>43161</c:v>
                </c:pt>
                <c:pt idx="3972">
                  <c:v>43164</c:v>
                </c:pt>
                <c:pt idx="3973">
                  <c:v>43165</c:v>
                </c:pt>
                <c:pt idx="3974">
                  <c:v>43166</c:v>
                </c:pt>
                <c:pt idx="3975">
                  <c:v>43167</c:v>
                </c:pt>
                <c:pt idx="3976">
                  <c:v>43168</c:v>
                </c:pt>
                <c:pt idx="3977">
                  <c:v>43171</c:v>
                </c:pt>
                <c:pt idx="3978">
                  <c:v>43172</c:v>
                </c:pt>
                <c:pt idx="3979">
                  <c:v>43173</c:v>
                </c:pt>
                <c:pt idx="3980">
                  <c:v>43174</c:v>
                </c:pt>
                <c:pt idx="3981">
                  <c:v>43175</c:v>
                </c:pt>
                <c:pt idx="3982">
                  <c:v>43178</c:v>
                </c:pt>
                <c:pt idx="3983">
                  <c:v>43179</c:v>
                </c:pt>
                <c:pt idx="3984">
                  <c:v>43180</c:v>
                </c:pt>
                <c:pt idx="3985">
                  <c:v>43181</c:v>
                </c:pt>
                <c:pt idx="3986">
                  <c:v>43182</c:v>
                </c:pt>
                <c:pt idx="3987">
                  <c:v>43185</c:v>
                </c:pt>
                <c:pt idx="3988">
                  <c:v>43186</c:v>
                </c:pt>
                <c:pt idx="3989">
                  <c:v>43187</c:v>
                </c:pt>
                <c:pt idx="3990">
                  <c:v>43188</c:v>
                </c:pt>
                <c:pt idx="3991">
                  <c:v>43192</c:v>
                </c:pt>
                <c:pt idx="3992">
                  <c:v>43193</c:v>
                </c:pt>
                <c:pt idx="3993">
                  <c:v>43194</c:v>
                </c:pt>
                <c:pt idx="3994">
                  <c:v>43195</c:v>
                </c:pt>
                <c:pt idx="3995">
                  <c:v>43196</c:v>
                </c:pt>
                <c:pt idx="3996">
                  <c:v>43199</c:v>
                </c:pt>
                <c:pt idx="3997">
                  <c:v>43200</c:v>
                </c:pt>
                <c:pt idx="3998">
                  <c:v>43201</c:v>
                </c:pt>
                <c:pt idx="3999">
                  <c:v>43202</c:v>
                </c:pt>
                <c:pt idx="4000">
                  <c:v>43203</c:v>
                </c:pt>
                <c:pt idx="4001">
                  <c:v>43206</c:v>
                </c:pt>
                <c:pt idx="4002">
                  <c:v>43207</c:v>
                </c:pt>
                <c:pt idx="4003">
                  <c:v>43208</c:v>
                </c:pt>
                <c:pt idx="4004">
                  <c:v>43209</c:v>
                </c:pt>
                <c:pt idx="4005">
                  <c:v>43210</c:v>
                </c:pt>
                <c:pt idx="4006">
                  <c:v>43213</c:v>
                </c:pt>
                <c:pt idx="4007">
                  <c:v>43214</c:v>
                </c:pt>
                <c:pt idx="4008">
                  <c:v>43215</c:v>
                </c:pt>
                <c:pt idx="4009">
                  <c:v>43216</c:v>
                </c:pt>
                <c:pt idx="4010">
                  <c:v>43217</c:v>
                </c:pt>
                <c:pt idx="4011">
                  <c:v>43220</c:v>
                </c:pt>
                <c:pt idx="4012">
                  <c:v>43221</c:v>
                </c:pt>
                <c:pt idx="4013">
                  <c:v>43222</c:v>
                </c:pt>
                <c:pt idx="4014">
                  <c:v>43223</c:v>
                </c:pt>
                <c:pt idx="4015">
                  <c:v>43224</c:v>
                </c:pt>
                <c:pt idx="4016">
                  <c:v>43227</c:v>
                </c:pt>
                <c:pt idx="4017">
                  <c:v>43228</c:v>
                </c:pt>
                <c:pt idx="4018">
                  <c:v>43229</c:v>
                </c:pt>
                <c:pt idx="4019">
                  <c:v>43230</c:v>
                </c:pt>
                <c:pt idx="4020">
                  <c:v>43231</c:v>
                </c:pt>
                <c:pt idx="4021">
                  <c:v>43234</c:v>
                </c:pt>
                <c:pt idx="4022">
                  <c:v>43235</c:v>
                </c:pt>
                <c:pt idx="4023">
                  <c:v>43236</c:v>
                </c:pt>
                <c:pt idx="4024">
                  <c:v>43237</c:v>
                </c:pt>
                <c:pt idx="4025">
                  <c:v>43238</c:v>
                </c:pt>
                <c:pt idx="4026">
                  <c:v>43241</c:v>
                </c:pt>
                <c:pt idx="4027">
                  <c:v>43242</c:v>
                </c:pt>
                <c:pt idx="4028">
                  <c:v>43243</c:v>
                </c:pt>
                <c:pt idx="4029">
                  <c:v>43244</c:v>
                </c:pt>
                <c:pt idx="4030">
                  <c:v>43245</c:v>
                </c:pt>
                <c:pt idx="4031">
                  <c:v>43249</c:v>
                </c:pt>
                <c:pt idx="4032">
                  <c:v>43250</c:v>
                </c:pt>
                <c:pt idx="4033">
                  <c:v>43251</c:v>
                </c:pt>
                <c:pt idx="4034">
                  <c:v>43252</c:v>
                </c:pt>
                <c:pt idx="4035">
                  <c:v>43255</c:v>
                </c:pt>
                <c:pt idx="4036">
                  <c:v>43256</c:v>
                </c:pt>
                <c:pt idx="4037">
                  <c:v>43257</c:v>
                </c:pt>
                <c:pt idx="4038">
                  <c:v>43258</c:v>
                </c:pt>
                <c:pt idx="4039">
                  <c:v>43259</c:v>
                </c:pt>
                <c:pt idx="4040">
                  <c:v>43262</c:v>
                </c:pt>
                <c:pt idx="4041">
                  <c:v>43263</c:v>
                </c:pt>
                <c:pt idx="4042">
                  <c:v>43264</c:v>
                </c:pt>
                <c:pt idx="4043">
                  <c:v>43265</c:v>
                </c:pt>
                <c:pt idx="4044">
                  <c:v>43266</c:v>
                </c:pt>
                <c:pt idx="4045">
                  <c:v>43269</c:v>
                </c:pt>
                <c:pt idx="4046">
                  <c:v>43270</c:v>
                </c:pt>
                <c:pt idx="4047">
                  <c:v>43271</c:v>
                </c:pt>
                <c:pt idx="4048">
                  <c:v>43272</c:v>
                </c:pt>
                <c:pt idx="4049">
                  <c:v>43273</c:v>
                </c:pt>
                <c:pt idx="4050">
                  <c:v>43276</c:v>
                </c:pt>
                <c:pt idx="4051">
                  <c:v>43277</c:v>
                </c:pt>
                <c:pt idx="4052">
                  <c:v>43278</c:v>
                </c:pt>
                <c:pt idx="4053">
                  <c:v>43279</c:v>
                </c:pt>
                <c:pt idx="4054">
                  <c:v>43280</c:v>
                </c:pt>
                <c:pt idx="4055">
                  <c:v>43283</c:v>
                </c:pt>
                <c:pt idx="4056">
                  <c:v>43284</c:v>
                </c:pt>
                <c:pt idx="4057">
                  <c:v>43286</c:v>
                </c:pt>
                <c:pt idx="4058">
                  <c:v>43287</c:v>
                </c:pt>
                <c:pt idx="4059">
                  <c:v>43290</c:v>
                </c:pt>
                <c:pt idx="4060">
                  <c:v>43291</c:v>
                </c:pt>
                <c:pt idx="4061">
                  <c:v>43292</c:v>
                </c:pt>
                <c:pt idx="4062">
                  <c:v>43293</c:v>
                </c:pt>
                <c:pt idx="4063">
                  <c:v>43294</c:v>
                </c:pt>
                <c:pt idx="4064">
                  <c:v>43297</c:v>
                </c:pt>
                <c:pt idx="4065">
                  <c:v>43298</c:v>
                </c:pt>
                <c:pt idx="4066">
                  <c:v>43299</c:v>
                </c:pt>
                <c:pt idx="4067">
                  <c:v>43300</c:v>
                </c:pt>
                <c:pt idx="4068">
                  <c:v>43301</c:v>
                </c:pt>
                <c:pt idx="4069">
                  <c:v>43304</c:v>
                </c:pt>
                <c:pt idx="4070">
                  <c:v>43305</c:v>
                </c:pt>
                <c:pt idx="4071">
                  <c:v>43306</c:v>
                </c:pt>
                <c:pt idx="4072">
                  <c:v>43307</c:v>
                </c:pt>
                <c:pt idx="4073">
                  <c:v>43308</c:v>
                </c:pt>
                <c:pt idx="4074">
                  <c:v>43311</c:v>
                </c:pt>
                <c:pt idx="4075">
                  <c:v>43312</c:v>
                </c:pt>
                <c:pt idx="4076">
                  <c:v>43313</c:v>
                </c:pt>
                <c:pt idx="4077">
                  <c:v>43314</c:v>
                </c:pt>
                <c:pt idx="4078">
                  <c:v>43315</c:v>
                </c:pt>
                <c:pt idx="4079">
                  <c:v>43318</c:v>
                </c:pt>
                <c:pt idx="4080">
                  <c:v>43319</c:v>
                </c:pt>
                <c:pt idx="4081">
                  <c:v>43320</c:v>
                </c:pt>
                <c:pt idx="4082">
                  <c:v>43321</c:v>
                </c:pt>
                <c:pt idx="4083">
                  <c:v>43322</c:v>
                </c:pt>
                <c:pt idx="4084">
                  <c:v>43325</c:v>
                </c:pt>
                <c:pt idx="4085">
                  <c:v>43326</c:v>
                </c:pt>
                <c:pt idx="4086">
                  <c:v>43327</c:v>
                </c:pt>
                <c:pt idx="4087">
                  <c:v>43328</c:v>
                </c:pt>
                <c:pt idx="4088">
                  <c:v>43329</c:v>
                </c:pt>
                <c:pt idx="4089">
                  <c:v>43332</c:v>
                </c:pt>
                <c:pt idx="4090">
                  <c:v>43333</c:v>
                </c:pt>
                <c:pt idx="4091">
                  <c:v>43334</c:v>
                </c:pt>
                <c:pt idx="4092">
                  <c:v>43335</c:v>
                </c:pt>
                <c:pt idx="4093">
                  <c:v>43336</c:v>
                </c:pt>
                <c:pt idx="4094">
                  <c:v>43339</c:v>
                </c:pt>
                <c:pt idx="4095">
                  <c:v>43340</c:v>
                </c:pt>
                <c:pt idx="4096">
                  <c:v>43341</c:v>
                </c:pt>
                <c:pt idx="4097">
                  <c:v>43342</c:v>
                </c:pt>
                <c:pt idx="4098">
                  <c:v>43343</c:v>
                </c:pt>
                <c:pt idx="4099">
                  <c:v>43347</c:v>
                </c:pt>
                <c:pt idx="4100">
                  <c:v>43348</c:v>
                </c:pt>
                <c:pt idx="4101">
                  <c:v>43349</c:v>
                </c:pt>
                <c:pt idx="4102">
                  <c:v>43350</c:v>
                </c:pt>
                <c:pt idx="4103">
                  <c:v>43353</c:v>
                </c:pt>
                <c:pt idx="4104">
                  <c:v>43354</c:v>
                </c:pt>
                <c:pt idx="4105">
                  <c:v>43355</c:v>
                </c:pt>
                <c:pt idx="4106">
                  <c:v>43356</c:v>
                </c:pt>
                <c:pt idx="4107">
                  <c:v>43357</c:v>
                </c:pt>
                <c:pt idx="4108">
                  <c:v>43360</c:v>
                </c:pt>
                <c:pt idx="4109">
                  <c:v>43361</c:v>
                </c:pt>
                <c:pt idx="4110">
                  <c:v>43362</c:v>
                </c:pt>
                <c:pt idx="4111">
                  <c:v>43363</c:v>
                </c:pt>
                <c:pt idx="4112">
                  <c:v>43364</c:v>
                </c:pt>
                <c:pt idx="4113">
                  <c:v>43367</c:v>
                </c:pt>
                <c:pt idx="4114">
                  <c:v>43368</c:v>
                </c:pt>
                <c:pt idx="4115">
                  <c:v>43369</c:v>
                </c:pt>
                <c:pt idx="4116">
                  <c:v>43370</c:v>
                </c:pt>
                <c:pt idx="4117">
                  <c:v>43371</c:v>
                </c:pt>
                <c:pt idx="4118">
                  <c:v>43374</c:v>
                </c:pt>
                <c:pt idx="4119">
                  <c:v>43375</c:v>
                </c:pt>
                <c:pt idx="4120">
                  <c:v>43376</c:v>
                </c:pt>
                <c:pt idx="4121">
                  <c:v>43377</c:v>
                </c:pt>
                <c:pt idx="4122">
                  <c:v>43378</c:v>
                </c:pt>
                <c:pt idx="4123">
                  <c:v>43381</c:v>
                </c:pt>
                <c:pt idx="4124">
                  <c:v>43382</c:v>
                </c:pt>
                <c:pt idx="4125">
                  <c:v>43383</c:v>
                </c:pt>
                <c:pt idx="4126">
                  <c:v>43384</c:v>
                </c:pt>
                <c:pt idx="4127">
                  <c:v>43385</c:v>
                </c:pt>
                <c:pt idx="4128">
                  <c:v>43388</c:v>
                </c:pt>
                <c:pt idx="4129">
                  <c:v>43389</c:v>
                </c:pt>
                <c:pt idx="4130">
                  <c:v>43390</c:v>
                </c:pt>
                <c:pt idx="4131">
                  <c:v>43391</c:v>
                </c:pt>
                <c:pt idx="4132">
                  <c:v>43392</c:v>
                </c:pt>
                <c:pt idx="4133">
                  <c:v>43395</c:v>
                </c:pt>
                <c:pt idx="4134">
                  <c:v>43396</c:v>
                </c:pt>
                <c:pt idx="4135">
                  <c:v>43397</c:v>
                </c:pt>
                <c:pt idx="4136">
                  <c:v>43398</c:v>
                </c:pt>
                <c:pt idx="4137">
                  <c:v>43399</c:v>
                </c:pt>
                <c:pt idx="4138">
                  <c:v>43402</c:v>
                </c:pt>
                <c:pt idx="4139">
                  <c:v>43403</c:v>
                </c:pt>
                <c:pt idx="4140">
                  <c:v>43404</c:v>
                </c:pt>
                <c:pt idx="4141">
                  <c:v>43405</c:v>
                </c:pt>
                <c:pt idx="4142">
                  <c:v>43406</c:v>
                </c:pt>
                <c:pt idx="4143">
                  <c:v>43409</c:v>
                </c:pt>
                <c:pt idx="4144">
                  <c:v>43410</c:v>
                </c:pt>
                <c:pt idx="4145">
                  <c:v>43411</c:v>
                </c:pt>
                <c:pt idx="4146">
                  <c:v>43412</c:v>
                </c:pt>
                <c:pt idx="4147">
                  <c:v>43413</c:v>
                </c:pt>
                <c:pt idx="4148">
                  <c:v>43416</c:v>
                </c:pt>
                <c:pt idx="4149">
                  <c:v>43417</c:v>
                </c:pt>
                <c:pt idx="4150">
                  <c:v>43418</c:v>
                </c:pt>
                <c:pt idx="4151">
                  <c:v>43419</c:v>
                </c:pt>
                <c:pt idx="4152">
                  <c:v>43420</c:v>
                </c:pt>
                <c:pt idx="4153">
                  <c:v>43423</c:v>
                </c:pt>
                <c:pt idx="4154">
                  <c:v>43424</c:v>
                </c:pt>
                <c:pt idx="4155">
                  <c:v>43425</c:v>
                </c:pt>
                <c:pt idx="4156">
                  <c:v>43427</c:v>
                </c:pt>
                <c:pt idx="4157">
                  <c:v>43430</c:v>
                </c:pt>
                <c:pt idx="4158">
                  <c:v>43431</c:v>
                </c:pt>
                <c:pt idx="4159">
                  <c:v>43432</c:v>
                </c:pt>
                <c:pt idx="4160">
                  <c:v>43433</c:v>
                </c:pt>
                <c:pt idx="4161">
                  <c:v>43434</c:v>
                </c:pt>
                <c:pt idx="4162">
                  <c:v>43437</c:v>
                </c:pt>
                <c:pt idx="4163">
                  <c:v>43438</c:v>
                </c:pt>
                <c:pt idx="4164">
                  <c:v>43440</c:v>
                </c:pt>
                <c:pt idx="4165">
                  <c:v>43441</c:v>
                </c:pt>
                <c:pt idx="4166">
                  <c:v>43444</c:v>
                </c:pt>
                <c:pt idx="4167">
                  <c:v>43445</c:v>
                </c:pt>
                <c:pt idx="4168">
                  <c:v>43446</c:v>
                </c:pt>
                <c:pt idx="4169">
                  <c:v>43447</c:v>
                </c:pt>
                <c:pt idx="4170">
                  <c:v>43448</c:v>
                </c:pt>
                <c:pt idx="4171">
                  <c:v>43451</c:v>
                </c:pt>
                <c:pt idx="4172">
                  <c:v>43452</c:v>
                </c:pt>
                <c:pt idx="4173">
                  <c:v>43453</c:v>
                </c:pt>
                <c:pt idx="4174">
                  <c:v>43454</c:v>
                </c:pt>
                <c:pt idx="4175">
                  <c:v>43455</c:v>
                </c:pt>
                <c:pt idx="4176">
                  <c:v>43458</c:v>
                </c:pt>
                <c:pt idx="4177">
                  <c:v>43460</c:v>
                </c:pt>
                <c:pt idx="4178">
                  <c:v>43461</c:v>
                </c:pt>
                <c:pt idx="4179">
                  <c:v>43462</c:v>
                </c:pt>
                <c:pt idx="4180">
                  <c:v>43465</c:v>
                </c:pt>
                <c:pt idx="4181">
                  <c:v>43467</c:v>
                </c:pt>
                <c:pt idx="4182">
                  <c:v>43468</c:v>
                </c:pt>
                <c:pt idx="4183">
                  <c:v>43469</c:v>
                </c:pt>
                <c:pt idx="4184">
                  <c:v>43472</c:v>
                </c:pt>
                <c:pt idx="4185">
                  <c:v>43473</c:v>
                </c:pt>
                <c:pt idx="4186">
                  <c:v>43474</c:v>
                </c:pt>
                <c:pt idx="4187">
                  <c:v>43475</c:v>
                </c:pt>
                <c:pt idx="4188">
                  <c:v>43476</c:v>
                </c:pt>
                <c:pt idx="4189">
                  <c:v>43479</c:v>
                </c:pt>
                <c:pt idx="4190">
                  <c:v>43480</c:v>
                </c:pt>
                <c:pt idx="4191">
                  <c:v>43481</c:v>
                </c:pt>
                <c:pt idx="4192">
                  <c:v>43482</c:v>
                </c:pt>
                <c:pt idx="4193">
                  <c:v>43483</c:v>
                </c:pt>
                <c:pt idx="4194">
                  <c:v>43487</c:v>
                </c:pt>
                <c:pt idx="4195">
                  <c:v>43488</c:v>
                </c:pt>
                <c:pt idx="4196">
                  <c:v>43489</c:v>
                </c:pt>
                <c:pt idx="4197">
                  <c:v>43490</c:v>
                </c:pt>
                <c:pt idx="4198">
                  <c:v>43493</c:v>
                </c:pt>
                <c:pt idx="4199">
                  <c:v>43494</c:v>
                </c:pt>
                <c:pt idx="4200">
                  <c:v>43495</c:v>
                </c:pt>
                <c:pt idx="4201">
                  <c:v>43496</c:v>
                </c:pt>
                <c:pt idx="4202">
                  <c:v>43497</c:v>
                </c:pt>
                <c:pt idx="4203">
                  <c:v>43500</c:v>
                </c:pt>
                <c:pt idx="4204">
                  <c:v>43501</c:v>
                </c:pt>
                <c:pt idx="4205">
                  <c:v>43502</c:v>
                </c:pt>
                <c:pt idx="4206">
                  <c:v>43503</c:v>
                </c:pt>
                <c:pt idx="4207">
                  <c:v>43504</c:v>
                </c:pt>
                <c:pt idx="4208">
                  <c:v>43507</c:v>
                </c:pt>
                <c:pt idx="4209">
                  <c:v>43508</c:v>
                </c:pt>
                <c:pt idx="4210">
                  <c:v>43509</c:v>
                </c:pt>
                <c:pt idx="4211">
                  <c:v>43510</c:v>
                </c:pt>
                <c:pt idx="4212">
                  <c:v>43511</c:v>
                </c:pt>
                <c:pt idx="4213">
                  <c:v>43515</c:v>
                </c:pt>
                <c:pt idx="4214">
                  <c:v>43516</c:v>
                </c:pt>
                <c:pt idx="4215">
                  <c:v>43517</c:v>
                </c:pt>
                <c:pt idx="4216">
                  <c:v>43518</c:v>
                </c:pt>
                <c:pt idx="4217">
                  <c:v>43521</c:v>
                </c:pt>
                <c:pt idx="4218">
                  <c:v>43522</c:v>
                </c:pt>
                <c:pt idx="4219">
                  <c:v>43523</c:v>
                </c:pt>
                <c:pt idx="4220">
                  <c:v>43524</c:v>
                </c:pt>
                <c:pt idx="4221">
                  <c:v>43525</c:v>
                </c:pt>
                <c:pt idx="4222">
                  <c:v>43528</c:v>
                </c:pt>
                <c:pt idx="4223">
                  <c:v>43529</c:v>
                </c:pt>
                <c:pt idx="4224">
                  <c:v>43530</c:v>
                </c:pt>
                <c:pt idx="4225">
                  <c:v>43531</c:v>
                </c:pt>
                <c:pt idx="4226">
                  <c:v>43532</c:v>
                </c:pt>
                <c:pt idx="4227">
                  <c:v>43535</c:v>
                </c:pt>
                <c:pt idx="4228">
                  <c:v>43536</c:v>
                </c:pt>
                <c:pt idx="4229">
                  <c:v>43537</c:v>
                </c:pt>
                <c:pt idx="4230">
                  <c:v>43538</c:v>
                </c:pt>
                <c:pt idx="4231">
                  <c:v>43539</c:v>
                </c:pt>
                <c:pt idx="4232">
                  <c:v>43542</c:v>
                </c:pt>
                <c:pt idx="4233">
                  <c:v>43543</c:v>
                </c:pt>
                <c:pt idx="4234">
                  <c:v>43544</c:v>
                </c:pt>
                <c:pt idx="4235">
                  <c:v>43545</c:v>
                </c:pt>
                <c:pt idx="4236">
                  <c:v>43546</c:v>
                </c:pt>
                <c:pt idx="4237">
                  <c:v>43549</c:v>
                </c:pt>
                <c:pt idx="4238">
                  <c:v>43550</c:v>
                </c:pt>
                <c:pt idx="4239">
                  <c:v>43551</c:v>
                </c:pt>
                <c:pt idx="4240">
                  <c:v>43552</c:v>
                </c:pt>
                <c:pt idx="4241">
                  <c:v>43553</c:v>
                </c:pt>
                <c:pt idx="4242">
                  <c:v>43556</c:v>
                </c:pt>
                <c:pt idx="4243">
                  <c:v>43557</c:v>
                </c:pt>
                <c:pt idx="4244">
                  <c:v>43558</c:v>
                </c:pt>
                <c:pt idx="4245">
                  <c:v>43559</c:v>
                </c:pt>
                <c:pt idx="4246">
                  <c:v>43560</c:v>
                </c:pt>
                <c:pt idx="4247">
                  <c:v>43563</c:v>
                </c:pt>
                <c:pt idx="4248">
                  <c:v>43564</c:v>
                </c:pt>
                <c:pt idx="4249">
                  <c:v>43565</c:v>
                </c:pt>
                <c:pt idx="4250">
                  <c:v>43566</c:v>
                </c:pt>
                <c:pt idx="4251">
                  <c:v>43567</c:v>
                </c:pt>
                <c:pt idx="4252">
                  <c:v>43570</c:v>
                </c:pt>
                <c:pt idx="4253">
                  <c:v>43571</c:v>
                </c:pt>
                <c:pt idx="4254">
                  <c:v>43572</c:v>
                </c:pt>
                <c:pt idx="4255">
                  <c:v>43573</c:v>
                </c:pt>
                <c:pt idx="4256">
                  <c:v>43577</c:v>
                </c:pt>
                <c:pt idx="4257">
                  <c:v>43578</c:v>
                </c:pt>
                <c:pt idx="4258">
                  <c:v>43579</c:v>
                </c:pt>
                <c:pt idx="4259">
                  <c:v>43580</c:v>
                </c:pt>
                <c:pt idx="4260">
                  <c:v>43581</c:v>
                </c:pt>
                <c:pt idx="4261">
                  <c:v>43584</c:v>
                </c:pt>
                <c:pt idx="4262">
                  <c:v>43585</c:v>
                </c:pt>
                <c:pt idx="4263">
                  <c:v>43586</c:v>
                </c:pt>
                <c:pt idx="4264">
                  <c:v>43587</c:v>
                </c:pt>
                <c:pt idx="4265">
                  <c:v>43588</c:v>
                </c:pt>
                <c:pt idx="4266">
                  <c:v>43591</c:v>
                </c:pt>
                <c:pt idx="4267">
                  <c:v>43592</c:v>
                </c:pt>
                <c:pt idx="4268">
                  <c:v>43593</c:v>
                </c:pt>
                <c:pt idx="4269">
                  <c:v>43594</c:v>
                </c:pt>
                <c:pt idx="4270">
                  <c:v>43595</c:v>
                </c:pt>
                <c:pt idx="4271">
                  <c:v>43598</c:v>
                </c:pt>
                <c:pt idx="4272">
                  <c:v>43599</c:v>
                </c:pt>
                <c:pt idx="4273">
                  <c:v>43600</c:v>
                </c:pt>
                <c:pt idx="4274">
                  <c:v>43601</c:v>
                </c:pt>
                <c:pt idx="4275">
                  <c:v>43602</c:v>
                </c:pt>
                <c:pt idx="4276">
                  <c:v>43605</c:v>
                </c:pt>
                <c:pt idx="4277">
                  <c:v>43606</c:v>
                </c:pt>
                <c:pt idx="4278">
                  <c:v>43607</c:v>
                </c:pt>
                <c:pt idx="4279">
                  <c:v>43608</c:v>
                </c:pt>
                <c:pt idx="4280">
                  <c:v>43609</c:v>
                </c:pt>
                <c:pt idx="4281">
                  <c:v>43613</c:v>
                </c:pt>
                <c:pt idx="4282">
                  <c:v>43614</c:v>
                </c:pt>
                <c:pt idx="4283">
                  <c:v>43615</c:v>
                </c:pt>
                <c:pt idx="4284">
                  <c:v>43616</c:v>
                </c:pt>
                <c:pt idx="4285">
                  <c:v>43619</c:v>
                </c:pt>
                <c:pt idx="4286">
                  <c:v>43620</c:v>
                </c:pt>
                <c:pt idx="4287">
                  <c:v>43621</c:v>
                </c:pt>
                <c:pt idx="4288">
                  <c:v>43622</c:v>
                </c:pt>
                <c:pt idx="4289">
                  <c:v>43623</c:v>
                </c:pt>
                <c:pt idx="4290">
                  <c:v>43626</c:v>
                </c:pt>
                <c:pt idx="4291">
                  <c:v>43627</c:v>
                </c:pt>
                <c:pt idx="4292">
                  <c:v>43628</c:v>
                </c:pt>
                <c:pt idx="4293">
                  <c:v>43629</c:v>
                </c:pt>
                <c:pt idx="4294">
                  <c:v>43630</c:v>
                </c:pt>
                <c:pt idx="4295">
                  <c:v>43633</c:v>
                </c:pt>
                <c:pt idx="4296">
                  <c:v>43634</c:v>
                </c:pt>
                <c:pt idx="4297">
                  <c:v>43635</c:v>
                </c:pt>
                <c:pt idx="4298">
                  <c:v>43636</c:v>
                </c:pt>
                <c:pt idx="4299">
                  <c:v>43637</c:v>
                </c:pt>
                <c:pt idx="4300">
                  <c:v>43640</c:v>
                </c:pt>
                <c:pt idx="4301">
                  <c:v>43641</c:v>
                </c:pt>
                <c:pt idx="4302">
                  <c:v>43642</c:v>
                </c:pt>
                <c:pt idx="4303">
                  <c:v>43643</c:v>
                </c:pt>
                <c:pt idx="4304">
                  <c:v>43644</c:v>
                </c:pt>
                <c:pt idx="4305">
                  <c:v>43647</c:v>
                </c:pt>
                <c:pt idx="4306">
                  <c:v>43648</c:v>
                </c:pt>
                <c:pt idx="4307">
                  <c:v>43649</c:v>
                </c:pt>
                <c:pt idx="4308">
                  <c:v>43651</c:v>
                </c:pt>
                <c:pt idx="4309">
                  <c:v>43654</c:v>
                </c:pt>
                <c:pt idx="4310">
                  <c:v>43655</c:v>
                </c:pt>
                <c:pt idx="4311">
                  <c:v>43656</c:v>
                </c:pt>
                <c:pt idx="4312">
                  <c:v>43657</c:v>
                </c:pt>
                <c:pt idx="4313">
                  <c:v>43658</c:v>
                </c:pt>
                <c:pt idx="4314">
                  <c:v>43661</c:v>
                </c:pt>
                <c:pt idx="4315">
                  <c:v>43662</c:v>
                </c:pt>
                <c:pt idx="4316">
                  <c:v>43663</c:v>
                </c:pt>
                <c:pt idx="4317">
                  <c:v>43664</c:v>
                </c:pt>
                <c:pt idx="4318">
                  <c:v>43665</c:v>
                </c:pt>
                <c:pt idx="4319">
                  <c:v>43668</c:v>
                </c:pt>
                <c:pt idx="4320">
                  <c:v>43669</c:v>
                </c:pt>
                <c:pt idx="4321">
                  <c:v>43670</c:v>
                </c:pt>
                <c:pt idx="4322">
                  <c:v>43671</c:v>
                </c:pt>
                <c:pt idx="4323">
                  <c:v>43672</c:v>
                </c:pt>
                <c:pt idx="4324">
                  <c:v>43675</c:v>
                </c:pt>
                <c:pt idx="4325">
                  <c:v>43676</c:v>
                </c:pt>
                <c:pt idx="4326">
                  <c:v>43677</c:v>
                </c:pt>
                <c:pt idx="4327">
                  <c:v>43678</c:v>
                </c:pt>
                <c:pt idx="4328">
                  <c:v>43679</c:v>
                </c:pt>
                <c:pt idx="4329">
                  <c:v>43682</c:v>
                </c:pt>
                <c:pt idx="4330">
                  <c:v>43683</c:v>
                </c:pt>
                <c:pt idx="4331">
                  <c:v>43684</c:v>
                </c:pt>
                <c:pt idx="4332">
                  <c:v>43685</c:v>
                </c:pt>
                <c:pt idx="4333">
                  <c:v>43686</c:v>
                </c:pt>
                <c:pt idx="4334">
                  <c:v>43689</c:v>
                </c:pt>
                <c:pt idx="4335">
                  <c:v>43690</c:v>
                </c:pt>
                <c:pt idx="4336">
                  <c:v>43691</c:v>
                </c:pt>
                <c:pt idx="4337">
                  <c:v>43692</c:v>
                </c:pt>
                <c:pt idx="4338">
                  <c:v>43693</c:v>
                </c:pt>
                <c:pt idx="4339">
                  <c:v>43696</c:v>
                </c:pt>
                <c:pt idx="4340">
                  <c:v>43697</c:v>
                </c:pt>
                <c:pt idx="4341">
                  <c:v>43698</c:v>
                </c:pt>
                <c:pt idx="4342">
                  <c:v>43699</c:v>
                </c:pt>
                <c:pt idx="4343">
                  <c:v>43700</c:v>
                </c:pt>
                <c:pt idx="4344">
                  <c:v>43703</c:v>
                </c:pt>
                <c:pt idx="4345">
                  <c:v>43704</c:v>
                </c:pt>
                <c:pt idx="4346">
                  <c:v>43705</c:v>
                </c:pt>
                <c:pt idx="4347">
                  <c:v>43706</c:v>
                </c:pt>
                <c:pt idx="4348">
                  <c:v>43707</c:v>
                </c:pt>
                <c:pt idx="4349">
                  <c:v>43711</c:v>
                </c:pt>
                <c:pt idx="4350">
                  <c:v>43712</c:v>
                </c:pt>
                <c:pt idx="4351">
                  <c:v>43713</c:v>
                </c:pt>
                <c:pt idx="4352">
                  <c:v>43714</c:v>
                </c:pt>
                <c:pt idx="4353">
                  <c:v>43717</c:v>
                </c:pt>
                <c:pt idx="4354">
                  <c:v>43718</c:v>
                </c:pt>
                <c:pt idx="4355">
                  <c:v>43719</c:v>
                </c:pt>
                <c:pt idx="4356">
                  <c:v>43720</c:v>
                </c:pt>
                <c:pt idx="4357">
                  <c:v>43721</c:v>
                </c:pt>
                <c:pt idx="4358">
                  <c:v>43724</c:v>
                </c:pt>
                <c:pt idx="4359">
                  <c:v>43725</c:v>
                </c:pt>
                <c:pt idx="4360">
                  <c:v>43726</c:v>
                </c:pt>
                <c:pt idx="4361">
                  <c:v>43727</c:v>
                </c:pt>
                <c:pt idx="4362">
                  <c:v>43728</c:v>
                </c:pt>
                <c:pt idx="4363">
                  <c:v>43731</c:v>
                </c:pt>
                <c:pt idx="4364">
                  <c:v>43732</c:v>
                </c:pt>
                <c:pt idx="4365">
                  <c:v>43733</c:v>
                </c:pt>
                <c:pt idx="4366">
                  <c:v>43734</c:v>
                </c:pt>
                <c:pt idx="4367">
                  <c:v>43735</c:v>
                </c:pt>
                <c:pt idx="4368">
                  <c:v>43738</c:v>
                </c:pt>
                <c:pt idx="4369">
                  <c:v>43739</c:v>
                </c:pt>
                <c:pt idx="4370">
                  <c:v>43740</c:v>
                </c:pt>
                <c:pt idx="4371">
                  <c:v>43741</c:v>
                </c:pt>
                <c:pt idx="4372">
                  <c:v>43742</c:v>
                </c:pt>
                <c:pt idx="4373">
                  <c:v>43745</c:v>
                </c:pt>
                <c:pt idx="4374">
                  <c:v>43746</c:v>
                </c:pt>
                <c:pt idx="4375">
                  <c:v>43747</c:v>
                </c:pt>
                <c:pt idx="4376">
                  <c:v>43748</c:v>
                </c:pt>
                <c:pt idx="4377">
                  <c:v>43749</c:v>
                </c:pt>
                <c:pt idx="4378">
                  <c:v>43752</c:v>
                </c:pt>
                <c:pt idx="4379">
                  <c:v>43753</c:v>
                </c:pt>
                <c:pt idx="4380">
                  <c:v>43754</c:v>
                </c:pt>
                <c:pt idx="4381">
                  <c:v>43755</c:v>
                </c:pt>
                <c:pt idx="4382">
                  <c:v>43756</c:v>
                </c:pt>
                <c:pt idx="4383">
                  <c:v>43759</c:v>
                </c:pt>
                <c:pt idx="4384">
                  <c:v>43760</c:v>
                </c:pt>
                <c:pt idx="4385">
                  <c:v>43761</c:v>
                </c:pt>
                <c:pt idx="4386">
                  <c:v>43762</c:v>
                </c:pt>
                <c:pt idx="4387">
                  <c:v>43763</c:v>
                </c:pt>
                <c:pt idx="4388">
                  <c:v>43766</c:v>
                </c:pt>
                <c:pt idx="4389">
                  <c:v>43767</c:v>
                </c:pt>
                <c:pt idx="4390">
                  <c:v>43768</c:v>
                </c:pt>
                <c:pt idx="4391">
                  <c:v>43769</c:v>
                </c:pt>
                <c:pt idx="4392">
                  <c:v>43770</c:v>
                </c:pt>
                <c:pt idx="4393">
                  <c:v>43773</c:v>
                </c:pt>
                <c:pt idx="4394">
                  <c:v>43774</c:v>
                </c:pt>
                <c:pt idx="4395">
                  <c:v>43775</c:v>
                </c:pt>
                <c:pt idx="4396">
                  <c:v>43776</c:v>
                </c:pt>
                <c:pt idx="4397">
                  <c:v>43777</c:v>
                </c:pt>
                <c:pt idx="4398">
                  <c:v>43780</c:v>
                </c:pt>
                <c:pt idx="4399">
                  <c:v>43781</c:v>
                </c:pt>
                <c:pt idx="4400">
                  <c:v>43782</c:v>
                </c:pt>
                <c:pt idx="4401">
                  <c:v>43783</c:v>
                </c:pt>
                <c:pt idx="4402">
                  <c:v>43784</c:v>
                </c:pt>
                <c:pt idx="4403">
                  <c:v>43787</c:v>
                </c:pt>
                <c:pt idx="4404">
                  <c:v>43788</c:v>
                </c:pt>
                <c:pt idx="4405">
                  <c:v>43789</c:v>
                </c:pt>
                <c:pt idx="4406">
                  <c:v>43790</c:v>
                </c:pt>
                <c:pt idx="4407">
                  <c:v>43791</c:v>
                </c:pt>
                <c:pt idx="4408">
                  <c:v>43794</c:v>
                </c:pt>
                <c:pt idx="4409">
                  <c:v>43795</c:v>
                </c:pt>
                <c:pt idx="4410">
                  <c:v>43796</c:v>
                </c:pt>
                <c:pt idx="4411">
                  <c:v>43798</c:v>
                </c:pt>
                <c:pt idx="4412">
                  <c:v>43801</c:v>
                </c:pt>
                <c:pt idx="4413">
                  <c:v>43802</c:v>
                </c:pt>
                <c:pt idx="4414">
                  <c:v>43803</c:v>
                </c:pt>
                <c:pt idx="4415">
                  <c:v>43804</c:v>
                </c:pt>
                <c:pt idx="4416">
                  <c:v>43805</c:v>
                </c:pt>
                <c:pt idx="4417">
                  <c:v>43808</c:v>
                </c:pt>
                <c:pt idx="4418">
                  <c:v>43809</c:v>
                </c:pt>
                <c:pt idx="4419">
                  <c:v>43810</c:v>
                </c:pt>
                <c:pt idx="4420">
                  <c:v>43811</c:v>
                </c:pt>
                <c:pt idx="4421">
                  <c:v>43812</c:v>
                </c:pt>
                <c:pt idx="4422">
                  <c:v>43815</c:v>
                </c:pt>
                <c:pt idx="4423">
                  <c:v>43816</c:v>
                </c:pt>
                <c:pt idx="4424">
                  <c:v>43817</c:v>
                </c:pt>
                <c:pt idx="4425">
                  <c:v>43818</c:v>
                </c:pt>
                <c:pt idx="4426">
                  <c:v>43819</c:v>
                </c:pt>
                <c:pt idx="4427">
                  <c:v>43822</c:v>
                </c:pt>
                <c:pt idx="4428">
                  <c:v>43823</c:v>
                </c:pt>
                <c:pt idx="4429">
                  <c:v>43825</c:v>
                </c:pt>
                <c:pt idx="4430">
                  <c:v>43826</c:v>
                </c:pt>
                <c:pt idx="4431">
                  <c:v>43829</c:v>
                </c:pt>
                <c:pt idx="4432">
                  <c:v>43830</c:v>
                </c:pt>
                <c:pt idx="4433">
                  <c:v>43832</c:v>
                </c:pt>
                <c:pt idx="4434">
                  <c:v>43833</c:v>
                </c:pt>
                <c:pt idx="4435">
                  <c:v>43836</c:v>
                </c:pt>
                <c:pt idx="4436">
                  <c:v>43837</c:v>
                </c:pt>
                <c:pt idx="4437">
                  <c:v>43838</c:v>
                </c:pt>
                <c:pt idx="4438">
                  <c:v>43839</c:v>
                </c:pt>
                <c:pt idx="4439">
                  <c:v>43840</c:v>
                </c:pt>
                <c:pt idx="4440">
                  <c:v>43843</c:v>
                </c:pt>
                <c:pt idx="4441">
                  <c:v>43844</c:v>
                </c:pt>
                <c:pt idx="4442">
                  <c:v>43845</c:v>
                </c:pt>
                <c:pt idx="4443">
                  <c:v>43846</c:v>
                </c:pt>
                <c:pt idx="4444">
                  <c:v>43847</c:v>
                </c:pt>
                <c:pt idx="4445">
                  <c:v>43851</c:v>
                </c:pt>
                <c:pt idx="4446">
                  <c:v>43852</c:v>
                </c:pt>
                <c:pt idx="4447">
                  <c:v>43853</c:v>
                </c:pt>
                <c:pt idx="4448">
                  <c:v>43854</c:v>
                </c:pt>
                <c:pt idx="4449">
                  <c:v>43857</c:v>
                </c:pt>
                <c:pt idx="4450">
                  <c:v>43858</c:v>
                </c:pt>
                <c:pt idx="4451">
                  <c:v>43859</c:v>
                </c:pt>
                <c:pt idx="4452">
                  <c:v>43860</c:v>
                </c:pt>
                <c:pt idx="4453">
                  <c:v>43861</c:v>
                </c:pt>
                <c:pt idx="4454">
                  <c:v>43864</c:v>
                </c:pt>
                <c:pt idx="4455">
                  <c:v>43865</c:v>
                </c:pt>
                <c:pt idx="4456">
                  <c:v>43866</c:v>
                </c:pt>
                <c:pt idx="4457">
                  <c:v>43867</c:v>
                </c:pt>
                <c:pt idx="4458">
                  <c:v>43868</c:v>
                </c:pt>
                <c:pt idx="4459">
                  <c:v>43871</c:v>
                </c:pt>
                <c:pt idx="4460">
                  <c:v>43872</c:v>
                </c:pt>
                <c:pt idx="4461">
                  <c:v>43873</c:v>
                </c:pt>
                <c:pt idx="4462">
                  <c:v>43874</c:v>
                </c:pt>
                <c:pt idx="4463">
                  <c:v>43875</c:v>
                </c:pt>
                <c:pt idx="4464">
                  <c:v>43879</c:v>
                </c:pt>
                <c:pt idx="4465">
                  <c:v>43880</c:v>
                </c:pt>
                <c:pt idx="4466">
                  <c:v>43881</c:v>
                </c:pt>
                <c:pt idx="4467">
                  <c:v>43882</c:v>
                </c:pt>
                <c:pt idx="4468">
                  <c:v>43885</c:v>
                </c:pt>
                <c:pt idx="4469">
                  <c:v>43886</c:v>
                </c:pt>
                <c:pt idx="4470">
                  <c:v>43887</c:v>
                </c:pt>
                <c:pt idx="4471">
                  <c:v>43888</c:v>
                </c:pt>
                <c:pt idx="4472">
                  <c:v>43889</c:v>
                </c:pt>
                <c:pt idx="4473">
                  <c:v>43892</c:v>
                </c:pt>
                <c:pt idx="4474">
                  <c:v>43893</c:v>
                </c:pt>
                <c:pt idx="4475">
                  <c:v>43894</c:v>
                </c:pt>
                <c:pt idx="4476">
                  <c:v>43895</c:v>
                </c:pt>
                <c:pt idx="4477">
                  <c:v>43896</c:v>
                </c:pt>
                <c:pt idx="4478">
                  <c:v>43899</c:v>
                </c:pt>
                <c:pt idx="4479">
                  <c:v>43900</c:v>
                </c:pt>
                <c:pt idx="4480">
                  <c:v>43901</c:v>
                </c:pt>
                <c:pt idx="4481">
                  <c:v>43902</c:v>
                </c:pt>
                <c:pt idx="4482">
                  <c:v>43903</c:v>
                </c:pt>
                <c:pt idx="4483">
                  <c:v>43906</c:v>
                </c:pt>
                <c:pt idx="4484">
                  <c:v>43907</c:v>
                </c:pt>
                <c:pt idx="4485">
                  <c:v>43908</c:v>
                </c:pt>
                <c:pt idx="4486">
                  <c:v>43909</c:v>
                </c:pt>
                <c:pt idx="4487">
                  <c:v>43910</c:v>
                </c:pt>
                <c:pt idx="4488">
                  <c:v>43913</c:v>
                </c:pt>
                <c:pt idx="4489">
                  <c:v>43914</c:v>
                </c:pt>
                <c:pt idx="4490">
                  <c:v>43915</c:v>
                </c:pt>
                <c:pt idx="4491">
                  <c:v>43916</c:v>
                </c:pt>
                <c:pt idx="4492">
                  <c:v>43917</c:v>
                </c:pt>
                <c:pt idx="4493">
                  <c:v>43920</c:v>
                </c:pt>
                <c:pt idx="4494">
                  <c:v>43921</c:v>
                </c:pt>
                <c:pt idx="4495">
                  <c:v>43922</c:v>
                </c:pt>
                <c:pt idx="4496">
                  <c:v>43923</c:v>
                </c:pt>
                <c:pt idx="4497">
                  <c:v>43924</c:v>
                </c:pt>
                <c:pt idx="4498">
                  <c:v>43927</c:v>
                </c:pt>
                <c:pt idx="4499">
                  <c:v>43928</c:v>
                </c:pt>
                <c:pt idx="4500">
                  <c:v>43929</c:v>
                </c:pt>
                <c:pt idx="4501">
                  <c:v>43930</c:v>
                </c:pt>
                <c:pt idx="4502">
                  <c:v>43934</c:v>
                </c:pt>
                <c:pt idx="4503">
                  <c:v>43935</c:v>
                </c:pt>
                <c:pt idx="4504">
                  <c:v>43936</c:v>
                </c:pt>
                <c:pt idx="4505">
                  <c:v>43937</c:v>
                </c:pt>
                <c:pt idx="4506">
                  <c:v>43938</c:v>
                </c:pt>
                <c:pt idx="4507">
                  <c:v>43941</c:v>
                </c:pt>
                <c:pt idx="4508">
                  <c:v>43942</c:v>
                </c:pt>
                <c:pt idx="4509">
                  <c:v>43943</c:v>
                </c:pt>
                <c:pt idx="4510">
                  <c:v>43944</c:v>
                </c:pt>
                <c:pt idx="4511">
                  <c:v>43945</c:v>
                </c:pt>
                <c:pt idx="4512">
                  <c:v>43948</c:v>
                </c:pt>
                <c:pt idx="4513">
                  <c:v>43949</c:v>
                </c:pt>
                <c:pt idx="4514">
                  <c:v>43950</c:v>
                </c:pt>
                <c:pt idx="4515">
                  <c:v>43951</c:v>
                </c:pt>
                <c:pt idx="4516">
                  <c:v>43952</c:v>
                </c:pt>
                <c:pt idx="4517">
                  <c:v>43955</c:v>
                </c:pt>
                <c:pt idx="4518">
                  <c:v>43956</c:v>
                </c:pt>
                <c:pt idx="4519">
                  <c:v>43957</c:v>
                </c:pt>
                <c:pt idx="4520">
                  <c:v>43958</c:v>
                </c:pt>
                <c:pt idx="4521">
                  <c:v>43959</c:v>
                </c:pt>
                <c:pt idx="4522">
                  <c:v>43962</c:v>
                </c:pt>
                <c:pt idx="4523">
                  <c:v>43963</c:v>
                </c:pt>
                <c:pt idx="4524">
                  <c:v>43964</c:v>
                </c:pt>
                <c:pt idx="4525">
                  <c:v>43965</c:v>
                </c:pt>
                <c:pt idx="4526">
                  <c:v>43966</c:v>
                </c:pt>
                <c:pt idx="4527">
                  <c:v>43969</c:v>
                </c:pt>
                <c:pt idx="4528">
                  <c:v>43970</c:v>
                </c:pt>
                <c:pt idx="4529">
                  <c:v>43971</c:v>
                </c:pt>
                <c:pt idx="4530">
                  <c:v>43972</c:v>
                </c:pt>
                <c:pt idx="4531">
                  <c:v>43973</c:v>
                </c:pt>
                <c:pt idx="4532">
                  <c:v>43977</c:v>
                </c:pt>
                <c:pt idx="4533">
                  <c:v>43978</c:v>
                </c:pt>
                <c:pt idx="4534">
                  <c:v>43979</c:v>
                </c:pt>
                <c:pt idx="4535">
                  <c:v>43980</c:v>
                </c:pt>
                <c:pt idx="4536">
                  <c:v>43983</c:v>
                </c:pt>
                <c:pt idx="4537">
                  <c:v>43984</c:v>
                </c:pt>
                <c:pt idx="4538">
                  <c:v>43985</c:v>
                </c:pt>
                <c:pt idx="4539">
                  <c:v>43986</c:v>
                </c:pt>
                <c:pt idx="4540">
                  <c:v>43987</c:v>
                </c:pt>
                <c:pt idx="4541">
                  <c:v>43990</c:v>
                </c:pt>
                <c:pt idx="4542">
                  <c:v>43991</c:v>
                </c:pt>
                <c:pt idx="4543">
                  <c:v>43992</c:v>
                </c:pt>
                <c:pt idx="4544">
                  <c:v>43993</c:v>
                </c:pt>
                <c:pt idx="4545">
                  <c:v>43994</c:v>
                </c:pt>
                <c:pt idx="4546">
                  <c:v>43997</c:v>
                </c:pt>
                <c:pt idx="4547">
                  <c:v>43998</c:v>
                </c:pt>
                <c:pt idx="4548">
                  <c:v>43999</c:v>
                </c:pt>
                <c:pt idx="4549">
                  <c:v>44000</c:v>
                </c:pt>
                <c:pt idx="4550">
                  <c:v>44001</c:v>
                </c:pt>
                <c:pt idx="4551">
                  <c:v>44004</c:v>
                </c:pt>
                <c:pt idx="4552">
                  <c:v>44005</c:v>
                </c:pt>
                <c:pt idx="4553">
                  <c:v>44006</c:v>
                </c:pt>
                <c:pt idx="4554">
                  <c:v>44007</c:v>
                </c:pt>
                <c:pt idx="4555">
                  <c:v>44008</c:v>
                </c:pt>
                <c:pt idx="4556">
                  <c:v>44011</c:v>
                </c:pt>
                <c:pt idx="4557">
                  <c:v>44012</c:v>
                </c:pt>
                <c:pt idx="4558">
                  <c:v>44013</c:v>
                </c:pt>
                <c:pt idx="4559">
                  <c:v>44014</c:v>
                </c:pt>
                <c:pt idx="4560">
                  <c:v>44018</c:v>
                </c:pt>
                <c:pt idx="4561">
                  <c:v>44019</c:v>
                </c:pt>
                <c:pt idx="4562">
                  <c:v>44020</c:v>
                </c:pt>
                <c:pt idx="4563">
                  <c:v>44021</c:v>
                </c:pt>
                <c:pt idx="4564">
                  <c:v>44022</c:v>
                </c:pt>
                <c:pt idx="4565">
                  <c:v>44025</c:v>
                </c:pt>
                <c:pt idx="4566">
                  <c:v>44026</c:v>
                </c:pt>
                <c:pt idx="4567">
                  <c:v>44027</c:v>
                </c:pt>
                <c:pt idx="4568">
                  <c:v>44028</c:v>
                </c:pt>
                <c:pt idx="4569">
                  <c:v>44029</c:v>
                </c:pt>
                <c:pt idx="4570">
                  <c:v>44032</c:v>
                </c:pt>
                <c:pt idx="4571">
                  <c:v>44033</c:v>
                </c:pt>
                <c:pt idx="4572">
                  <c:v>44034</c:v>
                </c:pt>
                <c:pt idx="4573">
                  <c:v>44035</c:v>
                </c:pt>
                <c:pt idx="4574">
                  <c:v>44036</c:v>
                </c:pt>
                <c:pt idx="4575">
                  <c:v>44039</c:v>
                </c:pt>
                <c:pt idx="4576">
                  <c:v>44040</c:v>
                </c:pt>
                <c:pt idx="4577">
                  <c:v>44041</c:v>
                </c:pt>
                <c:pt idx="4578">
                  <c:v>44042</c:v>
                </c:pt>
                <c:pt idx="4579">
                  <c:v>44043</c:v>
                </c:pt>
                <c:pt idx="4580">
                  <c:v>44046</c:v>
                </c:pt>
                <c:pt idx="4581">
                  <c:v>44047</c:v>
                </c:pt>
                <c:pt idx="4582">
                  <c:v>44048</c:v>
                </c:pt>
                <c:pt idx="4583">
                  <c:v>44049</c:v>
                </c:pt>
                <c:pt idx="4584">
                  <c:v>44050</c:v>
                </c:pt>
                <c:pt idx="4585">
                  <c:v>44053</c:v>
                </c:pt>
                <c:pt idx="4586">
                  <c:v>44054</c:v>
                </c:pt>
                <c:pt idx="4587">
                  <c:v>44055</c:v>
                </c:pt>
                <c:pt idx="4588">
                  <c:v>44056</c:v>
                </c:pt>
                <c:pt idx="4589">
                  <c:v>44057</c:v>
                </c:pt>
                <c:pt idx="4590">
                  <c:v>44060</c:v>
                </c:pt>
                <c:pt idx="4591">
                  <c:v>44061</c:v>
                </c:pt>
                <c:pt idx="4592">
                  <c:v>44062</c:v>
                </c:pt>
                <c:pt idx="4593">
                  <c:v>44063</c:v>
                </c:pt>
                <c:pt idx="4594">
                  <c:v>44064</c:v>
                </c:pt>
                <c:pt idx="4595">
                  <c:v>44067</c:v>
                </c:pt>
                <c:pt idx="4596">
                  <c:v>44068</c:v>
                </c:pt>
                <c:pt idx="4597">
                  <c:v>44069</c:v>
                </c:pt>
                <c:pt idx="4598">
                  <c:v>44070</c:v>
                </c:pt>
                <c:pt idx="4599">
                  <c:v>44071</c:v>
                </c:pt>
                <c:pt idx="4600">
                  <c:v>44074</c:v>
                </c:pt>
                <c:pt idx="4601">
                  <c:v>44075</c:v>
                </c:pt>
                <c:pt idx="4602">
                  <c:v>44076</c:v>
                </c:pt>
                <c:pt idx="4603">
                  <c:v>44077</c:v>
                </c:pt>
                <c:pt idx="4604">
                  <c:v>44078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44088</c:v>
                </c:pt>
                <c:pt idx="4610">
                  <c:v>44089</c:v>
                </c:pt>
                <c:pt idx="4611">
                  <c:v>44090</c:v>
                </c:pt>
                <c:pt idx="4612">
                  <c:v>44091</c:v>
                </c:pt>
                <c:pt idx="4613">
                  <c:v>44092</c:v>
                </c:pt>
                <c:pt idx="4614">
                  <c:v>44095</c:v>
                </c:pt>
                <c:pt idx="4615">
                  <c:v>44096</c:v>
                </c:pt>
                <c:pt idx="4616">
                  <c:v>44097</c:v>
                </c:pt>
                <c:pt idx="4617">
                  <c:v>44098</c:v>
                </c:pt>
                <c:pt idx="4618">
                  <c:v>44099</c:v>
                </c:pt>
                <c:pt idx="4619">
                  <c:v>44102</c:v>
                </c:pt>
                <c:pt idx="4620">
                  <c:v>44103</c:v>
                </c:pt>
                <c:pt idx="4621">
                  <c:v>44104</c:v>
                </c:pt>
                <c:pt idx="4622">
                  <c:v>44105</c:v>
                </c:pt>
                <c:pt idx="4623">
                  <c:v>44106</c:v>
                </c:pt>
                <c:pt idx="4624">
                  <c:v>44109</c:v>
                </c:pt>
                <c:pt idx="4625">
                  <c:v>44110</c:v>
                </c:pt>
                <c:pt idx="4626">
                  <c:v>44111</c:v>
                </c:pt>
                <c:pt idx="4627">
                  <c:v>44112</c:v>
                </c:pt>
                <c:pt idx="4628">
                  <c:v>44113</c:v>
                </c:pt>
                <c:pt idx="4629">
                  <c:v>44116</c:v>
                </c:pt>
                <c:pt idx="4630">
                  <c:v>44117</c:v>
                </c:pt>
                <c:pt idx="4631">
                  <c:v>44118</c:v>
                </c:pt>
                <c:pt idx="4632">
                  <c:v>44119</c:v>
                </c:pt>
                <c:pt idx="4633">
                  <c:v>44120</c:v>
                </c:pt>
                <c:pt idx="4634">
                  <c:v>44123</c:v>
                </c:pt>
                <c:pt idx="4635">
                  <c:v>44124</c:v>
                </c:pt>
                <c:pt idx="4636">
                  <c:v>44125</c:v>
                </c:pt>
                <c:pt idx="4637">
                  <c:v>44126</c:v>
                </c:pt>
                <c:pt idx="4638">
                  <c:v>44127</c:v>
                </c:pt>
                <c:pt idx="4639">
                  <c:v>44130</c:v>
                </c:pt>
                <c:pt idx="4640">
                  <c:v>44131</c:v>
                </c:pt>
                <c:pt idx="4641">
                  <c:v>44132</c:v>
                </c:pt>
                <c:pt idx="4642">
                  <c:v>44133</c:v>
                </c:pt>
                <c:pt idx="4643">
                  <c:v>44134</c:v>
                </c:pt>
                <c:pt idx="4644">
                  <c:v>44137</c:v>
                </c:pt>
                <c:pt idx="4645">
                  <c:v>44138</c:v>
                </c:pt>
                <c:pt idx="4646">
                  <c:v>44139</c:v>
                </c:pt>
                <c:pt idx="4647">
                  <c:v>44140</c:v>
                </c:pt>
                <c:pt idx="4648">
                  <c:v>44141</c:v>
                </c:pt>
                <c:pt idx="4649">
                  <c:v>44144</c:v>
                </c:pt>
                <c:pt idx="4650">
                  <c:v>44145</c:v>
                </c:pt>
                <c:pt idx="4651">
                  <c:v>44146</c:v>
                </c:pt>
                <c:pt idx="4652">
                  <c:v>44147</c:v>
                </c:pt>
                <c:pt idx="4653">
                  <c:v>44148</c:v>
                </c:pt>
                <c:pt idx="4654">
                  <c:v>44151</c:v>
                </c:pt>
                <c:pt idx="4655">
                  <c:v>44152</c:v>
                </c:pt>
                <c:pt idx="4656">
                  <c:v>44153</c:v>
                </c:pt>
                <c:pt idx="4657">
                  <c:v>44154</c:v>
                </c:pt>
                <c:pt idx="4658">
                  <c:v>44155</c:v>
                </c:pt>
                <c:pt idx="4659">
                  <c:v>44158</c:v>
                </c:pt>
                <c:pt idx="4660">
                  <c:v>44159</c:v>
                </c:pt>
                <c:pt idx="4661">
                  <c:v>44160</c:v>
                </c:pt>
                <c:pt idx="4662">
                  <c:v>44162</c:v>
                </c:pt>
                <c:pt idx="4663">
                  <c:v>44165</c:v>
                </c:pt>
                <c:pt idx="4664">
                  <c:v>44166</c:v>
                </c:pt>
                <c:pt idx="4665">
                  <c:v>44167</c:v>
                </c:pt>
                <c:pt idx="4666">
                  <c:v>44168</c:v>
                </c:pt>
                <c:pt idx="4667">
                  <c:v>44169</c:v>
                </c:pt>
                <c:pt idx="4668">
                  <c:v>44172</c:v>
                </c:pt>
                <c:pt idx="4669">
                  <c:v>44173</c:v>
                </c:pt>
                <c:pt idx="4670">
                  <c:v>44174</c:v>
                </c:pt>
                <c:pt idx="4671">
                  <c:v>44175</c:v>
                </c:pt>
                <c:pt idx="4672">
                  <c:v>44176</c:v>
                </c:pt>
                <c:pt idx="4673">
                  <c:v>44179</c:v>
                </c:pt>
                <c:pt idx="4674">
                  <c:v>44180</c:v>
                </c:pt>
                <c:pt idx="4675">
                  <c:v>44181</c:v>
                </c:pt>
                <c:pt idx="4676">
                  <c:v>44182</c:v>
                </c:pt>
                <c:pt idx="4677">
                  <c:v>44183</c:v>
                </c:pt>
                <c:pt idx="4678">
                  <c:v>44186</c:v>
                </c:pt>
                <c:pt idx="4679">
                  <c:v>44187</c:v>
                </c:pt>
                <c:pt idx="4680">
                  <c:v>44188</c:v>
                </c:pt>
                <c:pt idx="4681">
                  <c:v>44189</c:v>
                </c:pt>
                <c:pt idx="4682">
                  <c:v>44193</c:v>
                </c:pt>
                <c:pt idx="4683">
                  <c:v>44194</c:v>
                </c:pt>
                <c:pt idx="4684">
                  <c:v>44195</c:v>
                </c:pt>
                <c:pt idx="4685">
                  <c:v>44196</c:v>
                </c:pt>
                <c:pt idx="4686">
                  <c:v>44200</c:v>
                </c:pt>
                <c:pt idx="4687">
                  <c:v>44201</c:v>
                </c:pt>
                <c:pt idx="4688">
                  <c:v>44202</c:v>
                </c:pt>
                <c:pt idx="4689">
                  <c:v>44203</c:v>
                </c:pt>
                <c:pt idx="4690">
                  <c:v>44204</c:v>
                </c:pt>
                <c:pt idx="4691">
                  <c:v>44207</c:v>
                </c:pt>
                <c:pt idx="4692">
                  <c:v>44208</c:v>
                </c:pt>
                <c:pt idx="4693">
                  <c:v>44209</c:v>
                </c:pt>
                <c:pt idx="4694">
                  <c:v>44210</c:v>
                </c:pt>
                <c:pt idx="4695">
                  <c:v>44211</c:v>
                </c:pt>
                <c:pt idx="4696">
                  <c:v>44215</c:v>
                </c:pt>
                <c:pt idx="4697">
                  <c:v>44216</c:v>
                </c:pt>
                <c:pt idx="4698">
                  <c:v>44217</c:v>
                </c:pt>
                <c:pt idx="4699">
                  <c:v>44218</c:v>
                </c:pt>
                <c:pt idx="4700">
                  <c:v>44221</c:v>
                </c:pt>
                <c:pt idx="4701">
                  <c:v>44222</c:v>
                </c:pt>
                <c:pt idx="4702">
                  <c:v>44223</c:v>
                </c:pt>
                <c:pt idx="4703">
                  <c:v>44224</c:v>
                </c:pt>
                <c:pt idx="4704">
                  <c:v>44225</c:v>
                </c:pt>
                <c:pt idx="4705">
                  <c:v>44228</c:v>
                </c:pt>
                <c:pt idx="4706">
                  <c:v>44229</c:v>
                </c:pt>
                <c:pt idx="4707">
                  <c:v>44230</c:v>
                </c:pt>
                <c:pt idx="4708">
                  <c:v>44231</c:v>
                </c:pt>
                <c:pt idx="4709">
                  <c:v>44232</c:v>
                </c:pt>
                <c:pt idx="4710">
                  <c:v>44235</c:v>
                </c:pt>
                <c:pt idx="4711">
                  <c:v>44236</c:v>
                </c:pt>
                <c:pt idx="4712">
                  <c:v>44237</c:v>
                </c:pt>
                <c:pt idx="4713">
                  <c:v>44238</c:v>
                </c:pt>
                <c:pt idx="4714">
                  <c:v>44239</c:v>
                </c:pt>
                <c:pt idx="4715">
                  <c:v>44243</c:v>
                </c:pt>
                <c:pt idx="4716">
                  <c:v>44244</c:v>
                </c:pt>
                <c:pt idx="4717">
                  <c:v>44245</c:v>
                </c:pt>
                <c:pt idx="4718">
                  <c:v>44246</c:v>
                </c:pt>
                <c:pt idx="4719">
                  <c:v>44249</c:v>
                </c:pt>
                <c:pt idx="4720">
                  <c:v>44250</c:v>
                </c:pt>
                <c:pt idx="4721">
                  <c:v>44251</c:v>
                </c:pt>
                <c:pt idx="4722">
                  <c:v>44252</c:v>
                </c:pt>
                <c:pt idx="4723">
                  <c:v>44253</c:v>
                </c:pt>
                <c:pt idx="4724">
                  <c:v>44256</c:v>
                </c:pt>
                <c:pt idx="4725">
                  <c:v>44257</c:v>
                </c:pt>
                <c:pt idx="4726">
                  <c:v>44258</c:v>
                </c:pt>
                <c:pt idx="4727">
                  <c:v>44259</c:v>
                </c:pt>
                <c:pt idx="4728">
                  <c:v>44260</c:v>
                </c:pt>
                <c:pt idx="4729">
                  <c:v>44263</c:v>
                </c:pt>
                <c:pt idx="4730">
                  <c:v>44264</c:v>
                </c:pt>
                <c:pt idx="4731">
                  <c:v>44265</c:v>
                </c:pt>
                <c:pt idx="4732">
                  <c:v>44266</c:v>
                </c:pt>
                <c:pt idx="4733">
                  <c:v>44267</c:v>
                </c:pt>
                <c:pt idx="4734">
                  <c:v>44270</c:v>
                </c:pt>
                <c:pt idx="4735">
                  <c:v>44271</c:v>
                </c:pt>
                <c:pt idx="4736">
                  <c:v>44272</c:v>
                </c:pt>
                <c:pt idx="4737">
                  <c:v>44273</c:v>
                </c:pt>
                <c:pt idx="4738">
                  <c:v>44274</c:v>
                </c:pt>
                <c:pt idx="4739">
                  <c:v>44277</c:v>
                </c:pt>
                <c:pt idx="4740">
                  <c:v>44278</c:v>
                </c:pt>
                <c:pt idx="4741">
                  <c:v>44279</c:v>
                </c:pt>
                <c:pt idx="4742">
                  <c:v>44280</c:v>
                </c:pt>
                <c:pt idx="4743">
                  <c:v>44281</c:v>
                </c:pt>
                <c:pt idx="4744">
                  <c:v>44284</c:v>
                </c:pt>
                <c:pt idx="4745">
                  <c:v>44285</c:v>
                </c:pt>
                <c:pt idx="4746">
                  <c:v>44286</c:v>
                </c:pt>
                <c:pt idx="4747">
                  <c:v>44287</c:v>
                </c:pt>
                <c:pt idx="4748">
                  <c:v>44291</c:v>
                </c:pt>
                <c:pt idx="4749">
                  <c:v>44292</c:v>
                </c:pt>
                <c:pt idx="4750">
                  <c:v>44293</c:v>
                </c:pt>
                <c:pt idx="4751">
                  <c:v>44294</c:v>
                </c:pt>
                <c:pt idx="4752">
                  <c:v>44295</c:v>
                </c:pt>
                <c:pt idx="4753">
                  <c:v>44298</c:v>
                </c:pt>
                <c:pt idx="4754">
                  <c:v>44299</c:v>
                </c:pt>
                <c:pt idx="4755">
                  <c:v>44300</c:v>
                </c:pt>
                <c:pt idx="4756">
                  <c:v>44301</c:v>
                </c:pt>
                <c:pt idx="4757">
                  <c:v>44302</c:v>
                </c:pt>
                <c:pt idx="4758">
                  <c:v>44305</c:v>
                </c:pt>
                <c:pt idx="4759">
                  <c:v>44306</c:v>
                </c:pt>
                <c:pt idx="4760">
                  <c:v>44307</c:v>
                </c:pt>
                <c:pt idx="4761">
                  <c:v>44308</c:v>
                </c:pt>
                <c:pt idx="4762">
                  <c:v>44309</c:v>
                </c:pt>
                <c:pt idx="4763">
                  <c:v>44312</c:v>
                </c:pt>
                <c:pt idx="4764">
                  <c:v>44313</c:v>
                </c:pt>
                <c:pt idx="4765">
                  <c:v>44314</c:v>
                </c:pt>
                <c:pt idx="4766">
                  <c:v>44315</c:v>
                </c:pt>
                <c:pt idx="4767">
                  <c:v>44316</c:v>
                </c:pt>
                <c:pt idx="4768">
                  <c:v>44319</c:v>
                </c:pt>
                <c:pt idx="4769">
                  <c:v>44320</c:v>
                </c:pt>
                <c:pt idx="4770">
                  <c:v>44321</c:v>
                </c:pt>
                <c:pt idx="4771">
                  <c:v>44322</c:v>
                </c:pt>
                <c:pt idx="4772">
                  <c:v>44323</c:v>
                </c:pt>
                <c:pt idx="4773">
                  <c:v>44326</c:v>
                </c:pt>
                <c:pt idx="4774">
                  <c:v>44327</c:v>
                </c:pt>
                <c:pt idx="4775">
                  <c:v>44328</c:v>
                </c:pt>
                <c:pt idx="4776">
                  <c:v>44329</c:v>
                </c:pt>
                <c:pt idx="4777">
                  <c:v>44330</c:v>
                </c:pt>
                <c:pt idx="4778">
                  <c:v>44333</c:v>
                </c:pt>
                <c:pt idx="4779">
                  <c:v>44334</c:v>
                </c:pt>
                <c:pt idx="4780">
                  <c:v>44335</c:v>
                </c:pt>
                <c:pt idx="4781">
                  <c:v>44336</c:v>
                </c:pt>
                <c:pt idx="4782">
                  <c:v>44337</c:v>
                </c:pt>
                <c:pt idx="4783">
                  <c:v>44340</c:v>
                </c:pt>
                <c:pt idx="4784">
                  <c:v>44341</c:v>
                </c:pt>
                <c:pt idx="4785">
                  <c:v>44342</c:v>
                </c:pt>
                <c:pt idx="4786">
                  <c:v>44343</c:v>
                </c:pt>
                <c:pt idx="4787">
                  <c:v>44344</c:v>
                </c:pt>
                <c:pt idx="4788">
                  <c:v>44348</c:v>
                </c:pt>
                <c:pt idx="4789">
                  <c:v>44349</c:v>
                </c:pt>
                <c:pt idx="4790">
                  <c:v>44350</c:v>
                </c:pt>
                <c:pt idx="4791">
                  <c:v>44351</c:v>
                </c:pt>
                <c:pt idx="4792">
                  <c:v>44354</c:v>
                </c:pt>
                <c:pt idx="4793">
                  <c:v>44355</c:v>
                </c:pt>
                <c:pt idx="4794">
                  <c:v>44356</c:v>
                </c:pt>
                <c:pt idx="4795">
                  <c:v>44357</c:v>
                </c:pt>
                <c:pt idx="4796">
                  <c:v>44358</c:v>
                </c:pt>
                <c:pt idx="4797">
                  <c:v>44361</c:v>
                </c:pt>
                <c:pt idx="4798">
                  <c:v>44362</c:v>
                </c:pt>
                <c:pt idx="4799">
                  <c:v>44363</c:v>
                </c:pt>
                <c:pt idx="4800">
                  <c:v>44364</c:v>
                </c:pt>
                <c:pt idx="4801">
                  <c:v>44365</c:v>
                </c:pt>
                <c:pt idx="4802">
                  <c:v>44368</c:v>
                </c:pt>
                <c:pt idx="4803">
                  <c:v>44369</c:v>
                </c:pt>
                <c:pt idx="4804">
                  <c:v>44370</c:v>
                </c:pt>
                <c:pt idx="4805">
                  <c:v>44371</c:v>
                </c:pt>
                <c:pt idx="4806">
                  <c:v>44372</c:v>
                </c:pt>
                <c:pt idx="4807">
                  <c:v>44375</c:v>
                </c:pt>
                <c:pt idx="4808">
                  <c:v>44376</c:v>
                </c:pt>
                <c:pt idx="4809">
                  <c:v>44377</c:v>
                </c:pt>
                <c:pt idx="4810">
                  <c:v>44378</c:v>
                </c:pt>
                <c:pt idx="4811">
                  <c:v>44379</c:v>
                </c:pt>
                <c:pt idx="4812">
                  <c:v>44383</c:v>
                </c:pt>
                <c:pt idx="4813">
                  <c:v>44384</c:v>
                </c:pt>
                <c:pt idx="4814">
                  <c:v>44385</c:v>
                </c:pt>
                <c:pt idx="4815">
                  <c:v>44386</c:v>
                </c:pt>
                <c:pt idx="4816">
                  <c:v>44389</c:v>
                </c:pt>
                <c:pt idx="4817">
                  <c:v>44390</c:v>
                </c:pt>
                <c:pt idx="4818">
                  <c:v>44391</c:v>
                </c:pt>
                <c:pt idx="4819">
                  <c:v>44392</c:v>
                </c:pt>
                <c:pt idx="4820">
                  <c:v>44393</c:v>
                </c:pt>
                <c:pt idx="4821">
                  <c:v>44396</c:v>
                </c:pt>
                <c:pt idx="4822">
                  <c:v>44397</c:v>
                </c:pt>
                <c:pt idx="4823">
                  <c:v>44398</c:v>
                </c:pt>
                <c:pt idx="4824">
                  <c:v>44399</c:v>
                </c:pt>
                <c:pt idx="4825">
                  <c:v>44400</c:v>
                </c:pt>
                <c:pt idx="4826">
                  <c:v>44403</c:v>
                </c:pt>
                <c:pt idx="4827">
                  <c:v>44404</c:v>
                </c:pt>
                <c:pt idx="4828">
                  <c:v>44405</c:v>
                </c:pt>
                <c:pt idx="4829">
                  <c:v>44406</c:v>
                </c:pt>
                <c:pt idx="4830">
                  <c:v>44407</c:v>
                </c:pt>
                <c:pt idx="4831">
                  <c:v>44410</c:v>
                </c:pt>
                <c:pt idx="4832">
                  <c:v>44411</c:v>
                </c:pt>
                <c:pt idx="4833">
                  <c:v>44412</c:v>
                </c:pt>
                <c:pt idx="4834">
                  <c:v>44413</c:v>
                </c:pt>
                <c:pt idx="4835">
                  <c:v>44414</c:v>
                </c:pt>
                <c:pt idx="4836">
                  <c:v>44417</c:v>
                </c:pt>
                <c:pt idx="4837">
                  <c:v>44418</c:v>
                </c:pt>
                <c:pt idx="4838">
                  <c:v>44419</c:v>
                </c:pt>
                <c:pt idx="4839">
                  <c:v>44420</c:v>
                </c:pt>
                <c:pt idx="4840">
                  <c:v>44421</c:v>
                </c:pt>
                <c:pt idx="4841">
                  <c:v>44424</c:v>
                </c:pt>
                <c:pt idx="4842">
                  <c:v>44425</c:v>
                </c:pt>
                <c:pt idx="4843">
                  <c:v>44426</c:v>
                </c:pt>
                <c:pt idx="4844">
                  <c:v>44427</c:v>
                </c:pt>
                <c:pt idx="4845">
                  <c:v>44428</c:v>
                </c:pt>
                <c:pt idx="4846">
                  <c:v>44431</c:v>
                </c:pt>
                <c:pt idx="4847">
                  <c:v>44432</c:v>
                </c:pt>
                <c:pt idx="4848">
                  <c:v>44433</c:v>
                </c:pt>
                <c:pt idx="4849">
                  <c:v>44434</c:v>
                </c:pt>
                <c:pt idx="4850">
                  <c:v>44435</c:v>
                </c:pt>
                <c:pt idx="4851">
                  <c:v>44438</c:v>
                </c:pt>
                <c:pt idx="4852">
                  <c:v>44439</c:v>
                </c:pt>
                <c:pt idx="4853">
                  <c:v>44440</c:v>
                </c:pt>
                <c:pt idx="4854">
                  <c:v>44441</c:v>
                </c:pt>
                <c:pt idx="4855">
                  <c:v>44442</c:v>
                </c:pt>
                <c:pt idx="4856">
                  <c:v>44446</c:v>
                </c:pt>
                <c:pt idx="4857">
                  <c:v>44447</c:v>
                </c:pt>
                <c:pt idx="4858">
                  <c:v>44448</c:v>
                </c:pt>
                <c:pt idx="4859">
                  <c:v>44449</c:v>
                </c:pt>
                <c:pt idx="4860">
                  <c:v>44452</c:v>
                </c:pt>
                <c:pt idx="4861">
                  <c:v>44453</c:v>
                </c:pt>
                <c:pt idx="4862">
                  <c:v>44454</c:v>
                </c:pt>
                <c:pt idx="4863">
                  <c:v>44455</c:v>
                </c:pt>
                <c:pt idx="4864">
                  <c:v>44456</c:v>
                </c:pt>
                <c:pt idx="4865">
                  <c:v>44459</c:v>
                </c:pt>
                <c:pt idx="4866">
                  <c:v>44460</c:v>
                </c:pt>
                <c:pt idx="4867">
                  <c:v>44461</c:v>
                </c:pt>
                <c:pt idx="4868">
                  <c:v>44462</c:v>
                </c:pt>
                <c:pt idx="4869">
                  <c:v>44463</c:v>
                </c:pt>
                <c:pt idx="4870">
                  <c:v>44466</c:v>
                </c:pt>
                <c:pt idx="4871">
                  <c:v>44467</c:v>
                </c:pt>
                <c:pt idx="4872">
                  <c:v>44468</c:v>
                </c:pt>
                <c:pt idx="4873">
                  <c:v>44469</c:v>
                </c:pt>
              </c:numCache>
            </c:numRef>
          </c:cat>
          <c:val>
            <c:numRef>
              <c:f>Sheet1!$E$2:$E$4875</c:f>
              <c:numCache>
                <c:formatCode>General</c:formatCode>
                <c:ptCount val="4874"/>
                <c:pt idx="0">
                  <c:v>1.196429</c:v>
                </c:pt>
                <c:pt idx="1">
                  <c:v>1.21</c:v>
                </c:pt>
                <c:pt idx="2">
                  <c:v>1.157143</c:v>
                </c:pt>
                <c:pt idx="3">
                  <c:v>1.1035710000000001</c:v>
                </c:pt>
                <c:pt idx="4">
                  <c:v>1.071429</c:v>
                </c:pt>
                <c:pt idx="5">
                  <c:v>1.0764290000000001</c:v>
                </c:pt>
                <c:pt idx="6">
                  <c:v>1.128571</c:v>
                </c:pt>
                <c:pt idx="7">
                  <c:v>1.1178570000000001</c:v>
                </c:pt>
                <c:pt idx="8">
                  <c:v>1.147143</c:v>
                </c:pt>
                <c:pt idx="9">
                  <c:v>1.1821429999999999</c:v>
                </c:pt>
                <c:pt idx="10">
                  <c:v>1.118571</c:v>
                </c:pt>
                <c:pt idx="11">
                  <c:v>1.1564289999999999</c:v>
                </c:pt>
                <c:pt idx="12">
                  <c:v>1.1535709999999999</c:v>
                </c:pt>
                <c:pt idx="13">
                  <c:v>1.092857</c:v>
                </c:pt>
                <c:pt idx="14">
                  <c:v>1.082857</c:v>
                </c:pt>
                <c:pt idx="15">
                  <c:v>0.986429</c:v>
                </c:pt>
                <c:pt idx="16">
                  <c:v>0.92214300000000005</c:v>
                </c:pt>
                <c:pt idx="17">
                  <c:v>0.91071400000000002</c:v>
                </c:pt>
                <c:pt idx="18">
                  <c:v>0.95142899999999997</c:v>
                </c:pt>
                <c:pt idx="19">
                  <c:v>0.95714299999999997</c:v>
                </c:pt>
                <c:pt idx="20">
                  <c:v>0.97928599999999999</c:v>
                </c:pt>
                <c:pt idx="21">
                  <c:v>0.97857099999999997</c:v>
                </c:pt>
                <c:pt idx="22">
                  <c:v>0.96428599999999998</c:v>
                </c:pt>
                <c:pt idx="23">
                  <c:v>0.98857099999999998</c:v>
                </c:pt>
                <c:pt idx="24">
                  <c:v>0.94357100000000005</c:v>
                </c:pt>
                <c:pt idx="25">
                  <c:v>0.99928600000000001</c:v>
                </c:pt>
                <c:pt idx="26">
                  <c:v>1.027857</c:v>
                </c:pt>
                <c:pt idx="27">
                  <c:v>1.172857</c:v>
                </c:pt>
                <c:pt idx="28">
                  <c:v>1.214286</c:v>
                </c:pt>
                <c:pt idx="29">
                  <c:v>1.276429</c:v>
                </c:pt>
                <c:pt idx="30">
                  <c:v>1.1757139999999999</c:v>
                </c:pt>
                <c:pt idx="31">
                  <c:v>1.160714</c:v>
                </c:pt>
                <c:pt idx="32">
                  <c:v>1.1635709999999999</c:v>
                </c:pt>
                <c:pt idx="33">
                  <c:v>1.2692859999999999</c:v>
                </c:pt>
                <c:pt idx="34">
                  <c:v>1.207857</c:v>
                </c:pt>
                <c:pt idx="35">
                  <c:v>1.142857</c:v>
                </c:pt>
                <c:pt idx="36">
                  <c:v>1.1264289999999999</c:v>
                </c:pt>
                <c:pt idx="37">
                  <c:v>1.089286</c:v>
                </c:pt>
                <c:pt idx="38">
                  <c:v>1.149286</c:v>
                </c:pt>
                <c:pt idx="39">
                  <c:v>1.1599999999999999</c:v>
                </c:pt>
                <c:pt idx="40">
                  <c:v>1.170714</c:v>
                </c:pt>
                <c:pt idx="41">
                  <c:v>1.1464289999999999</c:v>
                </c:pt>
                <c:pt idx="42">
                  <c:v>1.1142860000000001</c:v>
                </c:pt>
                <c:pt idx="43">
                  <c:v>1.036429</c:v>
                </c:pt>
                <c:pt idx="44">
                  <c:v>0.87142900000000001</c:v>
                </c:pt>
                <c:pt idx="45">
                  <c:v>0.87642900000000001</c:v>
                </c:pt>
                <c:pt idx="46">
                  <c:v>0.91428600000000004</c:v>
                </c:pt>
                <c:pt idx="47">
                  <c:v>0.95357099999999995</c:v>
                </c:pt>
                <c:pt idx="48">
                  <c:v>0.89142900000000003</c:v>
                </c:pt>
                <c:pt idx="49">
                  <c:v>0.77785700000000002</c:v>
                </c:pt>
                <c:pt idx="50">
                  <c:v>0.77500000000000002</c:v>
                </c:pt>
                <c:pt idx="51">
                  <c:v>0.760714</c:v>
                </c:pt>
                <c:pt idx="52">
                  <c:v>0.79357100000000003</c:v>
                </c:pt>
                <c:pt idx="53">
                  <c:v>0.79642900000000005</c:v>
                </c:pt>
                <c:pt idx="54">
                  <c:v>0.78714300000000004</c:v>
                </c:pt>
                <c:pt idx="55">
                  <c:v>0.75714300000000001</c:v>
                </c:pt>
                <c:pt idx="56">
                  <c:v>0.77285700000000002</c:v>
                </c:pt>
                <c:pt idx="57">
                  <c:v>0.83357099999999995</c:v>
                </c:pt>
                <c:pt idx="58">
                  <c:v>0.882857</c:v>
                </c:pt>
                <c:pt idx="59">
                  <c:v>0.91285700000000003</c:v>
                </c:pt>
                <c:pt idx="60">
                  <c:v>0.98214299999999999</c:v>
                </c:pt>
                <c:pt idx="61">
                  <c:v>0.94642899999999996</c:v>
                </c:pt>
                <c:pt idx="62">
                  <c:v>0.96857099999999996</c:v>
                </c:pt>
                <c:pt idx="63">
                  <c:v>0.98357099999999997</c:v>
                </c:pt>
                <c:pt idx="64">
                  <c:v>0.99357099999999998</c:v>
                </c:pt>
                <c:pt idx="65">
                  <c:v>0.96785699999999997</c:v>
                </c:pt>
                <c:pt idx="66">
                  <c:v>0.87357099999999999</c:v>
                </c:pt>
                <c:pt idx="67">
                  <c:v>0.864286</c:v>
                </c:pt>
                <c:pt idx="68">
                  <c:v>0.90357100000000001</c:v>
                </c:pt>
                <c:pt idx="69">
                  <c:v>0.93642899999999996</c:v>
                </c:pt>
                <c:pt idx="70">
                  <c:v>0.92500000000000004</c:v>
                </c:pt>
                <c:pt idx="71">
                  <c:v>0.92857100000000004</c:v>
                </c:pt>
                <c:pt idx="72">
                  <c:v>0.91785700000000003</c:v>
                </c:pt>
                <c:pt idx="73">
                  <c:v>0.91428600000000004</c:v>
                </c:pt>
                <c:pt idx="74">
                  <c:v>0.90142900000000004</c:v>
                </c:pt>
                <c:pt idx="75">
                  <c:v>0.94499999999999995</c:v>
                </c:pt>
                <c:pt idx="76">
                  <c:v>0.96142899999999998</c:v>
                </c:pt>
                <c:pt idx="77">
                  <c:v>0.92500000000000004</c:v>
                </c:pt>
                <c:pt idx="78">
                  <c:v>0.87857099999999999</c:v>
                </c:pt>
                <c:pt idx="79">
                  <c:v>0.85714299999999999</c:v>
                </c:pt>
                <c:pt idx="80">
                  <c:v>0.83</c:v>
                </c:pt>
                <c:pt idx="81">
                  <c:v>0.78785700000000003</c:v>
                </c:pt>
                <c:pt idx="82">
                  <c:v>0.72428599999999999</c:v>
                </c:pt>
                <c:pt idx="83">
                  <c:v>0.70785699999999996</c:v>
                </c:pt>
                <c:pt idx="84">
                  <c:v>0.71142899999999998</c:v>
                </c:pt>
                <c:pt idx="85">
                  <c:v>0.71785699999999997</c:v>
                </c:pt>
                <c:pt idx="86">
                  <c:v>0.73214299999999999</c:v>
                </c:pt>
                <c:pt idx="87">
                  <c:v>0.78285700000000003</c:v>
                </c:pt>
                <c:pt idx="88">
                  <c:v>0.72</c:v>
                </c:pt>
                <c:pt idx="89">
                  <c:v>0.69285699999999995</c:v>
                </c:pt>
                <c:pt idx="90">
                  <c:v>0.67857100000000004</c:v>
                </c:pt>
                <c:pt idx="91">
                  <c:v>0.57857099999999995</c:v>
                </c:pt>
                <c:pt idx="92">
                  <c:v>0.51785700000000001</c:v>
                </c:pt>
                <c:pt idx="93">
                  <c:v>0.46857100000000002</c:v>
                </c:pt>
                <c:pt idx="94">
                  <c:v>0.41214299999999998</c:v>
                </c:pt>
                <c:pt idx="95">
                  <c:v>0.40500000000000003</c:v>
                </c:pt>
                <c:pt idx="96">
                  <c:v>0.37285699999999999</c:v>
                </c:pt>
                <c:pt idx="97">
                  <c:v>0.50642900000000002</c:v>
                </c:pt>
                <c:pt idx="98">
                  <c:v>0.47071400000000002</c:v>
                </c:pt>
                <c:pt idx="99">
                  <c:v>0.53428600000000004</c:v>
                </c:pt>
                <c:pt idx="100">
                  <c:v>0.55000000000000004</c:v>
                </c:pt>
                <c:pt idx="101">
                  <c:v>0.45928600000000003</c:v>
                </c:pt>
                <c:pt idx="102">
                  <c:v>0.55000000000000004</c:v>
                </c:pt>
                <c:pt idx="103">
                  <c:v>0.68285700000000005</c:v>
                </c:pt>
                <c:pt idx="104">
                  <c:v>0.63642900000000002</c:v>
                </c:pt>
                <c:pt idx="105">
                  <c:v>0.625</c:v>
                </c:pt>
                <c:pt idx="106">
                  <c:v>0.58928599999999998</c:v>
                </c:pt>
                <c:pt idx="107">
                  <c:v>0.57928599999999997</c:v>
                </c:pt>
                <c:pt idx="108">
                  <c:v>0.64285700000000001</c:v>
                </c:pt>
                <c:pt idx="109">
                  <c:v>0.68571400000000005</c:v>
                </c:pt>
                <c:pt idx="110">
                  <c:v>0.65714300000000003</c:v>
                </c:pt>
                <c:pt idx="111">
                  <c:v>0.64142900000000003</c:v>
                </c:pt>
                <c:pt idx="112">
                  <c:v>0.64071400000000001</c:v>
                </c:pt>
                <c:pt idx="113">
                  <c:v>0.638571</c:v>
                </c:pt>
                <c:pt idx="114">
                  <c:v>0.67142900000000005</c:v>
                </c:pt>
                <c:pt idx="115">
                  <c:v>0.65142900000000004</c:v>
                </c:pt>
                <c:pt idx="116">
                  <c:v>0.62928600000000001</c:v>
                </c:pt>
                <c:pt idx="117">
                  <c:v>0.59285699999999997</c:v>
                </c:pt>
                <c:pt idx="118">
                  <c:v>0.61071399999999998</c:v>
                </c:pt>
                <c:pt idx="119">
                  <c:v>0.60071399999999997</c:v>
                </c:pt>
                <c:pt idx="120">
                  <c:v>0.57785699999999995</c:v>
                </c:pt>
                <c:pt idx="121">
                  <c:v>0.64142900000000003</c:v>
                </c:pt>
                <c:pt idx="122">
                  <c:v>0.61857099999999998</c:v>
                </c:pt>
                <c:pt idx="123">
                  <c:v>0.65</c:v>
                </c:pt>
                <c:pt idx="124">
                  <c:v>0.77857100000000001</c:v>
                </c:pt>
                <c:pt idx="125">
                  <c:v>0.66428600000000004</c:v>
                </c:pt>
                <c:pt idx="126">
                  <c:v>0.71714299999999997</c:v>
                </c:pt>
                <c:pt idx="127">
                  <c:v>0.78571400000000002</c:v>
                </c:pt>
                <c:pt idx="128">
                  <c:v>0.78642900000000004</c:v>
                </c:pt>
                <c:pt idx="129">
                  <c:v>0.79285700000000003</c:v>
                </c:pt>
                <c:pt idx="130">
                  <c:v>0.74928600000000001</c:v>
                </c:pt>
                <c:pt idx="131">
                  <c:v>0.75142900000000001</c:v>
                </c:pt>
                <c:pt idx="132">
                  <c:v>0.77500000000000002</c:v>
                </c:pt>
                <c:pt idx="133">
                  <c:v>0.76142900000000002</c:v>
                </c:pt>
                <c:pt idx="134">
                  <c:v>0.77071400000000001</c:v>
                </c:pt>
                <c:pt idx="135">
                  <c:v>0.71</c:v>
                </c:pt>
                <c:pt idx="136">
                  <c:v>0.78571400000000002</c:v>
                </c:pt>
                <c:pt idx="137">
                  <c:v>0.78214300000000003</c:v>
                </c:pt>
                <c:pt idx="138">
                  <c:v>0.79928600000000005</c:v>
                </c:pt>
                <c:pt idx="139">
                  <c:v>0.87142900000000001</c:v>
                </c:pt>
                <c:pt idx="140">
                  <c:v>0.89714300000000002</c:v>
                </c:pt>
                <c:pt idx="141">
                  <c:v>0.90071400000000001</c:v>
                </c:pt>
                <c:pt idx="142">
                  <c:v>0.89285700000000001</c:v>
                </c:pt>
                <c:pt idx="143">
                  <c:v>0.91357100000000002</c:v>
                </c:pt>
                <c:pt idx="144">
                  <c:v>0.90642900000000004</c:v>
                </c:pt>
                <c:pt idx="145">
                  <c:v>0.78500000000000003</c:v>
                </c:pt>
                <c:pt idx="146">
                  <c:v>0.77142900000000003</c:v>
                </c:pt>
                <c:pt idx="147">
                  <c:v>0.76428600000000002</c:v>
                </c:pt>
                <c:pt idx="148">
                  <c:v>0.73214299999999999</c:v>
                </c:pt>
                <c:pt idx="149">
                  <c:v>0.70714299999999997</c:v>
                </c:pt>
                <c:pt idx="150">
                  <c:v>0.69642899999999996</c:v>
                </c:pt>
                <c:pt idx="151">
                  <c:v>0.69071400000000005</c:v>
                </c:pt>
                <c:pt idx="152">
                  <c:v>0.71357099999999996</c:v>
                </c:pt>
                <c:pt idx="153">
                  <c:v>0.78642900000000004</c:v>
                </c:pt>
                <c:pt idx="154">
                  <c:v>0.81785699999999995</c:v>
                </c:pt>
                <c:pt idx="155">
                  <c:v>0.77285700000000002</c:v>
                </c:pt>
                <c:pt idx="156">
                  <c:v>0.79285700000000003</c:v>
                </c:pt>
                <c:pt idx="157">
                  <c:v>0.78357100000000002</c:v>
                </c:pt>
                <c:pt idx="158">
                  <c:v>0.81499999999999995</c:v>
                </c:pt>
                <c:pt idx="159">
                  <c:v>0.83857099999999996</c:v>
                </c:pt>
                <c:pt idx="160">
                  <c:v>0.88642900000000002</c:v>
                </c:pt>
                <c:pt idx="161">
                  <c:v>0.867143</c:v>
                </c:pt>
                <c:pt idx="162">
                  <c:v>0.86</c:v>
                </c:pt>
                <c:pt idx="163">
                  <c:v>0.87142900000000001</c:v>
                </c:pt>
                <c:pt idx="164">
                  <c:v>0.85714299999999999</c:v>
                </c:pt>
                <c:pt idx="165">
                  <c:v>0.81714299999999995</c:v>
                </c:pt>
                <c:pt idx="166">
                  <c:v>0.81428599999999995</c:v>
                </c:pt>
                <c:pt idx="167">
                  <c:v>0.82857099999999995</c:v>
                </c:pt>
                <c:pt idx="168">
                  <c:v>0.87</c:v>
                </c:pt>
                <c:pt idx="169">
                  <c:v>0.880714</c:v>
                </c:pt>
                <c:pt idx="170">
                  <c:v>0.87714300000000001</c:v>
                </c:pt>
                <c:pt idx="171">
                  <c:v>0.89642900000000003</c:v>
                </c:pt>
                <c:pt idx="172">
                  <c:v>0.88142900000000002</c:v>
                </c:pt>
                <c:pt idx="173">
                  <c:v>0.90214300000000003</c:v>
                </c:pt>
                <c:pt idx="174">
                  <c:v>0.94285699999999995</c:v>
                </c:pt>
                <c:pt idx="175">
                  <c:v>0.91428600000000004</c:v>
                </c:pt>
                <c:pt idx="176">
                  <c:v>0.87857099999999999</c:v>
                </c:pt>
                <c:pt idx="177">
                  <c:v>0.85285699999999998</c:v>
                </c:pt>
                <c:pt idx="178">
                  <c:v>0.83214299999999997</c:v>
                </c:pt>
                <c:pt idx="179">
                  <c:v>0.87</c:v>
                </c:pt>
                <c:pt idx="180">
                  <c:v>0.89071400000000001</c:v>
                </c:pt>
                <c:pt idx="181">
                  <c:v>0.92714300000000005</c:v>
                </c:pt>
                <c:pt idx="182">
                  <c:v>0.94857100000000005</c:v>
                </c:pt>
                <c:pt idx="183">
                  <c:v>0.94428599999999996</c:v>
                </c:pt>
                <c:pt idx="184">
                  <c:v>1.0171429999999999</c:v>
                </c:pt>
                <c:pt idx="185">
                  <c:v>1.0471429999999999</c:v>
                </c:pt>
                <c:pt idx="186">
                  <c:v>1.081429</c:v>
                </c:pt>
                <c:pt idx="187">
                  <c:v>1.098571</c:v>
                </c:pt>
                <c:pt idx="188">
                  <c:v>1.0642860000000001</c:v>
                </c:pt>
                <c:pt idx="189">
                  <c:v>1.0028570000000001</c:v>
                </c:pt>
                <c:pt idx="190">
                  <c:v>1.0464290000000001</c:v>
                </c:pt>
                <c:pt idx="191">
                  <c:v>1.0392859999999999</c:v>
                </c:pt>
                <c:pt idx="192">
                  <c:v>1.178571</c:v>
                </c:pt>
                <c:pt idx="193">
                  <c:v>1.222143</c:v>
                </c:pt>
                <c:pt idx="194">
                  <c:v>1.1399999999999999</c:v>
                </c:pt>
                <c:pt idx="195">
                  <c:v>1.1678569999999999</c:v>
                </c:pt>
                <c:pt idx="196">
                  <c:v>1.1535709999999999</c:v>
                </c:pt>
                <c:pt idx="197">
                  <c:v>1.1642859999999999</c:v>
                </c:pt>
                <c:pt idx="198">
                  <c:v>1.149286</c:v>
                </c:pt>
                <c:pt idx="199">
                  <c:v>1.1235710000000001</c:v>
                </c:pt>
                <c:pt idx="200">
                  <c:v>1.107143</c:v>
                </c:pt>
                <c:pt idx="201">
                  <c:v>1.0757140000000001</c:v>
                </c:pt>
                <c:pt idx="202">
                  <c:v>1.160714</c:v>
                </c:pt>
                <c:pt idx="203">
                  <c:v>1.1821429999999999</c:v>
                </c:pt>
                <c:pt idx="204">
                  <c:v>1.285714</c:v>
                </c:pt>
                <c:pt idx="205">
                  <c:v>1.339286</c:v>
                </c:pt>
                <c:pt idx="206">
                  <c:v>1.3742859999999999</c:v>
                </c:pt>
                <c:pt idx="207">
                  <c:v>1.345</c:v>
                </c:pt>
                <c:pt idx="208">
                  <c:v>1.325</c:v>
                </c:pt>
                <c:pt idx="209">
                  <c:v>1.285714</c:v>
                </c:pt>
                <c:pt idx="210">
                  <c:v>1.375</c:v>
                </c:pt>
                <c:pt idx="211">
                  <c:v>1.4714290000000001</c:v>
                </c:pt>
                <c:pt idx="212">
                  <c:v>1.5521430000000001</c:v>
                </c:pt>
                <c:pt idx="213">
                  <c:v>1.504286</c:v>
                </c:pt>
                <c:pt idx="214">
                  <c:v>1.4535709999999999</c:v>
                </c:pt>
                <c:pt idx="215">
                  <c:v>1.3542860000000001</c:v>
                </c:pt>
                <c:pt idx="216">
                  <c:v>1.417143</c:v>
                </c:pt>
                <c:pt idx="217">
                  <c:v>1.428571</c:v>
                </c:pt>
                <c:pt idx="218">
                  <c:v>1.3964289999999999</c:v>
                </c:pt>
                <c:pt idx="219">
                  <c:v>1.425</c:v>
                </c:pt>
                <c:pt idx="220">
                  <c:v>1.4414290000000001</c:v>
                </c:pt>
                <c:pt idx="221">
                  <c:v>1.4571430000000001</c:v>
                </c:pt>
                <c:pt idx="222">
                  <c:v>1.5014289999999999</c:v>
                </c:pt>
                <c:pt idx="223">
                  <c:v>1.483571</c:v>
                </c:pt>
                <c:pt idx="224">
                  <c:v>1.4428570000000001</c:v>
                </c:pt>
                <c:pt idx="225">
                  <c:v>1.4392860000000001</c:v>
                </c:pt>
                <c:pt idx="226">
                  <c:v>1.4692860000000001</c:v>
                </c:pt>
                <c:pt idx="227">
                  <c:v>1.5685709999999999</c:v>
                </c:pt>
                <c:pt idx="228">
                  <c:v>1.7592859999999999</c:v>
                </c:pt>
                <c:pt idx="229">
                  <c:v>1.640714</c:v>
                </c:pt>
                <c:pt idx="230">
                  <c:v>1.48</c:v>
                </c:pt>
                <c:pt idx="231">
                  <c:v>1.5728569999999999</c:v>
                </c:pt>
                <c:pt idx="232">
                  <c:v>1.5107139999999999</c:v>
                </c:pt>
                <c:pt idx="233">
                  <c:v>1.582857</c:v>
                </c:pt>
                <c:pt idx="234">
                  <c:v>1.628571</c:v>
                </c:pt>
                <c:pt idx="235">
                  <c:v>1.628571</c:v>
                </c:pt>
                <c:pt idx="236">
                  <c:v>1.607143</c:v>
                </c:pt>
                <c:pt idx="237">
                  <c:v>1.6164289999999999</c:v>
                </c:pt>
                <c:pt idx="238">
                  <c:v>1.669286</c:v>
                </c:pt>
                <c:pt idx="239">
                  <c:v>1.658571</c:v>
                </c:pt>
                <c:pt idx="240">
                  <c:v>1.6878569999999999</c:v>
                </c:pt>
                <c:pt idx="241">
                  <c:v>1.6342859999999999</c:v>
                </c:pt>
                <c:pt idx="242">
                  <c:v>1.6157140000000001</c:v>
                </c:pt>
                <c:pt idx="243">
                  <c:v>1.680714</c:v>
                </c:pt>
                <c:pt idx="244">
                  <c:v>1.7964290000000001</c:v>
                </c:pt>
                <c:pt idx="245">
                  <c:v>1.7485710000000001</c:v>
                </c:pt>
                <c:pt idx="246">
                  <c:v>1.7471429999999999</c:v>
                </c:pt>
                <c:pt idx="247">
                  <c:v>1.6992860000000001</c:v>
                </c:pt>
                <c:pt idx="248">
                  <c:v>1.4850000000000001</c:v>
                </c:pt>
                <c:pt idx="249">
                  <c:v>1.553571</c:v>
                </c:pt>
                <c:pt idx="250">
                  <c:v>1.513571</c:v>
                </c:pt>
                <c:pt idx="251">
                  <c:v>1.6135710000000001</c:v>
                </c:pt>
                <c:pt idx="252">
                  <c:v>1.58</c:v>
                </c:pt>
                <c:pt idx="253">
                  <c:v>1.620714</c:v>
                </c:pt>
                <c:pt idx="254">
                  <c:v>1.6142860000000001</c:v>
                </c:pt>
                <c:pt idx="255">
                  <c:v>1.628571</c:v>
                </c:pt>
                <c:pt idx="256">
                  <c:v>1.607143</c:v>
                </c:pt>
                <c:pt idx="257">
                  <c:v>1.6642859999999999</c:v>
                </c:pt>
                <c:pt idx="258">
                  <c:v>1.704286</c:v>
                </c:pt>
                <c:pt idx="259">
                  <c:v>1.7428570000000001</c:v>
                </c:pt>
                <c:pt idx="260">
                  <c:v>1.8149999999999999</c:v>
                </c:pt>
                <c:pt idx="261">
                  <c:v>1.686429</c:v>
                </c:pt>
                <c:pt idx="262">
                  <c:v>1.642857</c:v>
                </c:pt>
                <c:pt idx="263">
                  <c:v>1.621429</c:v>
                </c:pt>
                <c:pt idx="264">
                  <c:v>1.6035710000000001</c:v>
                </c:pt>
                <c:pt idx="265">
                  <c:v>1.5657140000000001</c:v>
                </c:pt>
                <c:pt idx="266">
                  <c:v>1.371429</c:v>
                </c:pt>
                <c:pt idx="267">
                  <c:v>1.553571</c:v>
                </c:pt>
                <c:pt idx="268">
                  <c:v>1.5149999999999999</c:v>
                </c:pt>
                <c:pt idx="269">
                  <c:v>1.5328569999999999</c:v>
                </c:pt>
                <c:pt idx="270">
                  <c:v>1.569286</c:v>
                </c:pt>
                <c:pt idx="271">
                  <c:v>1.55</c:v>
                </c:pt>
                <c:pt idx="272">
                  <c:v>1.535714</c:v>
                </c:pt>
                <c:pt idx="273">
                  <c:v>1.6321429999999999</c:v>
                </c:pt>
                <c:pt idx="274">
                  <c:v>1.651429</c:v>
                </c:pt>
                <c:pt idx="275">
                  <c:v>1.7771429999999999</c:v>
                </c:pt>
                <c:pt idx="276">
                  <c:v>1.7785709999999999</c:v>
                </c:pt>
                <c:pt idx="277">
                  <c:v>1.825</c:v>
                </c:pt>
                <c:pt idx="278">
                  <c:v>1.767857</c:v>
                </c:pt>
                <c:pt idx="279">
                  <c:v>1.94</c:v>
                </c:pt>
                <c:pt idx="280">
                  <c:v>1.982143</c:v>
                </c:pt>
                <c:pt idx="281">
                  <c:v>1.9142859999999999</c:v>
                </c:pt>
                <c:pt idx="282">
                  <c:v>1.9592860000000001</c:v>
                </c:pt>
                <c:pt idx="283">
                  <c:v>1.9685710000000001</c:v>
                </c:pt>
                <c:pt idx="284">
                  <c:v>1.9221429999999999</c:v>
                </c:pt>
                <c:pt idx="285">
                  <c:v>1.8921429999999999</c:v>
                </c:pt>
                <c:pt idx="286">
                  <c:v>2.0099999999999998</c:v>
                </c:pt>
                <c:pt idx="287">
                  <c:v>1.8842859999999999</c:v>
                </c:pt>
                <c:pt idx="288">
                  <c:v>1.82</c:v>
                </c:pt>
                <c:pt idx="289">
                  <c:v>1.805714</c:v>
                </c:pt>
                <c:pt idx="290">
                  <c:v>1.7250000000000001</c:v>
                </c:pt>
                <c:pt idx="291">
                  <c:v>1.680714</c:v>
                </c:pt>
                <c:pt idx="292">
                  <c:v>1.764286</c:v>
                </c:pt>
                <c:pt idx="293">
                  <c:v>1.905</c:v>
                </c:pt>
                <c:pt idx="294">
                  <c:v>1.8857139999999999</c:v>
                </c:pt>
                <c:pt idx="295">
                  <c:v>1.93</c:v>
                </c:pt>
                <c:pt idx="296">
                  <c:v>1.901429</c:v>
                </c:pt>
                <c:pt idx="297">
                  <c:v>1.9064289999999999</c:v>
                </c:pt>
                <c:pt idx="298">
                  <c:v>1.8535710000000001</c:v>
                </c:pt>
                <c:pt idx="299">
                  <c:v>1.871429</c:v>
                </c:pt>
                <c:pt idx="300">
                  <c:v>1.782143</c:v>
                </c:pt>
                <c:pt idx="301">
                  <c:v>1.782143</c:v>
                </c:pt>
                <c:pt idx="302">
                  <c:v>1.736429</c:v>
                </c:pt>
                <c:pt idx="303">
                  <c:v>1.668571</c:v>
                </c:pt>
                <c:pt idx="304">
                  <c:v>1.649286</c:v>
                </c:pt>
                <c:pt idx="305">
                  <c:v>1.6778569999999999</c:v>
                </c:pt>
                <c:pt idx="306">
                  <c:v>1.7728569999999999</c:v>
                </c:pt>
                <c:pt idx="307">
                  <c:v>1.776429</c:v>
                </c:pt>
                <c:pt idx="308">
                  <c:v>1.73</c:v>
                </c:pt>
                <c:pt idx="309">
                  <c:v>1.7814289999999999</c:v>
                </c:pt>
                <c:pt idx="310">
                  <c:v>1.7849999999999999</c:v>
                </c:pt>
                <c:pt idx="311">
                  <c:v>1.7749999999999999</c:v>
                </c:pt>
                <c:pt idx="312">
                  <c:v>1.8457140000000001</c:v>
                </c:pt>
                <c:pt idx="313">
                  <c:v>1.98</c:v>
                </c:pt>
                <c:pt idx="314">
                  <c:v>2.06</c:v>
                </c:pt>
                <c:pt idx="315">
                  <c:v>2.0571429999999999</c:v>
                </c:pt>
                <c:pt idx="316">
                  <c:v>2.0049999999999999</c:v>
                </c:pt>
                <c:pt idx="317">
                  <c:v>2.1278570000000001</c:v>
                </c:pt>
                <c:pt idx="318">
                  <c:v>2.3121429999999998</c:v>
                </c:pt>
                <c:pt idx="319">
                  <c:v>2.2599999999999998</c:v>
                </c:pt>
                <c:pt idx="320">
                  <c:v>2.3807140000000002</c:v>
                </c:pt>
                <c:pt idx="321">
                  <c:v>2.4035709999999999</c:v>
                </c:pt>
                <c:pt idx="322">
                  <c:v>2.378571</c:v>
                </c:pt>
                <c:pt idx="323">
                  <c:v>2.3921429999999999</c:v>
                </c:pt>
                <c:pt idx="324">
                  <c:v>2.467857</c:v>
                </c:pt>
                <c:pt idx="325">
                  <c:v>2.48</c:v>
                </c:pt>
                <c:pt idx="326">
                  <c:v>2.536429</c:v>
                </c:pt>
                <c:pt idx="327">
                  <c:v>2.4221430000000002</c:v>
                </c:pt>
                <c:pt idx="328">
                  <c:v>2.3478569999999999</c:v>
                </c:pt>
                <c:pt idx="329">
                  <c:v>2.4692859999999999</c:v>
                </c:pt>
                <c:pt idx="330">
                  <c:v>2.536429</c:v>
                </c:pt>
                <c:pt idx="331">
                  <c:v>2.5642860000000001</c:v>
                </c:pt>
                <c:pt idx="332">
                  <c:v>2.5535709999999998</c:v>
                </c:pt>
                <c:pt idx="333">
                  <c:v>2.61</c:v>
                </c:pt>
                <c:pt idx="334">
                  <c:v>2.6428569999999998</c:v>
                </c:pt>
                <c:pt idx="335">
                  <c:v>2.7707139999999999</c:v>
                </c:pt>
                <c:pt idx="336">
                  <c:v>2.7949999999999999</c:v>
                </c:pt>
                <c:pt idx="337">
                  <c:v>2.714286</c:v>
                </c:pt>
                <c:pt idx="338">
                  <c:v>2.4864289999999998</c:v>
                </c:pt>
                <c:pt idx="339">
                  <c:v>2.3921429999999999</c:v>
                </c:pt>
                <c:pt idx="340">
                  <c:v>2.391429</c:v>
                </c:pt>
                <c:pt idx="341">
                  <c:v>2.3971429999999998</c:v>
                </c:pt>
                <c:pt idx="342">
                  <c:v>2.4649999999999999</c:v>
                </c:pt>
                <c:pt idx="343">
                  <c:v>2.9264290000000002</c:v>
                </c:pt>
                <c:pt idx="344">
                  <c:v>2.8678569999999999</c:v>
                </c:pt>
                <c:pt idx="345">
                  <c:v>2.9542860000000002</c:v>
                </c:pt>
                <c:pt idx="346">
                  <c:v>3.1464289999999999</c:v>
                </c:pt>
                <c:pt idx="347">
                  <c:v>3.0714290000000002</c:v>
                </c:pt>
                <c:pt idx="348">
                  <c:v>3.0764290000000001</c:v>
                </c:pt>
                <c:pt idx="349">
                  <c:v>3.1892860000000001</c:v>
                </c:pt>
                <c:pt idx="350">
                  <c:v>3.3450000000000002</c:v>
                </c:pt>
                <c:pt idx="351">
                  <c:v>3.3728570000000002</c:v>
                </c:pt>
                <c:pt idx="352">
                  <c:v>3.1928570000000001</c:v>
                </c:pt>
                <c:pt idx="353">
                  <c:v>3.7035710000000002</c:v>
                </c:pt>
                <c:pt idx="354">
                  <c:v>3.7235710000000002</c:v>
                </c:pt>
                <c:pt idx="355">
                  <c:v>3.91</c:v>
                </c:pt>
                <c:pt idx="356">
                  <c:v>3.8928569999999998</c:v>
                </c:pt>
                <c:pt idx="357">
                  <c:v>3.746429</c:v>
                </c:pt>
                <c:pt idx="358">
                  <c:v>3.7235710000000002</c:v>
                </c:pt>
                <c:pt idx="359">
                  <c:v>3.713571</c:v>
                </c:pt>
                <c:pt idx="360">
                  <c:v>3.839286</c:v>
                </c:pt>
                <c:pt idx="361">
                  <c:v>4.0342859999999998</c:v>
                </c:pt>
                <c:pt idx="362">
                  <c:v>4.2185709999999998</c:v>
                </c:pt>
                <c:pt idx="363">
                  <c:v>4.165</c:v>
                </c:pt>
                <c:pt idx="364">
                  <c:v>4.0928570000000004</c:v>
                </c:pt>
                <c:pt idx="365">
                  <c:v>4.1749999999999998</c:v>
                </c:pt>
                <c:pt idx="366">
                  <c:v>4.2571430000000001</c:v>
                </c:pt>
                <c:pt idx="367">
                  <c:v>4.194286</c:v>
                </c:pt>
                <c:pt idx="368">
                  <c:v>3.6307140000000002</c:v>
                </c:pt>
                <c:pt idx="369">
                  <c:v>3.3485710000000002</c:v>
                </c:pt>
                <c:pt idx="370">
                  <c:v>3.3285710000000002</c:v>
                </c:pt>
                <c:pt idx="371">
                  <c:v>3.359286</c:v>
                </c:pt>
                <c:pt idx="372">
                  <c:v>3.588571</c:v>
                </c:pt>
                <c:pt idx="373">
                  <c:v>3.464286</c:v>
                </c:pt>
                <c:pt idx="374">
                  <c:v>3.3407140000000002</c:v>
                </c:pt>
                <c:pt idx="375">
                  <c:v>3.19</c:v>
                </c:pt>
                <c:pt idx="376">
                  <c:v>3.3264290000000001</c:v>
                </c:pt>
                <c:pt idx="377">
                  <c:v>3.3171430000000002</c:v>
                </c:pt>
                <c:pt idx="378">
                  <c:v>3.254286</c:v>
                </c:pt>
                <c:pt idx="379">
                  <c:v>3.2607140000000001</c:v>
                </c:pt>
                <c:pt idx="380">
                  <c:v>3.342857</c:v>
                </c:pt>
                <c:pt idx="381">
                  <c:v>3.4292859999999998</c:v>
                </c:pt>
                <c:pt idx="382">
                  <c:v>3.4507140000000001</c:v>
                </c:pt>
                <c:pt idx="383">
                  <c:v>3.5</c:v>
                </c:pt>
                <c:pt idx="384">
                  <c:v>3.621429</c:v>
                </c:pt>
                <c:pt idx="385">
                  <c:v>3.6357140000000001</c:v>
                </c:pt>
                <c:pt idx="386">
                  <c:v>3.5550000000000002</c:v>
                </c:pt>
                <c:pt idx="387">
                  <c:v>3.4314290000000001</c:v>
                </c:pt>
                <c:pt idx="388">
                  <c:v>3.390714</c:v>
                </c:pt>
                <c:pt idx="389">
                  <c:v>3.3721429999999999</c:v>
                </c:pt>
                <c:pt idx="390">
                  <c:v>3.245714</c:v>
                </c:pt>
                <c:pt idx="391">
                  <c:v>3.217857</c:v>
                </c:pt>
                <c:pt idx="392">
                  <c:v>3.3885710000000002</c:v>
                </c:pt>
                <c:pt idx="393">
                  <c:v>3.3435709999999998</c:v>
                </c:pt>
                <c:pt idx="394">
                  <c:v>3.2371430000000001</c:v>
                </c:pt>
                <c:pt idx="395">
                  <c:v>3.2</c:v>
                </c:pt>
                <c:pt idx="396">
                  <c:v>3.6064289999999999</c:v>
                </c:pt>
                <c:pt idx="397">
                  <c:v>3.6549999999999998</c:v>
                </c:pt>
                <c:pt idx="398">
                  <c:v>3.6478570000000001</c:v>
                </c:pt>
                <c:pt idx="399">
                  <c:v>3.7121430000000002</c:v>
                </c:pt>
                <c:pt idx="400">
                  <c:v>3.919286</c:v>
                </c:pt>
                <c:pt idx="401">
                  <c:v>4.07</c:v>
                </c:pt>
                <c:pt idx="402">
                  <c:v>4.1571429999999996</c:v>
                </c:pt>
                <c:pt idx="403">
                  <c:v>4.165</c:v>
                </c:pt>
                <c:pt idx="404">
                  <c:v>4.0564289999999996</c:v>
                </c:pt>
                <c:pt idx="405">
                  <c:v>3.9064290000000002</c:v>
                </c:pt>
                <c:pt idx="406">
                  <c:v>3.9164289999999999</c:v>
                </c:pt>
                <c:pt idx="407">
                  <c:v>3.9928569999999999</c:v>
                </c:pt>
                <c:pt idx="408">
                  <c:v>4.2578569999999996</c:v>
                </c:pt>
                <c:pt idx="409">
                  <c:v>4.4457139999999997</c:v>
                </c:pt>
                <c:pt idx="410">
                  <c:v>4.4328570000000003</c:v>
                </c:pt>
                <c:pt idx="411">
                  <c:v>4.4285709999999998</c:v>
                </c:pt>
                <c:pt idx="412">
                  <c:v>4.5750000000000002</c:v>
                </c:pt>
                <c:pt idx="413">
                  <c:v>4.665</c:v>
                </c:pt>
                <c:pt idx="414">
                  <c:v>4.6500000000000004</c:v>
                </c:pt>
                <c:pt idx="415">
                  <c:v>4.6278569999999997</c:v>
                </c:pt>
                <c:pt idx="416">
                  <c:v>4.6828570000000003</c:v>
                </c:pt>
                <c:pt idx="417">
                  <c:v>4.8392860000000004</c:v>
                </c:pt>
                <c:pt idx="418">
                  <c:v>4.7</c:v>
                </c:pt>
                <c:pt idx="419">
                  <c:v>5.5471430000000002</c:v>
                </c:pt>
                <c:pt idx="420">
                  <c:v>5.5357139999999996</c:v>
                </c:pt>
                <c:pt idx="421">
                  <c:v>5.4471429999999996</c:v>
                </c:pt>
                <c:pt idx="422">
                  <c:v>5.3707140000000004</c:v>
                </c:pt>
                <c:pt idx="423">
                  <c:v>5.1357140000000001</c:v>
                </c:pt>
                <c:pt idx="424">
                  <c:v>5.0535709999999998</c:v>
                </c:pt>
                <c:pt idx="425">
                  <c:v>5.2435710000000002</c:v>
                </c:pt>
                <c:pt idx="426">
                  <c:v>5.1950000000000003</c:v>
                </c:pt>
                <c:pt idx="427">
                  <c:v>5.1357140000000001</c:v>
                </c:pt>
                <c:pt idx="428">
                  <c:v>4.9749999999999996</c:v>
                </c:pt>
                <c:pt idx="429">
                  <c:v>5.225714</c:v>
                </c:pt>
                <c:pt idx="430">
                  <c:v>5.4735709999999997</c:v>
                </c:pt>
                <c:pt idx="431">
                  <c:v>5.4685709999999998</c:v>
                </c:pt>
                <c:pt idx="432">
                  <c:v>5.2</c:v>
                </c:pt>
                <c:pt idx="433">
                  <c:v>5.14</c:v>
                </c:pt>
                <c:pt idx="434">
                  <c:v>5.3285710000000002</c:v>
                </c:pt>
                <c:pt idx="435">
                  <c:v>5.0771430000000004</c:v>
                </c:pt>
                <c:pt idx="436">
                  <c:v>5.04</c:v>
                </c:pt>
                <c:pt idx="437">
                  <c:v>5.0342859999999998</c:v>
                </c:pt>
                <c:pt idx="438">
                  <c:v>4.878571</c:v>
                </c:pt>
                <c:pt idx="439">
                  <c:v>5.0542860000000003</c:v>
                </c:pt>
                <c:pt idx="440">
                  <c:v>5.0028569999999997</c:v>
                </c:pt>
                <c:pt idx="441">
                  <c:v>4.4571430000000003</c:v>
                </c:pt>
                <c:pt idx="442">
                  <c:v>4.444286</c:v>
                </c:pt>
                <c:pt idx="443">
                  <c:v>4.8</c:v>
                </c:pt>
                <c:pt idx="444">
                  <c:v>4.9142859999999997</c:v>
                </c:pt>
                <c:pt idx="445">
                  <c:v>4.9642860000000004</c:v>
                </c:pt>
                <c:pt idx="446">
                  <c:v>4.9228569999999996</c:v>
                </c:pt>
                <c:pt idx="447">
                  <c:v>4.7171430000000001</c:v>
                </c:pt>
                <c:pt idx="448">
                  <c:v>4.668571</c:v>
                </c:pt>
                <c:pt idx="449">
                  <c:v>4.7528569999999997</c:v>
                </c:pt>
                <c:pt idx="450">
                  <c:v>4.5685710000000004</c:v>
                </c:pt>
                <c:pt idx="451">
                  <c:v>4.45</c:v>
                </c:pt>
                <c:pt idx="452">
                  <c:v>4.3728569999999998</c:v>
                </c:pt>
                <c:pt idx="453">
                  <c:v>4.2885710000000001</c:v>
                </c:pt>
                <c:pt idx="454">
                  <c:v>4.3957139999999999</c:v>
                </c:pt>
                <c:pt idx="455">
                  <c:v>4.2214289999999997</c:v>
                </c:pt>
                <c:pt idx="456">
                  <c:v>4.1500000000000004</c:v>
                </c:pt>
                <c:pt idx="457">
                  <c:v>4.3600000000000003</c:v>
                </c:pt>
                <c:pt idx="458">
                  <c:v>4.4142859999999997</c:v>
                </c:pt>
                <c:pt idx="459">
                  <c:v>4.3899999999999997</c:v>
                </c:pt>
                <c:pt idx="460">
                  <c:v>4.1785709999999998</c:v>
                </c:pt>
                <c:pt idx="461">
                  <c:v>4.0714290000000002</c:v>
                </c:pt>
                <c:pt idx="462">
                  <c:v>4.0471430000000002</c:v>
                </c:pt>
                <c:pt idx="463">
                  <c:v>4.2285709999999996</c:v>
                </c:pt>
                <c:pt idx="464">
                  <c:v>4.1385709999999998</c:v>
                </c:pt>
                <c:pt idx="465">
                  <c:v>4.7699999999999996</c:v>
                </c:pt>
                <c:pt idx="466">
                  <c:v>4.91</c:v>
                </c:pt>
                <c:pt idx="467">
                  <c:v>4.8742859999999997</c:v>
                </c:pt>
                <c:pt idx="468">
                  <c:v>5.0514289999999997</c:v>
                </c:pt>
                <c:pt idx="469">
                  <c:v>5.0257139999999998</c:v>
                </c:pt>
                <c:pt idx="470">
                  <c:v>5.0999999999999996</c:v>
                </c:pt>
                <c:pt idx="471">
                  <c:v>5.0857140000000003</c:v>
                </c:pt>
                <c:pt idx="472">
                  <c:v>5.09</c:v>
                </c:pt>
                <c:pt idx="473">
                  <c:v>5.378571</c:v>
                </c:pt>
                <c:pt idx="474">
                  <c:v>5.387143</c:v>
                </c:pt>
                <c:pt idx="475">
                  <c:v>5.2271429999999999</c:v>
                </c:pt>
                <c:pt idx="476">
                  <c:v>5.2142860000000004</c:v>
                </c:pt>
                <c:pt idx="477">
                  <c:v>5.2885710000000001</c:v>
                </c:pt>
                <c:pt idx="478">
                  <c:v>4.3928570000000002</c:v>
                </c:pt>
                <c:pt idx="479">
                  <c:v>4.378571</c:v>
                </c:pt>
                <c:pt idx="480">
                  <c:v>4.1571429999999996</c:v>
                </c:pt>
                <c:pt idx="481">
                  <c:v>4.1442860000000001</c:v>
                </c:pt>
                <c:pt idx="482">
                  <c:v>4.2542859999999996</c:v>
                </c:pt>
                <c:pt idx="483">
                  <c:v>4.2300000000000004</c:v>
                </c:pt>
                <c:pt idx="484">
                  <c:v>4.0871430000000002</c:v>
                </c:pt>
                <c:pt idx="485">
                  <c:v>4.0057140000000002</c:v>
                </c:pt>
                <c:pt idx="486">
                  <c:v>3.9542860000000002</c:v>
                </c:pt>
                <c:pt idx="487">
                  <c:v>3.7214290000000001</c:v>
                </c:pt>
                <c:pt idx="488">
                  <c:v>3.6228570000000002</c:v>
                </c:pt>
                <c:pt idx="489">
                  <c:v>3.842857</c:v>
                </c:pt>
                <c:pt idx="490">
                  <c:v>3.8528570000000002</c:v>
                </c:pt>
                <c:pt idx="491">
                  <c:v>4.112857</c:v>
                </c:pt>
                <c:pt idx="492">
                  <c:v>4.03</c:v>
                </c:pt>
                <c:pt idx="493">
                  <c:v>3.9057140000000001</c:v>
                </c:pt>
                <c:pt idx="494">
                  <c:v>3.8557139999999999</c:v>
                </c:pt>
                <c:pt idx="495">
                  <c:v>4.2</c:v>
                </c:pt>
                <c:pt idx="496">
                  <c:v>4.2157140000000002</c:v>
                </c:pt>
                <c:pt idx="497">
                  <c:v>4.3842860000000003</c:v>
                </c:pt>
                <c:pt idx="498">
                  <c:v>4.3914289999999996</c:v>
                </c:pt>
                <c:pt idx="499">
                  <c:v>4.3571429999999998</c:v>
                </c:pt>
                <c:pt idx="500">
                  <c:v>4.4285709999999998</c:v>
                </c:pt>
                <c:pt idx="501">
                  <c:v>4.4785709999999996</c:v>
                </c:pt>
                <c:pt idx="502">
                  <c:v>4.42</c:v>
                </c:pt>
                <c:pt idx="503">
                  <c:v>4.4657140000000002</c:v>
                </c:pt>
                <c:pt idx="504">
                  <c:v>4.5642860000000001</c:v>
                </c:pt>
                <c:pt idx="505">
                  <c:v>4.5857140000000003</c:v>
                </c:pt>
                <c:pt idx="506">
                  <c:v>4.6485709999999996</c:v>
                </c:pt>
                <c:pt idx="507">
                  <c:v>4.7428569999999999</c:v>
                </c:pt>
                <c:pt idx="508">
                  <c:v>4.7028569999999998</c:v>
                </c:pt>
                <c:pt idx="509">
                  <c:v>4.6571429999999996</c:v>
                </c:pt>
                <c:pt idx="510">
                  <c:v>4.6385709999999998</c:v>
                </c:pt>
                <c:pt idx="511">
                  <c:v>4.45</c:v>
                </c:pt>
                <c:pt idx="512">
                  <c:v>4.4857139999999998</c:v>
                </c:pt>
                <c:pt idx="513">
                  <c:v>4.5857140000000003</c:v>
                </c:pt>
                <c:pt idx="514">
                  <c:v>4.5728569999999999</c:v>
                </c:pt>
                <c:pt idx="515">
                  <c:v>4.4714289999999997</c:v>
                </c:pt>
                <c:pt idx="516">
                  <c:v>4.4557140000000004</c:v>
                </c:pt>
                <c:pt idx="517">
                  <c:v>4.2214289999999997</c:v>
                </c:pt>
                <c:pt idx="518">
                  <c:v>4.2471430000000003</c:v>
                </c:pt>
                <c:pt idx="519">
                  <c:v>4.32</c:v>
                </c:pt>
                <c:pt idx="520">
                  <c:v>4.26</c:v>
                </c:pt>
                <c:pt idx="521">
                  <c:v>4.2214289999999997</c:v>
                </c:pt>
                <c:pt idx="522">
                  <c:v>4.1314289999999998</c:v>
                </c:pt>
                <c:pt idx="523">
                  <c:v>4.1414289999999996</c:v>
                </c:pt>
                <c:pt idx="524">
                  <c:v>4.3842860000000003</c:v>
                </c:pt>
                <c:pt idx="525">
                  <c:v>4.4414290000000003</c:v>
                </c:pt>
                <c:pt idx="526">
                  <c:v>4.57</c:v>
                </c:pt>
                <c:pt idx="527">
                  <c:v>4.8571429999999998</c:v>
                </c:pt>
                <c:pt idx="528">
                  <c:v>4.8828569999999996</c:v>
                </c:pt>
                <c:pt idx="529">
                  <c:v>5.1428570000000002</c:v>
                </c:pt>
                <c:pt idx="530">
                  <c:v>5.1357140000000001</c:v>
                </c:pt>
                <c:pt idx="531">
                  <c:v>4.6157139999999997</c:v>
                </c:pt>
                <c:pt idx="532">
                  <c:v>4.7885710000000001</c:v>
                </c:pt>
                <c:pt idx="533">
                  <c:v>4.7642860000000002</c:v>
                </c:pt>
                <c:pt idx="534">
                  <c:v>4.5585709999999997</c:v>
                </c:pt>
                <c:pt idx="535">
                  <c:v>4.7757139999999998</c:v>
                </c:pt>
                <c:pt idx="536">
                  <c:v>4.6542859999999999</c:v>
                </c:pt>
                <c:pt idx="537">
                  <c:v>4.5485709999999999</c:v>
                </c:pt>
                <c:pt idx="538">
                  <c:v>4.58</c:v>
                </c:pt>
                <c:pt idx="539">
                  <c:v>4.5714290000000002</c:v>
                </c:pt>
                <c:pt idx="540">
                  <c:v>3.2885710000000001</c:v>
                </c:pt>
                <c:pt idx="541">
                  <c:v>2.8814289999999998</c:v>
                </c:pt>
                <c:pt idx="542">
                  <c:v>3.08</c:v>
                </c:pt>
                <c:pt idx="543">
                  <c:v>2.8571430000000002</c:v>
                </c:pt>
                <c:pt idx="544">
                  <c:v>2.891429</c:v>
                </c:pt>
                <c:pt idx="545">
                  <c:v>2.8957139999999999</c:v>
                </c:pt>
                <c:pt idx="546">
                  <c:v>2.7228569999999999</c:v>
                </c:pt>
                <c:pt idx="547">
                  <c:v>2.9085709999999998</c:v>
                </c:pt>
                <c:pt idx="548">
                  <c:v>2.89</c:v>
                </c:pt>
                <c:pt idx="549">
                  <c:v>2.9</c:v>
                </c:pt>
                <c:pt idx="550">
                  <c:v>2.9285709999999998</c:v>
                </c:pt>
                <c:pt idx="551">
                  <c:v>2.88</c:v>
                </c:pt>
                <c:pt idx="552">
                  <c:v>2.75</c:v>
                </c:pt>
                <c:pt idx="553">
                  <c:v>2.504286</c:v>
                </c:pt>
                <c:pt idx="554">
                  <c:v>2.4428570000000001</c:v>
                </c:pt>
                <c:pt idx="555">
                  <c:v>2.4157139999999999</c:v>
                </c:pt>
                <c:pt idx="556">
                  <c:v>2.3457140000000001</c:v>
                </c:pt>
                <c:pt idx="557">
                  <c:v>2.4485709999999998</c:v>
                </c:pt>
                <c:pt idx="558">
                  <c:v>2.3014290000000002</c:v>
                </c:pt>
                <c:pt idx="559">
                  <c:v>2.1971430000000001</c:v>
                </c:pt>
                <c:pt idx="560">
                  <c:v>2.14</c:v>
                </c:pt>
                <c:pt idx="561">
                  <c:v>2.1971430000000001</c:v>
                </c:pt>
                <c:pt idx="562">
                  <c:v>2.2242860000000002</c:v>
                </c:pt>
                <c:pt idx="563">
                  <c:v>2.2485710000000001</c:v>
                </c:pt>
                <c:pt idx="564">
                  <c:v>2.2642859999999998</c:v>
                </c:pt>
                <c:pt idx="565">
                  <c:v>2.2628569999999999</c:v>
                </c:pt>
                <c:pt idx="566">
                  <c:v>2.2728570000000001</c:v>
                </c:pt>
                <c:pt idx="567">
                  <c:v>2.2085710000000001</c:v>
                </c:pt>
                <c:pt idx="568">
                  <c:v>2.2385709999999999</c:v>
                </c:pt>
                <c:pt idx="569">
                  <c:v>2.1771430000000001</c:v>
                </c:pt>
                <c:pt idx="570">
                  <c:v>2.1642860000000002</c:v>
                </c:pt>
                <c:pt idx="571">
                  <c:v>2.0642860000000001</c:v>
                </c:pt>
                <c:pt idx="572">
                  <c:v>1.9928570000000001</c:v>
                </c:pt>
                <c:pt idx="573">
                  <c:v>2.0385710000000001</c:v>
                </c:pt>
                <c:pt idx="574">
                  <c:v>2.121429</c:v>
                </c:pt>
                <c:pt idx="575">
                  <c:v>2.0514290000000002</c:v>
                </c:pt>
                <c:pt idx="576">
                  <c:v>2.2014290000000001</c:v>
                </c:pt>
                <c:pt idx="577">
                  <c:v>2.152857</c:v>
                </c:pt>
                <c:pt idx="578">
                  <c:v>2.1542859999999999</c:v>
                </c:pt>
                <c:pt idx="579">
                  <c:v>2.1342859999999999</c:v>
                </c:pt>
                <c:pt idx="580">
                  <c:v>2.2599999999999998</c:v>
                </c:pt>
                <c:pt idx="581">
                  <c:v>2.331429</c:v>
                </c:pt>
                <c:pt idx="582">
                  <c:v>2.2714289999999999</c:v>
                </c:pt>
                <c:pt idx="583">
                  <c:v>2.4414289999999998</c:v>
                </c:pt>
                <c:pt idx="584">
                  <c:v>2.4271430000000001</c:v>
                </c:pt>
                <c:pt idx="585">
                  <c:v>2.5371429999999999</c:v>
                </c:pt>
                <c:pt idx="586">
                  <c:v>2.5014289999999999</c:v>
                </c:pt>
                <c:pt idx="587">
                  <c:v>2.407143</c:v>
                </c:pt>
                <c:pt idx="588">
                  <c:v>2.4</c:v>
                </c:pt>
                <c:pt idx="589">
                  <c:v>2.378571</c:v>
                </c:pt>
                <c:pt idx="590">
                  <c:v>2.3342860000000001</c:v>
                </c:pt>
                <c:pt idx="591">
                  <c:v>2.3414290000000002</c:v>
                </c:pt>
                <c:pt idx="592">
                  <c:v>2.34</c:v>
                </c:pt>
                <c:pt idx="593">
                  <c:v>2.2028569999999998</c:v>
                </c:pt>
                <c:pt idx="594">
                  <c:v>2.3328570000000002</c:v>
                </c:pt>
                <c:pt idx="595">
                  <c:v>2.464286</c:v>
                </c:pt>
                <c:pt idx="596">
                  <c:v>2.5785710000000002</c:v>
                </c:pt>
                <c:pt idx="597">
                  <c:v>2.5642860000000001</c:v>
                </c:pt>
                <c:pt idx="598">
                  <c:v>2.5057140000000002</c:v>
                </c:pt>
                <c:pt idx="599">
                  <c:v>2.3942860000000001</c:v>
                </c:pt>
                <c:pt idx="600">
                  <c:v>2.4900000000000002</c:v>
                </c:pt>
                <c:pt idx="601">
                  <c:v>2.4685709999999998</c:v>
                </c:pt>
                <c:pt idx="602">
                  <c:v>2.4785710000000001</c:v>
                </c:pt>
                <c:pt idx="603">
                  <c:v>2.4900000000000002</c:v>
                </c:pt>
                <c:pt idx="604">
                  <c:v>1.4714290000000001</c:v>
                </c:pt>
                <c:pt idx="605">
                  <c:v>1.41</c:v>
                </c:pt>
                <c:pt idx="606">
                  <c:v>1.418571</c:v>
                </c:pt>
                <c:pt idx="607">
                  <c:v>1.4428570000000001</c:v>
                </c:pt>
                <c:pt idx="608">
                  <c:v>1.438571</c:v>
                </c:pt>
                <c:pt idx="609">
                  <c:v>1.4</c:v>
                </c:pt>
                <c:pt idx="610">
                  <c:v>1.4271430000000001</c:v>
                </c:pt>
                <c:pt idx="611">
                  <c:v>1.372857</c:v>
                </c:pt>
                <c:pt idx="612">
                  <c:v>1.382857</c:v>
                </c:pt>
                <c:pt idx="613">
                  <c:v>1.37</c:v>
                </c:pt>
                <c:pt idx="614">
                  <c:v>1.352857</c:v>
                </c:pt>
                <c:pt idx="615">
                  <c:v>1.347143</c:v>
                </c:pt>
                <c:pt idx="616">
                  <c:v>1.4157139999999999</c:v>
                </c:pt>
                <c:pt idx="617">
                  <c:v>1.4457139999999999</c:v>
                </c:pt>
                <c:pt idx="618">
                  <c:v>1.51</c:v>
                </c:pt>
                <c:pt idx="619">
                  <c:v>1.56</c:v>
                </c:pt>
                <c:pt idx="620">
                  <c:v>1.5514289999999999</c:v>
                </c:pt>
                <c:pt idx="621">
                  <c:v>1.5228569999999999</c:v>
                </c:pt>
                <c:pt idx="622">
                  <c:v>1.4828570000000001</c:v>
                </c:pt>
                <c:pt idx="623">
                  <c:v>1.535714</c:v>
                </c:pt>
                <c:pt idx="624">
                  <c:v>1.5514289999999999</c:v>
                </c:pt>
                <c:pt idx="625">
                  <c:v>1.6042860000000001</c:v>
                </c:pt>
                <c:pt idx="626">
                  <c:v>1.545714</c:v>
                </c:pt>
                <c:pt idx="627">
                  <c:v>1.494286</c:v>
                </c:pt>
                <c:pt idx="628">
                  <c:v>1.7028570000000001</c:v>
                </c:pt>
                <c:pt idx="629">
                  <c:v>1.607143</c:v>
                </c:pt>
                <c:pt idx="630">
                  <c:v>1.6157140000000001</c:v>
                </c:pt>
                <c:pt idx="631">
                  <c:v>1.5642860000000001</c:v>
                </c:pt>
                <c:pt idx="632">
                  <c:v>1.622857</c:v>
                </c:pt>
                <c:pt idx="633">
                  <c:v>1.621429</c:v>
                </c:pt>
                <c:pt idx="634">
                  <c:v>1.631429</c:v>
                </c:pt>
                <c:pt idx="635">
                  <c:v>1.6257140000000001</c:v>
                </c:pt>
                <c:pt idx="636">
                  <c:v>1.607143</c:v>
                </c:pt>
                <c:pt idx="637">
                  <c:v>1.621429</c:v>
                </c:pt>
                <c:pt idx="638">
                  <c:v>1.6142860000000001</c:v>
                </c:pt>
                <c:pt idx="639">
                  <c:v>1.6</c:v>
                </c:pt>
                <c:pt idx="640">
                  <c:v>1.667143</c:v>
                </c:pt>
                <c:pt idx="641">
                  <c:v>1.6157140000000001</c:v>
                </c:pt>
                <c:pt idx="642">
                  <c:v>1.6757139999999999</c:v>
                </c:pt>
                <c:pt idx="643">
                  <c:v>1.6771430000000001</c:v>
                </c:pt>
                <c:pt idx="644">
                  <c:v>1.8257140000000001</c:v>
                </c:pt>
                <c:pt idx="645">
                  <c:v>1.8</c:v>
                </c:pt>
                <c:pt idx="646">
                  <c:v>1.831429</c:v>
                </c:pt>
                <c:pt idx="647">
                  <c:v>1.908571</c:v>
                </c:pt>
                <c:pt idx="648">
                  <c:v>1.8542860000000001</c:v>
                </c:pt>
                <c:pt idx="649">
                  <c:v>1.8142860000000001</c:v>
                </c:pt>
                <c:pt idx="650">
                  <c:v>1.8</c:v>
                </c:pt>
                <c:pt idx="651">
                  <c:v>1.6714290000000001</c:v>
                </c:pt>
                <c:pt idx="652">
                  <c:v>1.647143</c:v>
                </c:pt>
                <c:pt idx="653">
                  <c:v>1.657143</c:v>
                </c:pt>
                <c:pt idx="654">
                  <c:v>1.7285710000000001</c:v>
                </c:pt>
                <c:pt idx="655">
                  <c:v>1.8042860000000001</c:v>
                </c:pt>
                <c:pt idx="656">
                  <c:v>1.811429</c:v>
                </c:pt>
                <c:pt idx="657">
                  <c:v>1.7614289999999999</c:v>
                </c:pt>
                <c:pt idx="658">
                  <c:v>1.7028570000000001</c:v>
                </c:pt>
                <c:pt idx="659">
                  <c:v>1.6657139999999999</c:v>
                </c:pt>
                <c:pt idx="660">
                  <c:v>1.6</c:v>
                </c:pt>
                <c:pt idx="661">
                  <c:v>1.5785709999999999</c:v>
                </c:pt>
                <c:pt idx="662">
                  <c:v>1.588571</c:v>
                </c:pt>
                <c:pt idx="663">
                  <c:v>1.61</c:v>
                </c:pt>
                <c:pt idx="664">
                  <c:v>1.5728569999999999</c:v>
                </c:pt>
                <c:pt idx="665">
                  <c:v>1.535714</c:v>
                </c:pt>
                <c:pt idx="666">
                  <c:v>1.5514289999999999</c:v>
                </c:pt>
                <c:pt idx="667">
                  <c:v>1.618571</c:v>
                </c:pt>
                <c:pt idx="668">
                  <c:v>1.6142860000000001</c:v>
                </c:pt>
                <c:pt idx="669">
                  <c:v>1.581429</c:v>
                </c:pt>
                <c:pt idx="670">
                  <c:v>1.5842860000000001</c:v>
                </c:pt>
                <c:pt idx="671">
                  <c:v>1.577143</c:v>
                </c:pt>
                <c:pt idx="672">
                  <c:v>1.591429</c:v>
                </c:pt>
                <c:pt idx="673">
                  <c:v>1.618571</c:v>
                </c:pt>
                <c:pt idx="674">
                  <c:v>1.5757140000000001</c:v>
                </c:pt>
                <c:pt idx="675">
                  <c:v>1.601429</c:v>
                </c:pt>
                <c:pt idx="676">
                  <c:v>1.6342859999999999</c:v>
                </c:pt>
                <c:pt idx="677">
                  <c:v>1.642857</c:v>
                </c:pt>
                <c:pt idx="678">
                  <c:v>1.64</c:v>
                </c:pt>
                <c:pt idx="679">
                  <c:v>1.602857</c:v>
                </c:pt>
                <c:pt idx="680">
                  <c:v>1.7</c:v>
                </c:pt>
                <c:pt idx="681">
                  <c:v>1.7171430000000001</c:v>
                </c:pt>
                <c:pt idx="682">
                  <c:v>1.647143</c:v>
                </c:pt>
                <c:pt idx="683">
                  <c:v>1.642857</c:v>
                </c:pt>
                <c:pt idx="684">
                  <c:v>1.638571</c:v>
                </c:pt>
                <c:pt idx="685">
                  <c:v>1.618571</c:v>
                </c:pt>
                <c:pt idx="686">
                  <c:v>1.592857</c:v>
                </c:pt>
                <c:pt idx="687">
                  <c:v>1.5942860000000001</c:v>
                </c:pt>
                <c:pt idx="688">
                  <c:v>1.607143</c:v>
                </c:pt>
                <c:pt idx="689">
                  <c:v>1.5642860000000001</c:v>
                </c:pt>
                <c:pt idx="690">
                  <c:v>1.5</c:v>
                </c:pt>
                <c:pt idx="691">
                  <c:v>1.525714</c:v>
                </c:pt>
                <c:pt idx="692">
                  <c:v>1.4585710000000001</c:v>
                </c:pt>
                <c:pt idx="693">
                  <c:v>1.455714</c:v>
                </c:pt>
                <c:pt idx="694">
                  <c:v>1.485714</c:v>
                </c:pt>
                <c:pt idx="695">
                  <c:v>1.57</c:v>
                </c:pt>
                <c:pt idx="696">
                  <c:v>1.5285709999999999</c:v>
                </c:pt>
                <c:pt idx="697">
                  <c:v>1.5414289999999999</c:v>
                </c:pt>
                <c:pt idx="698">
                  <c:v>1.525714</c:v>
                </c:pt>
                <c:pt idx="699">
                  <c:v>1.5085710000000001</c:v>
                </c:pt>
                <c:pt idx="700">
                  <c:v>1.5285709999999999</c:v>
                </c:pt>
                <c:pt idx="701">
                  <c:v>1.5128569999999999</c:v>
                </c:pt>
                <c:pt idx="702">
                  <c:v>1.4457139999999999</c:v>
                </c:pt>
                <c:pt idx="703">
                  <c:v>1.43</c:v>
                </c:pt>
                <c:pt idx="704">
                  <c:v>1.412857</c:v>
                </c:pt>
                <c:pt idx="705">
                  <c:v>1.347143</c:v>
                </c:pt>
                <c:pt idx="706">
                  <c:v>1.357143</c:v>
                </c:pt>
                <c:pt idx="707">
                  <c:v>1.3142860000000001</c:v>
                </c:pt>
                <c:pt idx="708">
                  <c:v>1.31</c:v>
                </c:pt>
                <c:pt idx="709">
                  <c:v>1.3142860000000001</c:v>
                </c:pt>
                <c:pt idx="710">
                  <c:v>1.3142860000000001</c:v>
                </c:pt>
                <c:pt idx="711">
                  <c:v>1.33</c:v>
                </c:pt>
                <c:pt idx="712">
                  <c:v>1.3071429999999999</c:v>
                </c:pt>
                <c:pt idx="713">
                  <c:v>1.3128569999999999</c:v>
                </c:pt>
                <c:pt idx="714">
                  <c:v>1.29</c:v>
                </c:pt>
                <c:pt idx="715">
                  <c:v>1.397143</c:v>
                </c:pt>
                <c:pt idx="716">
                  <c:v>1.4428570000000001</c:v>
                </c:pt>
                <c:pt idx="717">
                  <c:v>1.464286</c:v>
                </c:pt>
                <c:pt idx="718">
                  <c:v>1.55</c:v>
                </c:pt>
                <c:pt idx="719">
                  <c:v>1.5471429999999999</c:v>
                </c:pt>
                <c:pt idx="720">
                  <c:v>1.5657140000000001</c:v>
                </c:pt>
                <c:pt idx="721">
                  <c:v>1.545714</c:v>
                </c:pt>
                <c:pt idx="722">
                  <c:v>1.5857140000000001</c:v>
                </c:pt>
                <c:pt idx="723">
                  <c:v>1.6057140000000001</c:v>
                </c:pt>
                <c:pt idx="724">
                  <c:v>1.715714</c:v>
                </c:pt>
                <c:pt idx="725">
                  <c:v>1.6985710000000001</c:v>
                </c:pt>
                <c:pt idx="726">
                  <c:v>1.667143</c:v>
                </c:pt>
                <c:pt idx="727">
                  <c:v>1.73</c:v>
                </c:pt>
                <c:pt idx="728">
                  <c:v>1.7114290000000001</c:v>
                </c:pt>
                <c:pt idx="729">
                  <c:v>1.67</c:v>
                </c:pt>
                <c:pt idx="730">
                  <c:v>1.618571</c:v>
                </c:pt>
                <c:pt idx="731">
                  <c:v>1.66</c:v>
                </c:pt>
                <c:pt idx="732">
                  <c:v>1.6357139999999999</c:v>
                </c:pt>
                <c:pt idx="733">
                  <c:v>1.735714</c:v>
                </c:pt>
                <c:pt idx="734">
                  <c:v>1.6</c:v>
                </c:pt>
                <c:pt idx="735">
                  <c:v>1.642857</c:v>
                </c:pt>
                <c:pt idx="736">
                  <c:v>1.6142860000000001</c:v>
                </c:pt>
                <c:pt idx="737">
                  <c:v>1.642857</c:v>
                </c:pt>
                <c:pt idx="738">
                  <c:v>1.6442859999999999</c:v>
                </c:pt>
                <c:pt idx="739">
                  <c:v>1.65</c:v>
                </c:pt>
                <c:pt idx="740">
                  <c:v>1.652857</c:v>
                </c:pt>
                <c:pt idx="741">
                  <c:v>1.648571</c:v>
                </c:pt>
                <c:pt idx="742">
                  <c:v>1.657143</c:v>
                </c:pt>
                <c:pt idx="743">
                  <c:v>1.6342859999999999</c:v>
                </c:pt>
                <c:pt idx="744">
                  <c:v>1.652857</c:v>
                </c:pt>
                <c:pt idx="745">
                  <c:v>1.658571</c:v>
                </c:pt>
                <c:pt idx="746">
                  <c:v>1.6542859999999999</c:v>
                </c:pt>
                <c:pt idx="747">
                  <c:v>1.85</c:v>
                </c:pt>
                <c:pt idx="748">
                  <c:v>1.975714</c:v>
                </c:pt>
                <c:pt idx="749">
                  <c:v>2.04</c:v>
                </c:pt>
                <c:pt idx="750">
                  <c:v>2.121429</c:v>
                </c:pt>
                <c:pt idx="751">
                  <c:v>2.0685709999999999</c:v>
                </c:pt>
                <c:pt idx="752">
                  <c:v>2.214286</c:v>
                </c:pt>
                <c:pt idx="753">
                  <c:v>2.3042859999999998</c:v>
                </c:pt>
                <c:pt idx="754">
                  <c:v>2.2757139999999998</c:v>
                </c:pt>
                <c:pt idx="755">
                  <c:v>2.2214290000000001</c:v>
                </c:pt>
                <c:pt idx="756">
                  <c:v>2.0628570000000002</c:v>
                </c:pt>
                <c:pt idx="757">
                  <c:v>2.077143</c:v>
                </c:pt>
                <c:pt idx="758">
                  <c:v>2.0914290000000002</c:v>
                </c:pt>
                <c:pt idx="759">
                  <c:v>2.0785710000000002</c:v>
                </c:pt>
                <c:pt idx="760">
                  <c:v>2.0414289999999999</c:v>
                </c:pt>
                <c:pt idx="761">
                  <c:v>2.0714290000000002</c:v>
                </c:pt>
                <c:pt idx="762">
                  <c:v>2.1257139999999999</c:v>
                </c:pt>
                <c:pt idx="763">
                  <c:v>2.0957140000000001</c:v>
                </c:pt>
                <c:pt idx="764">
                  <c:v>2.1742859999999999</c:v>
                </c:pt>
                <c:pt idx="765">
                  <c:v>2.1428569999999998</c:v>
                </c:pt>
                <c:pt idx="766">
                  <c:v>2.1228570000000002</c:v>
                </c:pt>
                <c:pt idx="767">
                  <c:v>2.2357140000000002</c:v>
                </c:pt>
                <c:pt idx="768">
                  <c:v>2.4157139999999999</c:v>
                </c:pt>
                <c:pt idx="769">
                  <c:v>2.38</c:v>
                </c:pt>
                <c:pt idx="770">
                  <c:v>2.4285709999999998</c:v>
                </c:pt>
                <c:pt idx="771">
                  <c:v>2.4500000000000002</c:v>
                </c:pt>
                <c:pt idx="772">
                  <c:v>2.5185710000000001</c:v>
                </c:pt>
                <c:pt idx="773">
                  <c:v>2.46</c:v>
                </c:pt>
                <c:pt idx="774">
                  <c:v>2.455714</c:v>
                </c:pt>
                <c:pt idx="775">
                  <c:v>2.38</c:v>
                </c:pt>
                <c:pt idx="776">
                  <c:v>2.36</c:v>
                </c:pt>
                <c:pt idx="777">
                  <c:v>2.2928570000000001</c:v>
                </c:pt>
                <c:pt idx="778">
                  <c:v>2.2528570000000001</c:v>
                </c:pt>
                <c:pt idx="779">
                  <c:v>2.2842859999999998</c:v>
                </c:pt>
                <c:pt idx="780">
                  <c:v>2.2971430000000002</c:v>
                </c:pt>
                <c:pt idx="781">
                  <c:v>2.3342860000000001</c:v>
                </c:pt>
                <c:pt idx="782">
                  <c:v>2.3442859999999999</c:v>
                </c:pt>
                <c:pt idx="783">
                  <c:v>2.3642859999999999</c:v>
                </c:pt>
                <c:pt idx="784">
                  <c:v>2.3485710000000002</c:v>
                </c:pt>
                <c:pt idx="785">
                  <c:v>2.39</c:v>
                </c:pt>
                <c:pt idx="786">
                  <c:v>2.418571</c:v>
                </c:pt>
                <c:pt idx="787">
                  <c:v>2.387143</c:v>
                </c:pt>
                <c:pt idx="788">
                  <c:v>2.4585710000000001</c:v>
                </c:pt>
                <c:pt idx="789">
                  <c:v>2.407143</c:v>
                </c:pt>
                <c:pt idx="790">
                  <c:v>2.3614289999999998</c:v>
                </c:pt>
                <c:pt idx="791">
                  <c:v>2.3571430000000002</c:v>
                </c:pt>
                <c:pt idx="792">
                  <c:v>2.342857</c:v>
                </c:pt>
                <c:pt idx="793">
                  <c:v>2.3257140000000001</c:v>
                </c:pt>
                <c:pt idx="794">
                  <c:v>2.3414290000000002</c:v>
                </c:pt>
                <c:pt idx="795">
                  <c:v>2.4128569999999998</c:v>
                </c:pt>
                <c:pt idx="796">
                  <c:v>2.378571</c:v>
                </c:pt>
                <c:pt idx="797">
                  <c:v>2.342857</c:v>
                </c:pt>
                <c:pt idx="798">
                  <c:v>2.422857</c:v>
                </c:pt>
                <c:pt idx="799">
                  <c:v>2.7157140000000002</c:v>
                </c:pt>
                <c:pt idx="800">
                  <c:v>2.7885710000000001</c:v>
                </c:pt>
                <c:pt idx="801">
                  <c:v>2.7014290000000001</c:v>
                </c:pt>
                <c:pt idx="802">
                  <c:v>2.6514289999999998</c:v>
                </c:pt>
                <c:pt idx="803">
                  <c:v>2.7628569999999999</c:v>
                </c:pt>
                <c:pt idx="804">
                  <c:v>2.7957139999999998</c:v>
                </c:pt>
                <c:pt idx="805">
                  <c:v>2.984286</c:v>
                </c:pt>
                <c:pt idx="806">
                  <c:v>2.9485709999999998</c:v>
                </c:pt>
                <c:pt idx="807">
                  <c:v>2.995714</c:v>
                </c:pt>
                <c:pt idx="808">
                  <c:v>3.108571</c:v>
                </c:pt>
                <c:pt idx="809">
                  <c:v>3.0485709999999999</c:v>
                </c:pt>
                <c:pt idx="810">
                  <c:v>2.9814289999999999</c:v>
                </c:pt>
                <c:pt idx="811">
                  <c:v>3</c:v>
                </c:pt>
                <c:pt idx="812">
                  <c:v>3.157143</c:v>
                </c:pt>
                <c:pt idx="813">
                  <c:v>3.1385710000000002</c:v>
                </c:pt>
                <c:pt idx="814">
                  <c:v>3.1771430000000001</c:v>
                </c:pt>
                <c:pt idx="815">
                  <c:v>3.1271429999999998</c:v>
                </c:pt>
                <c:pt idx="816">
                  <c:v>3.0585710000000002</c:v>
                </c:pt>
                <c:pt idx="817">
                  <c:v>3.0542859999999998</c:v>
                </c:pt>
                <c:pt idx="818">
                  <c:v>3.0642860000000001</c:v>
                </c:pt>
                <c:pt idx="819">
                  <c:v>3.0142859999999998</c:v>
                </c:pt>
                <c:pt idx="820">
                  <c:v>3.0057140000000002</c:v>
                </c:pt>
                <c:pt idx="821">
                  <c:v>3.0085709999999999</c:v>
                </c:pt>
                <c:pt idx="822">
                  <c:v>3.0271430000000001</c:v>
                </c:pt>
                <c:pt idx="823">
                  <c:v>3.1342859999999999</c:v>
                </c:pt>
                <c:pt idx="824">
                  <c:v>3.0571429999999999</c:v>
                </c:pt>
                <c:pt idx="825">
                  <c:v>3.08</c:v>
                </c:pt>
                <c:pt idx="826">
                  <c:v>3.0642860000000001</c:v>
                </c:pt>
                <c:pt idx="827">
                  <c:v>3.077143</c:v>
                </c:pt>
                <c:pt idx="828">
                  <c:v>3.2514289999999999</c:v>
                </c:pt>
                <c:pt idx="829">
                  <c:v>3.2271429999999999</c:v>
                </c:pt>
                <c:pt idx="830">
                  <c:v>3.4414289999999998</c:v>
                </c:pt>
                <c:pt idx="831">
                  <c:v>3.5671430000000002</c:v>
                </c:pt>
                <c:pt idx="832">
                  <c:v>3.601429</c:v>
                </c:pt>
                <c:pt idx="833">
                  <c:v>3.4814289999999999</c:v>
                </c:pt>
                <c:pt idx="834">
                  <c:v>3.3814289999999998</c:v>
                </c:pt>
                <c:pt idx="835">
                  <c:v>3.3457140000000001</c:v>
                </c:pt>
                <c:pt idx="836">
                  <c:v>3.4571429999999999</c:v>
                </c:pt>
                <c:pt idx="837">
                  <c:v>3.3242859999999999</c:v>
                </c:pt>
                <c:pt idx="838">
                  <c:v>3.311429</c:v>
                </c:pt>
                <c:pt idx="839">
                  <c:v>3.2385709999999999</c:v>
                </c:pt>
                <c:pt idx="840">
                  <c:v>3.3742860000000001</c:v>
                </c:pt>
                <c:pt idx="841">
                  <c:v>3.4528569999999998</c:v>
                </c:pt>
                <c:pt idx="842">
                  <c:v>3.4242859999999999</c:v>
                </c:pt>
                <c:pt idx="843">
                  <c:v>3.4714290000000001</c:v>
                </c:pt>
                <c:pt idx="844">
                  <c:v>3.4628570000000001</c:v>
                </c:pt>
                <c:pt idx="845">
                  <c:v>3.4857140000000002</c:v>
                </c:pt>
                <c:pt idx="846">
                  <c:v>3.7128570000000001</c:v>
                </c:pt>
                <c:pt idx="847">
                  <c:v>3.805714</c:v>
                </c:pt>
                <c:pt idx="848">
                  <c:v>3.8557139999999999</c:v>
                </c:pt>
                <c:pt idx="849">
                  <c:v>3.7128570000000001</c:v>
                </c:pt>
                <c:pt idx="850">
                  <c:v>3.668571</c:v>
                </c:pt>
                <c:pt idx="851">
                  <c:v>3.8928569999999998</c:v>
                </c:pt>
                <c:pt idx="852">
                  <c:v>4.0985709999999997</c:v>
                </c:pt>
                <c:pt idx="853">
                  <c:v>4.03</c:v>
                </c:pt>
                <c:pt idx="854">
                  <c:v>3.93</c:v>
                </c:pt>
                <c:pt idx="855">
                  <c:v>3.9857140000000002</c:v>
                </c:pt>
                <c:pt idx="856">
                  <c:v>4.1085710000000004</c:v>
                </c:pt>
                <c:pt idx="857">
                  <c:v>4.1571429999999996</c:v>
                </c:pt>
                <c:pt idx="858">
                  <c:v>3.9214289999999998</c:v>
                </c:pt>
                <c:pt idx="859">
                  <c:v>4.05</c:v>
                </c:pt>
                <c:pt idx="860">
                  <c:v>3.661429</c:v>
                </c:pt>
                <c:pt idx="861">
                  <c:v>3.7357140000000002</c:v>
                </c:pt>
                <c:pt idx="862">
                  <c:v>3.8528570000000002</c:v>
                </c:pt>
                <c:pt idx="863">
                  <c:v>3.9157139999999999</c:v>
                </c:pt>
                <c:pt idx="864">
                  <c:v>3.5685709999999999</c:v>
                </c:pt>
                <c:pt idx="865">
                  <c:v>3.7</c:v>
                </c:pt>
                <c:pt idx="866">
                  <c:v>3.754286</c:v>
                </c:pt>
                <c:pt idx="867">
                  <c:v>3.7728570000000001</c:v>
                </c:pt>
                <c:pt idx="868">
                  <c:v>3.668571</c:v>
                </c:pt>
                <c:pt idx="869">
                  <c:v>3.8742860000000001</c:v>
                </c:pt>
                <c:pt idx="870">
                  <c:v>3.8685710000000002</c:v>
                </c:pt>
                <c:pt idx="871">
                  <c:v>3.9414289999999998</c:v>
                </c:pt>
                <c:pt idx="872">
                  <c:v>3.9728569999999999</c:v>
                </c:pt>
                <c:pt idx="873">
                  <c:v>4.08</c:v>
                </c:pt>
                <c:pt idx="874">
                  <c:v>4.0214290000000004</c:v>
                </c:pt>
                <c:pt idx="875">
                  <c:v>4.2214289999999997</c:v>
                </c:pt>
                <c:pt idx="876">
                  <c:v>4.2957140000000003</c:v>
                </c:pt>
                <c:pt idx="877">
                  <c:v>4.1457139999999999</c:v>
                </c:pt>
                <c:pt idx="878">
                  <c:v>3.9928569999999999</c:v>
                </c:pt>
                <c:pt idx="879">
                  <c:v>3.9628570000000001</c:v>
                </c:pt>
                <c:pt idx="880">
                  <c:v>4.1071429999999998</c:v>
                </c:pt>
                <c:pt idx="881">
                  <c:v>4.0599999999999996</c:v>
                </c:pt>
                <c:pt idx="882">
                  <c:v>4.1014290000000004</c:v>
                </c:pt>
                <c:pt idx="883">
                  <c:v>4.1714289999999998</c:v>
                </c:pt>
                <c:pt idx="884">
                  <c:v>4.1457139999999999</c:v>
                </c:pt>
                <c:pt idx="885">
                  <c:v>4.1785709999999998</c:v>
                </c:pt>
                <c:pt idx="886">
                  <c:v>3.94</c:v>
                </c:pt>
                <c:pt idx="887">
                  <c:v>3.8571430000000002</c:v>
                </c:pt>
                <c:pt idx="888">
                  <c:v>3.9342860000000002</c:v>
                </c:pt>
                <c:pt idx="889">
                  <c:v>3.8728570000000002</c:v>
                </c:pt>
                <c:pt idx="890">
                  <c:v>3.955714</c:v>
                </c:pt>
                <c:pt idx="891">
                  <c:v>3.9571429999999999</c:v>
                </c:pt>
                <c:pt idx="892">
                  <c:v>3.964286</c:v>
                </c:pt>
                <c:pt idx="893">
                  <c:v>3.911429</c:v>
                </c:pt>
                <c:pt idx="894">
                  <c:v>3.9285709999999998</c:v>
                </c:pt>
                <c:pt idx="895">
                  <c:v>3.6771430000000001</c:v>
                </c:pt>
                <c:pt idx="896">
                  <c:v>3.5857139999999998</c:v>
                </c:pt>
                <c:pt idx="897">
                  <c:v>3.4357139999999999</c:v>
                </c:pt>
                <c:pt idx="898">
                  <c:v>3.49</c:v>
                </c:pt>
                <c:pt idx="899">
                  <c:v>3.705714</c:v>
                </c:pt>
                <c:pt idx="900">
                  <c:v>3.7571430000000001</c:v>
                </c:pt>
                <c:pt idx="901">
                  <c:v>3.66</c:v>
                </c:pt>
                <c:pt idx="902">
                  <c:v>3.5871430000000002</c:v>
                </c:pt>
                <c:pt idx="903">
                  <c:v>3.9128569999999998</c:v>
                </c:pt>
                <c:pt idx="904">
                  <c:v>3.9428570000000001</c:v>
                </c:pt>
                <c:pt idx="905">
                  <c:v>3.9614289999999999</c:v>
                </c:pt>
                <c:pt idx="906">
                  <c:v>3.8542860000000001</c:v>
                </c:pt>
                <c:pt idx="907">
                  <c:v>3.8857140000000001</c:v>
                </c:pt>
                <c:pt idx="908">
                  <c:v>3.8928569999999998</c:v>
                </c:pt>
                <c:pt idx="909">
                  <c:v>3.8657140000000001</c:v>
                </c:pt>
                <c:pt idx="910">
                  <c:v>3.7214290000000001</c:v>
                </c:pt>
                <c:pt idx="911">
                  <c:v>3.5714290000000002</c:v>
                </c:pt>
                <c:pt idx="912">
                  <c:v>3.561429</c:v>
                </c:pt>
                <c:pt idx="913">
                  <c:v>3.5757140000000001</c:v>
                </c:pt>
                <c:pt idx="914">
                  <c:v>3.5714290000000002</c:v>
                </c:pt>
                <c:pt idx="915">
                  <c:v>3.632857</c:v>
                </c:pt>
                <c:pt idx="916">
                  <c:v>3.55</c:v>
                </c:pt>
                <c:pt idx="917">
                  <c:v>3.6742859999999999</c:v>
                </c:pt>
                <c:pt idx="918">
                  <c:v>3.6514289999999998</c:v>
                </c:pt>
                <c:pt idx="919">
                  <c:v>3.68</c:v>
                </c:pt>
                <c:pt idx="920">
                  <c:v>3.55</c:v>
                </c:pt>
                <c:pt idx="921">
                  <c:v>3.6314289999999998</c:v>
                </c:pt>
                <c:pt idx="922">
                  <c:v>3.3528570000000002</c:v>
                </c:pt>
                <c:pt idx="923">
                  <c:v>3.3257140000000001</c:v>
                </c:pt>
                <c:pt idx="924">
                  <c:v>3.5342859999999998</c:v>
                </c:pt>
                <c:pt idx="925">
                  <c:v>4.0842859999999996</c:v>
                </c:pt>
                <c:pt idx="926">
                  <c:v>4.1428570000000002</c:v>
                </c:pt>
                <c:pt idx="927">
                  <c:v>3.9742860000000002</c:v>
                </c:pt>
                <c:pt idx="928">
                  <c:v>3.9428570000000001</c:v>
                </c:pt>
                <c:pt idx="929">
                  <c:v>3.9357139999999999</c:v>
                </c:pt>
                <c:pt idx="930">
                  <c:v>3.8728570000000002</c:v>
                </c:pt>
                <c:pt idx="931">
                  <c:v>3.7285710000000001</c:v>
                </c:pt>
                <c:pt idx="932">
                  <c:v>3.73</c:v>
                </c:pt>
                <c:pt idx="933">
                  <c:v>3.754286</c:v>
                </c:pt>
                <c:pt idx="934">
                  <c:v>3.7028569999999998</c:v>
                </c:pt>
                <c:pt idx="935">
                  <c:v>3.5914290000000002</c:v>
                </c:pt>
                <c:pt idx="936">
                  <c:v>3.5114290000000001</c:v>
                </c:pt>
                <c:pt idx="937">
                  <c:v>3.632857</c:v>
                </c:pt>
                <c:pt idx="938">
                  <c:v>3.6042860000000001</c:v>
                </c:pt>
                <c:pt idx="939">
                  <c:v>3.5128569999999999</c:v>
                </c:pt>
                <c:pt idx="940">
                  <c:v>3.5642860000000001</c:v>
                </c:pt>
                <c:pt idx="941">
                  <c:v>3.592857</c:v>
                </c:pt>
                <c:pt idx="942">
                  <c:v>3.5685709999999999</c:v>
                </c:pt>
                <c:pt idx="943">
                  <c:v>3.6771430000000001</c:v>
                </c:pt>
                <c:pt idx="944">
                  <c:v>3.7671429999999999</c:v>
                </c:pt>
                <c:pt idx="945">
                  <c:v>3.672857</c:v>
                </c:pt>
                <c:pt idx="946">
                  <c:v>3.7114289999999999</c:v>
                </c:pt>
                <c:pt idx="947">
                  <c:v>3.79</c:v>
                </c:pt>
                <c:pt idx="948">
                  <c:v>3.83</c:v>
                </c:pt>
                <c:pt idx="949">
                  <c:v>3.8357139999999998</c:v>
                </c:pt>
                <c:pt idx="950">
                  <c:v>3.83</c:v>
                </c:pt>
                <c:pt idx="951">
                  <c:v>3.8228569999999999</c:v>
                </c:pt>
                <c:pt idx="952">
                  <c:v>3.66</c:v>
                </c:pt>
                <c:pt idx="953">
                  <c:v>3.637143</c:v>
                </c:pt>
                <c:pt idx="954">
                  <c:v>3.59</c:v>
                </c:pt>
                <c:pt idx="955">
                  <c:v>3.6071430000000002</c:v>
                </c:pt>
                <c:pt idx="956">
                  <c:v>3.65</c:v>
                </c:pt>
                <c:pt idx="957">
                  <c:v>3.5857139999999998</c:v>
                </c:pt>
                <c:pt idx="958">
                  <c:v>3.6314289999999998</c:v>
                </c:pt>
                <c:pt idx="959">
                  <c:v>3.5871430000000002</c:v>
                </c:pt>
                <c:pt idx="960">
                  <c:v>3.6385710000000002</c:v>
                </c:pt>
                <c:pt idx="961">
                  <c:v>3.7385709999999999</c:v>
                </c:pt>
                <c:pt idx="962">
                  <c:v>3.8685710000000002</c:v>
                </c:pt>
                <c:pt idx="963">
                  <c:v>3.8814289999999998</c:v>
                </c:pt>
                <c:pt idx="964">
                  <c:v>4.0071430000000001</c:v>
                </c:pt>
                <c:pt idx="965">
                  <c:v>4.0414289999999999</c:v>
                </c:pt>
                <c:pt idx="966">
                  <c:v>4.0957140000000001</c:v>
                </c:pt>
                <c:pt idx="967">
                  <c:v>4.1271430000000002</c:v>
                </c:pt>
                <c:pt idx="968">
                  <c:v>4.0042859999999996</c:v>
                </c:pt>
                <c:pt idx="969">
                  <c:v>4.1728569999999996</c:v>
                </c:pt>
                <c:pt idx="970">
                  <c:v>4.0914289999999998</c:v>
                </c:pt>
                <c:pt idx="971">
                  <c:v>4.1414289999999996</c:v>
                </c:pt>
                <c:pt idx="972">
                  <c:v>4.0185709999999997</c:v>
                </c:pt>
                <c:pt idx="973">
                  <c:v>3.9157139999999999</c:v>
                </c:pt>
                <c:pt idx="974">
                  <c:v>4.0942860000000003</c:v>
                </c:pt>
                <c:pt idx="975">
                  <c:v>4.0357139999999996</c:v>
                </c:pt>
                <c:pt idx="976">
                  <c:v>3.9914290000000001</c:v>
                </c:pt>
                <c:pt idx="977">
                  <c:v>4.0357139999999996</c:v>
                </c:pt>
                <c:pt idx="978">
                  <c:v>4.0742859999999999</c:v>
                </c:pt>
                <c:pt idx="979">
                  <c:v>4.1028570000000002</c:v>
                </c:pt>
                <c:pt idx="980">
                  <c:v>4.17</c:v>
                </c:pt>
                <c:pt idx="981">
                  <c:v>4.1714289999999998</c:v>
                </c:pt>
                <c:pt idx="982">
                  <c:v>4.2571430000000001</c:v>
                </c:pt>
                <c:pt idx="983">
                  <c:v>4.4400000000000004</c:v>
                </c:pt>
                <c:pt idx="984">
                  <c:v>4.444286</c:v>
                </c:pt>
                <c:pt idx="985">
                  <c:v>4.4000000000000004</c:v>
                </c:pt>
                <c:pt idx="986">
                  <c:v>4.4628569999999996</c:v>
                </c:pt>
                <c:pt idx="987">
                  <c:v>4.5257139999999998</c:v>
                </c:pt>
                <c:pt idx="988">
                  <c:v>4.4971430000000003</c:v>
                </c:pt>
                <c:pt idx="989">
                  <c:v>4.47</c:v>
                </c:pt>
                <c:pt idx="990">
                  <c:v>4.234286</c:v>
                </c:pt>
                <c:pt idx="991">
                  <c:v>4.2285709999999996</c:v>
                </c:pt>
                <c:pt idx="992">
                  <c:v>4.3142860000000001</c:v>
                </c:pt>
                <c:pt idx="993">
                  <c:v>4.2442859999999998</c:v>
                </c:pt>
                <c:pt idx="994">
                  <c:v>4.2842859999999998</c:v>
                </c:pt>
                <c:pt idx="995">
                  <c:v>4.3285710000000002</c:v>
                </c:pt>
                <c:pt idx="996">
                  <c:v>4.2857139999999996</c:v>
                </c:pt>
                <c:pt idx="997">
                  <c:v>4.3885709999999998</c:v>
                </c:pt>
                <c:pt idx="998">
                  <c:v>4.4157140000000004</c:v>
                </c:pt>
                <c:pt idx="999">
                  <c:v>4.2514289999999999</c:v>
                </c:pt>
                <c:pt idx="1000">
                  <c:v>4.2271429999999999</c:v>
                </c:pt>
                <c:pt idx="1001">
                  <c:v>4.0642860000000001</c:v>
                </c:pt>
                <c:pt idx="1002">
                  <c:v>4.0942860000000003</c:v>
                </c:pt>
                <c:pt idx="1003">
                  <c:v>4.0128570000000003</c:v>
                </c:pt>
                <c:pt idx="1004">
                  <c:v>3.9585710000000001</c:v>
                </c:pt>
                <c:pt idx="1005">
                  <c:v>3.9814289999999999</c:v>
                </c:pt>
                <c:pt idx="1006">
                  <c:v>4</c:v>
                </c:pt>
                <c:pt idx="1007">
                  <c:v>3.99</c:v>
                </c:pt>
                <c:pt idx="1008">
                  <c:v>3.9914290000000001</c:v>
                </c:pt>
                <c:pt idx="1009">
                  <c:v>4.1071429999999998</c:v>
                </c:pt>
                <c:pt idx="1010">
                  <c:v>4.1185710000000002</c:v>
                </c:pt>
                <c:pt idx="1011">
                  <c:v>3.9285709999999998</c:v>
                </c:pt>
                <c:pt idx="1012">
                  <c:v>3.955714</c:v>
                </c:pt>
                <c:pt idx="1013">
                  <c:v>4.0728569999999999</c:v>
                </c:pt>
                <c:pt idx="1014">
                  <c:v>3.9928569999999999</c:v>
                </c:pt>
                <c:pt idx="1015">
                  <c:v>3.8971429999999998</c:v>
                </c:pt>
                <c:pt idx="1016">
                  <c:v>3.8414290000000002</c:v>
                </c:pt>
                <c:pt idx="1017">
                  <c:v>3.7714289999999999</c:v>
                </c:pt>
                <c:pt idx="1018">
                  <c:v>3.9685709999999998</c:v>
                </c:pt>
                <c:pt idx="1019">
                  <c:v>3.9328569999999998</c:v>
                </c:pt>
                <c:pt idx="1020">
                  <c:v>3.8685710000000002</c:v>
                </c:pt>
                <c:pt idx="1021">
                  <c:v>3.9342860000000002</c:v>
                </c:pt>
                <c:pt idx="1022">
                  <c:v>3.9985710000000001</c:v>
                </c:pt>
                <c:pt idx="1023">
                  <c:v>3.9571429999999999</c:v>
                </c:pt>
                <c:pt idx="1024">
                  <c:v>3.8742860000000001</c:v>
                </c:pt>
                <c:pt idx="1025">
                  <c:v>4.0028569999999997</c:v>
                </c:pt>
                <c:pt idx="1026">
                  <c:v>3.8685710000000002</c:v>
                </c:pt>
                <c:pt idx="1027">
                  <c:v>3.8814289999999998</c:v>
                </c:pt>
                <c:pt idx="1028">
                  <c:v>3.9528569999999998</c:v>
                </c:pt>
                <c:pt idx="1029">
                  <c:v>3.9057140000000001</c:v>
                </c:pt>
                <c:pt idx="1030">
                  <c:v>3.9571429999999999</c:v>
                </c:pt>
                <c:pt idx="1031">
                  <c:v>3.8442859999999999</c:v>
                </c:pt>
                <c:pt idx="1032">
                  <c:v>3.794286</c:v>
                </c:pt>
                <c:pt idx="1033">
                  <c:v>3.88</c:v>
                </c:pt>
                <c:pt idx="1034">
                  <c:v>3.887143</c:v>
                </c:pt>
                <c:pt idx="1035">
                  <c:v>3.891429</c:v>
                </c:pt>
                <c:pt idx="1036">
                  <c:v>3.805714</c:v>
                </c:pt>
                <c:pt idx="1037">
                  <c:v>3.8028569999999999</c:v>
                </c:pt>
                <c:pt idx="1038">
                  <c:v>3.8071429999999999</c:v>
                </c:pt>
                <c:pt idx="1039">
                  <c:v>3.7785709999999999</c:v>
                </c:pt>
                <c:pt idx="1040">
                  <c:v>3.6185710000000002</c:v>
                </c:pt>
                <c:pt idx="1041">
                  <c:v>3.5128569999999999</c:v>
                </c:pt>
                <c:pt idx="1042">
                  <c:v>3.5571429999999999</c:v>
                </c:pt>
                <c:pt idx="1043">
                  <c:v>3.455714</c:v>
                </c:pt>
                <c:pt idx="1044">
                  <c:v>3.4014289999999998</c:v>
                </c:pt>
                <c:pt idx="1045">
                  <c:v>3.342857</c:v>
                </c:pt>
                <c:pt idx="1046">
                  <c:v>3.3842859999999999</c:v>
                </c:pt>
                <c:pt idx="1047">
                  <c:v>3.3357139999999998</c:v>
                </c:pt>
                <c:pt idx="1048">
                  <c:v>3.2928570000000001</c:v>
                </c:pt>
                <c:pt idx="1049">
                  <c:v>3.3942860000000001</c:v>
                </c:pt>
                <c:pt idx="1050">
                  <c:v>2.6828569999999998</c:v>
                </c:pt>
                <c:pt idx="1051">
                  <c:v>2.7185709999999998</c:v>
                </c:pt>
                <c:pt idx="1052">
                  <c:v>2.8885710000000002</c:v>
                </c:pt>
                <c:pt idx="1053">
                  <c:v>2.9785710000000001</c:v>
                </c:pt>
                <c:pt idx="1054">
                  <c:v>2.955714</c:v>
                </c:pt>
                <c:pt idx="1055">
                  <c:v>2.9285709999999998</c:v>
                </c:pt>
                <c:pt idx="1056">
                  <c:v>2.9771429999999999</c:v>
                </c:pt>
                <c:pt idx="1057">
                  <c:v>2.9128569999999998</c:v>
                </c:pt>
                <c:pt idx="1058">
                  <c:v>2.9942859999999998</c:v>
                </c:pt>
                <c:pt idx="1059">
                  <c:v>2.9542860000000002</c:v>
                </c:pt>
                <c:pt idx="1060">
                  <c:v>2.9</c:v>
                </c:pt>
                <c:pt idx="1061">
                  <c:v>2.88</c:v>
                </c:pt>
                <c:pt idx="1062">
                  <c:v>2.878571</c:v>
                </c:pt>
                <c:pt idx="1063">
                  <c:v>2.84</c:v>
                </c:pt>
                <c:pt idx="1064">
                  <c:v>2.8442859999999999</c:v>
                </c:pt>
                <c:pt idx="1065">
                  <c:v>2.85</c:v>
                </c:pt>
                <c:pt idx="1066">
                  <c:v>2.8242859999999999</c:v>
                </c:pt>
                <c:pt idx="1067">
                  <c:v>2.8614289999999998</c:v>
                </c:pt>
                <c:pt idx="1068">
                  <c:v>2.8357139999999998</c:v>
                </c:pt>
                <c:pt idx="1069">
                  <c:v>2.7885710000000001</c:v>
                </c:pt>
                <c:pt idx="1070">
                  <c:v>2.6771430000000001</c:v>
                </c:pt>
                <c:pt idx="1071">
                  <c:v>2.668571</c:v>
                </c:pt>
                <c:pt idx="1072">
                  <c:v>2.652857</c:v>
                </c:pt>
                <c:pt idx="1073">
                  <c:v>2.6742859999999999</c:v>
                </c:pt>
                <c:pt idx="1074">
                  <c:v>2.75</c:v>
                </c:pt>
                <c:pt idx="1075">
                  <c:v>2.765714</c:v>
                </c:pt>
                <c:pt idx="1076">
                  <c:v>2.87</c:v>
                </c:pt>
                <c:pt idx="1077">
                  <c:v>2.86</c:v>
                </c:pt>
                <c:pt idx="1078">
                  <c:v>2.86</c:v>
                </c:pt>
                <c:pt idx="1079">
                  <c:v>2.89</c:v>
                </c:pt>
                <c:pt idx="1080">
                  <c:v>3.0028570000000001</c:v>
                </c:pt>
                <c:pt idx="1081">
                  <c:v>2.902857</c:v>
                </c:pt>
                <c:pt idx="1082">
                  <c:v>2.891429</c:v>
                </c:pt>
                <c:pt idx="1083">
                  <c:v>2.9457140000000002</c:v>
                </c:pt>
                <c:pt idx="1084">
                  <c:v>3.1071430000000002</c:v>
                </c:pt>
                <c:pt idx="1085">
                  <c:v>3.18</c:v>
                </c:pt>
                <c:pt idx="1086">
                  <c:v>3.2114289999999999</c:v>
                </c:pt>
                <c:pt idx="1087">
                  <c:v>3.245714</c:v>
                </c:pt>
                <c:pt idx="1088">
                  <c:v>3.19</c:v>
                </c:pt>
                <c:pt idx="1089">
                  <c:v>3.1357140000000001</c:v>
                </c:pt>
                <c:pt idx="1090">
                  <c:v>3.21</c:v>
                </c:pt>
                <c:pt idx="1091">
                  <c:v>3.2757139999999998</c:v>
                </c:pt>
                <c:pt idx="1092">
                  <c:v>3.2871429999999999</c:v>
                </c:pt>
                <c:pt idx="1093">
                  <c:v>3.3</c:v>
                </c:pt>
                <c:pt idx="1094">
                  <c:v>3.2828569999999999</c:v>
                </c:pt>
                <c:pt idx="1095">
                  <c:v>3.3128570000000002</c:v>
                </c:pt>
                <c:pt idx="1096">
                  <c:v>3.3014290000000002</c:v>
                </c:pt>
                <c:pt idx="1097">
                  <c:v>3.254286</c:v>
                </c:pt>
                <c:pt idx="1098">
                  <c:v>3.2585709999999999</c:v>
                </c:pt>
                <c:pt idx="1099">
                  <c:v>3.2914289999999999</c:v>
                </c:pt>
                <c:pt idx="1100">
                  <c:v>3.3142860000000001</c:v>
                </c:pt>
                <c:pt idx="1101">
                  <c:v>3.407143</c:v>
                </c:pt>
                <c:pt idx="1102">
                  <c:v>3.444286</c:v>
                </c:pt>
                <c:pt idx="1103">
                  <c:v>3.4285709999999998</c:v>
                </c:pt>
                <c:pt idx="1104">
                  <c:v>3.3742860000000001</c:v>
                </c:pt>
                <c:pt idx="1105">
                  <c:v>3.34</c:v>
                </c:pt>
                <c:pt idx="1106">
                  <c:v>3.3442859999999999</c:v>
                </c:pt>
                <c:pt idx="1107">
                  <c:v>3.3142860000000001</c:v>
                </c:pt>
                <c:pt idx="1108">
                  <c:v>3.3171430000000002</c:v>
                </c:pt>
                <c:pt idx="1109">
                  <c:v>3.2471429999999999</c:v>
                </c:pt>
                <c:pt idx="1110">
                  <c:v>3.1985709999999998</c:v>
                </c:pt>
                <c:pt idx="1111">
                  <c:v>3.1628569999999998</c:v>
                </c:pt>
                <c:pt idx="1112">
                  <c:v>3.1771430000000001</c:v>
                </c:pt>
                <c:pt idx="1113">
                  <c:v>3.2971430000000002</c:v>
                </c:pt>
                <c:pt idx="1114">
                  <c:v>3.91</c:v>
                </c:pt>
                <c:pt idx="1115">
                  <c:v>3.9628570000000001</c:v>
                </c:pt>
                <c:pt idx="1116">
                  <c:v>3.964286</c:v>
                </c:pt>
                <c:pt idx="1117">
                  <c:v>3.9414289999999998</c:v>
                </c:pt>
                <c:pt idx="1118">
                  <c:v>3.9871430000000001</c:v>
                </c:pt>
                <c:pt idx="1119">
                  <c:v>3.9514290000000001</c:v>
                </c:pt>
                <c:pt idx="1120">
                  <c:v>3.9357139999999999</c:v>
                </c:pt>
                <c:pt idx="1121">
                  <c:v>3.8142860000000001</c:v>
                </c:pt>
                <c:pt idx="1122">
                  <c:v>3.8142860000000001</c:v>
                </c:pt>
                <c:pt idx="1123">
                  <c:v>3.8942860000000001</c:v>
                </c:pt>
                <c:pt idx="1124">
                  <c:v>3.9485709999999998</c:v>
                </c:pt>
                <c:pt idx="1125">
                  <c:v>4.1257140000000003</c:v>
                </c:pt>
                <c:pt idx="1126">
                  <c:v>4.1314289999999998</c:v>
                </c:pt>
                <c:pt idx="1127">
                  <c:v>4.1971429999999996</c:v>
                </c:pt>
                <c:pt idx="1128">
                  <c:v>4.2128569999999996</c:v>
                </c:pt>
                <c:pt idx="1129">
                  <c:v>4.1557139999999997</c:v>
                </c:pt>
                <c:pt idx="1130">
                  <c:v>4.25</c:v>
                </c:pt>
                <c:pt idx="1131">
                  <c:v>4.1814289999999996</c:v>
                </c:pt>
                <c:pt idx="1132">
                  <c:v>4.1314289999999998</c:v>
                </c:pt>
                <c:pt idx="1133">
                  <c:v>4.1542859999999999</c:v>
                </c:pt>
                <c:pt idx="1134">
                  <c:v>4.1814289999999996</c:v>
                </c:pt>
                <c:pt idx="1135">
                  <c:v>4.2271429999999999</c:v>
                </c:pt>
                <c:pt idx="1136">
                  <c:v>4.194286</c:v>
                </c:pt>
                <c:pt idx="1137">
                  <c:v>4.1385709999999998</c:v>
                </c:pt>
                <c:pt idx="1138">
                  <c:v>4.12</c:v>
                </c:pt>
                <c:pt idx="1139">
                  <c:v>4.17</c:v>
                </c:pt>
                <c:pt idx="1140">
                  <c:v>4.1828570000000003</c:v>
                </c:pt>
                <c:pt idx="1141">
                  <c:v>4.2085710000000001</c:v>
                </c:pt>
                <c:pt idx="1142">
                  <c:v>4.1328569999999996</c:v>
                </c:pt>
                <c:pt idx="1143">
                  <c:v>4.1414289999999996</c:v>
                </c:pt>
                <c:pt idx="1144">
                  <c:v>4.0685710000000004</c:v>
                </c:pt>
                <c:pt idx="1145">
                  <c:v>3.9614289999999999</c:v>
                </c:pt>
                <c:pt idx="1146">
                  <c:v>3.95</c:v>
                </c:pt>
                <c:pt idx="1147">
                  <c:v>4.0671429999999997</c:v>
                </c:pt>
                <c:pt idx="1148">
                  <c:v>4.0528570000000004</c:v>
                </c:pt>
                <c:pt idx="1149">
                  <c:v>4.0571429999999999</c:v>
                </c:pt>
                <c:pt idx="1150">
                  <c:v>3.9657140000000002</c:v>
                </c:pt>
                <c:pt idx="1151">
                  <c:v>3.9428570000000001</c:v>
                </c:pt>
                <c:pt idx="1152">
                  <c:v>3.805714</c:v>
                </c:pt>
                <c:pt idx="1153">
                  <c:v>3.8657140000000001</c:v>
                </c:pt>
                <c:pt idx="1154">
                  <c:v>3.9085709999999998</c:v>
                </c:pt>
                <c:pt idx="1155">
                  <c:v>3.827143</c:v>
                </c:pt>
                <c:pt idx="1156">
                  <c:v>3.7428569999999999</c:v>
                </c:pt>
                <c:pt idx="1157">
                  <c:v>3.8342860000000001</c:v>
                </c:pt>
                <c:pt idx="1158">
                  <c:v>3.7842859999999998</c:v>
                </c:pt>
                <c:pt idx="1159">
                  <c:v>3.7285710000000001</c:v>
                </c:pt>
                <c:pt idx="1160">
                  <c:v>3.694286</c:v>
                </c:pt>
                <c:pt idx="1161">
                  <c:v>3.8014290000000002</c:v>
                </c:pt>
                <c:pt idx="1162">
                  <c:v>3.621429</c:v>
                </c:pt>
                <c:pt idx="1163">
                  <c:v>3.544286</c:v>
                </c:pt>
                <c:pt idx="1164">
                  <c:v>3.4042859999999999</c:v>
                </c:pt>
                <c:pt idx="1165">
                  <c:v>3.4271430000000001</c:v>
                </c:pt>
                <c:pt idx="1166">
                  <c:v>3.438571</c:v>
                </c:pt>
                <c:pt idx="1167">
                  <c:v>3.4628570000000001</c:v>
                </c:pt>
                <c:pt idx="1168">
                  <c:v>3.2442859999999998</c:v>
                </c:pt>
                <c:pt idx="1169">
                  <c:v>3.2485710000000001</c:v>
                </c:pt>
                <c:pt idx="1170">
                  <c:v>3.2614290000000001</c:v>
                </c:pt>
                <c:pt idx="1171">
                  <c:v>3.1785709999999998</c:v>
                </c:pt>
                <c:pt idx="1172">
                  <c:v>3.2228569999999999</c:v>
                </c:pt>
                <c:pt idx="1173">
                  <c:v>3.128571</c:v>
                </c:pt>
                <c:pt idx="1174">
                  <c:v>3.108571</c:v>
                </c:pt>
                <c:pt idx="1175">
                  <c:v>3.25</c:v>
                </c:pt>
                <c:pt idx="1176">
                  <c:v>3.3214290000000002</c:v>
                </c:pt>
                <c:pt idx="1177">
                  <c:v>3.3071429999999999</c:v>
                </c:pt>
                <c:pt idx="1178">
                  <c:v>3.2214290000000001</c:v>
                </c:pt>
                <c:pt idx="1179">
                  <c:v>3.2757139999999998</c:v>
                </c:pt>
                <c:pt idx="1180">
                  <c:v>3.2585709999999999</c:v>
                </c:pt>
                <c:pt idx="1181">
                  <c:v>3.2471429999999999</c:v>
                </c:pt>
                <c:pt idx="1182">
                  <c:v>3.2628569999999999</c:v>
                </c:pt>
                <c:pt idx="1183">
                  <c:v>3.2285710000000001</c:v>
                </c:pt>
                <c:pt idx="1184">
                  <c:v>3.188571</c:v>
                </c:pt>
                <c:pt idx="1185">
                  <c:v>3.2714289999999999</c:v>
                </c:pt>
                <c:pt idx="1186">
                  <c:v>3.3928569999999998</c:v>
                </c:pt>
                <c:pt idx="1187">
                  <c:v>3.3014290000000002</c:v>
                </c:pt>
                <c:pt idx="1188">
                  <c:v>3.3042859999999998</c:v>
                </c:pt>
                <c:pt idx="1189">
                  <c:v>3.2714289999999999</c:v>
                </c:pt>
                <c:pt idx="1190">
                  <c:v>3.2285710000000001</c:v>
                </c:pt>
                <c:pt idx="1191">
                  <c:v>3.214286</c:v>
                </c:pt>
                <c:pt idx="1192">
                  <c:v>3.2671429999999999</c:v>
                </c:pt>
                <c:pt idx="1193">
                  <c:v>3.358571</c:v>
                </c:pt>
                <c:pt idx="1194">
                  <c:v>3.3414290000000002</c:v>
                </c:pt>
                <c:pt idx="1195">
                  <c:v>3.3928569999999998</c:v>
                </c:pt>
                <c:pt idx="1196">
                  <c:v>3.3614289999999998</c:v>
                </c:pt>
                <c:pt idx="1197">
                  <c:v>3.3042859999999998</c:v>
                </c:pt>
                <c:pt idx="1198">
                  <c:v>3.157143</c:v>
                </c:pt>
                <c:pt idx="1199">
                  <c:v>3.2185709999999998</c:v>
                </c:pt>
                <c:pt idx="1200">
                  <c:v>3.2614290000000001</c:v>
                </c:pt>
                <c:pt idx="1201">
                  <c:v>3.1842860000000002</c:v>
                </c:pt>
                <c:pt idx="1202">
                  <c:v>3.0085709999999999</c:v>
                </c:pt>
                <c:pt idx="1203">
                  <c:v>3.0628570000000002</c:v>
                </c:pt>
                <c:pt idx="1204">
                  <c:v>3.0257139999999998</c:v>
                </c:pt>
                <c:pt idx="1205">
                  <c:v>3.0342859999999998</c:v>
                </c:pt>
                <c:pt idx="1206">
                  <c:v>3.0085709999999999</c:v>
                </c:pt>
                <c:pt idx="1207">
                  <c:v>3.0114290000000001</c:v>
                </c:pt>
                <c:pt idx="1208">
                  <c:v>2.9357139999999999</c:v>
                </c:pt>
                <c:pt idx="1209">
                  <c:v>3.015714</c:v>
                </c:pt>
                <c:pt idx="1210">
                  <c:v>3.0228570000000001</c:v>
                </c:pt>
                <c:pt idx="1211">
                  <c:v>3.0028570000000001</c:v>
                </c:pt>
                <c:pt idx="1212">
                  <c:v>3.0514290000000002</c:v>
                </c:pt>
                <c:pt idx="1213">
                  <c:v>3.2114289999999999</c:v>
                </c:pt>
                <c:pt idx="1214">
                  <c:v>3.2928570000000001</c:v>
                </c:pt>
                <c:pt idx="1215">
                  <c:v>3.3</c:v>
                </c:pt>
                <c:pt idx="1216">
                  <c:v>3.39</c:v>
                </c:pt>
                <c:pt idx="1217">
                  <c:v>3.3228569999999999</c:v>
                </c:pt>
                <c:pt idx="1218">
                  <c:v>3.3685710000000002</c:v>
                </c:pt>
                <c:pt idx="1219">
                  <c:v>3.34</c:v>
                </c:pt>
                <c:pt idx="1220">
                  <c:v>3.35</c:v>
                </c:pt>
                <c:pt idx="1221">
                  <c:v>3.3128570000000002</c:v>
                </c:pt>
                <c:pt idx="1222">
                  <c:v>3.3542860000000001</c:v>
                </c:pt>
                <c:pt idx="1223">
                  <c:v>3.3971429999999998</c:v>
                </c:pt>
                <c:pt idx="1224">
                  <c:v>3.504286</c:v>
                </c:pt>
                <c:pt idx="1225">
                  <c:v>3.4571429999999999</c:v>
                </c:pt>
                <c:pt idx="1226">
                  <c:v>3.4771429999999999</c:v>
                </c:pt>
                <c:pt idx="1227">
                  <c:v>3.5514290000000002</c:v>
                </c:pt>
                <c:pt idx="1228">
                  <c:v>3.5142859999999998</c:v>
                </c:pt>
                <c:pt idx="1229">
                  <c:v>3.5142859999999998</c:v>
                </c:pt>
                <c:pt idx="1230">
                  <c:v>3.5142859999999998</c:v>
                </c:pt>
                <c:pt idx="1231">
                  <c:v>3.5028570000000001</c:v>
                </c:pt>
                <c:pt idx="1232">
                  <c:v>3.422857</c:v>
                </c:pt>
                <c:pt idx="1233">
                  <c:v>3.1</c:v>
                </c:pt>
                <c:pt idx="1234">
                  <c:v>3.0728569999999999</c:v>
                </c:pt>
                <c:pt idx="1235">
                  <c:v>3.157143</c:v>
                </c:pt>
                <c:pt idx="1236">
                  <c:v>3.1042860000000001</c:v>
                </c:pt>
                <c:pt idx="1237">
                  <c:v>3.088571</c:v>
                </c:pt>
                <c:pt idx="1238">
                  <c:v>3.08</c:v>
                </c:pt>
                <c:pt idx="1239">
                  <c:v>3.161429</c:v>
                </c:pt>
                <c:pt idx="1240">
                  <c:v>3.172857</c:v>
                </c:pt>
                <c:pt idx="1241">
                  <c:v>3.1671429999999998</c:v>
                </c:pt>
                <c:pt idx="1242">
                  <c:v>3.1642860000000002</c:v>
                </c:pt>
                <c:pt idx="1243">
                  <c:v>3.1585709999999998</c:v>
                </c:pt>
                <c:pt idx="1244">
                  <c:v>3.1842860000000002</c:v>
                </c:pt>
                <c:pt idx="1245">
                  <c:v>3.1657139999999999</c:v>
                </c:pt>
                <c:pt idx="1246">
                  <c:v>3.1742859999999999</c:v>
                </c:pt>
                <c:pt idx="1247">
                  <c:v>3.1628569999999998</c:v>
                </c:pt>
                <c:pt idx="1248">
                  <c:v>3.1585709999999998</c:v>
                </c:pt>
                <c:pt idx="1249">
                  <c:v>3.13</c:v>
                </c:pt>
                <c:pt idx="1250">
                  <c:v>3.1514289999999998</c:v>
                </c:pt>
                <c:pt idx="1251">
                  <c:v>3.137143</c:v>
                </c:pt>
                <c:pt idx="1252">
                  <c:v>3.1071430000000002</c:v>
                </c:pt>
                <c:pt idx="1253">
                  <c:v>3.1028570000000002</c:v>
                </c:pt>
                <c:pt idx="1254">
                  <c:v>3.117143</c:v>
                </c:pt>
                <c:pt idx="1255">
                  <c:v>3.1342859999999999</c:v>
                </c:pt>
                <c:pt idx="1256">
                  <c:v>3.214286</c:v>
                </c:pt>
                <c:pt idx="1257">
                  <c:v>3.285714</c:v>
                </c:pt>
                <c:pt idx="1258">
                  <c:v>3.3128570000000002</c:v>
                </c:pt>
                <c:pt idx="1259">
                  <c:v>3.22</c:v>
                </c:pt>
                <c:pt idx="1260">
                  <c:v>3.2171430000000001</c:v>
                </c:pt>
                <c:pt idx="1261">
                  <c:v>3.121429</c:v>
                </c:pt>
                <c:pt idx="1262">
                  <c:v>3.1514289999999998</c:v>
                </c:pt>
                <c:pt idx="1263">
                  <c:v>3.128571</c:v>
                </c:pt>
                <c:pt idx="1264">
                  <c:v>3.081429</c:v>
                </c:pt>
                <c:pt idx="1265">
                  <c:v>3.0685709999999999</c:v>
                </c:pt>
                <c:pt idx="1266">
                  <c:v>3.055714</c:v>
                </c:pt>
                <c:pt idx="1267">
                  <c:v>3.2285710000000001</c:v>
                </c:pt>
                <c:pt idx="1268">
                  <c:v>3.418571</c:v>
                </c:pt>
                <c:pt idx="1269">
                  <c:v>3.347143</c:v>
                </c:pt>
                <c:pt idx="1270">
                  <c:v>3.132857</c:v>
                </c:pt>
                <c:pt idx="1271">
                  <c:v>2.8685710000000002</c:v>
                </c:pt>
                <c:pt idx="1272">
                  <c:v>2.774286</c:v>
                </c:pt>
                <c:pt idx="1273">
                  <c:v>2.74</c:v>
                </c:pt>
                <c:pt idx="1274">
                  <c:v>2.8157139999999998</c:v>
                </c:pt>
                <c:pt idx="1275">
                  <c:v>2.86</c:v>
                </c:pt>
                <c:pt idx="1276">
                  <c:v>2.847143</c:v>
                </c:pt>
                <c:pt idx="1277">
                  <c:v>2.7928570000000001</c:v>
                </c:pt>
                <c:pt idx="1278">
                  <c:v>2.8557139999999999</c:v>
                </c:pt>
                <c:pt idx="1279">
                  <c:v>2.811429</c:v>
                </c:pt>
                <c:pt idx="1280">
                  <c:v>2.8028569999999999</c:v>
                </c:pt>
                <c:pt idx="1281">
                  <c:v>2.7885710000000001</c:v>
                </c:pt>
                <c:pt idx="1282">
                  <c:v>2.9685709999999998</c:v>
                </c:pt>
                <c:pt idx="1283">
                  <c:v>2.8357139999999998</c:v>
                </c:pt>
                <c:pt idx="1284">
                  <c:v>2.77</c:v>
                </c:pt>
                <c:pt idx="1285">
                  <c:v>2.7828569999999999</c:v>
                </c:pt>
                <c:pt idx="1286">
                  <c:v>2.8242859999999999</c:v>
                </c:pt>
                <c:pt idx="1287">
                  <c:v>2.831429</c:v>
                </c:pt>
                <c:pt idx="1288">
                  <c:v>2.9128569999999998</c:v>
                </c:pt>
                <c:pt idx="1289">
                  <c:v>2.918571</c:v>
                </c:pt>
                <c:pt idx="1290">
                  <c:v>2.8742860000000001</c:v>
                </c:pt>
                <c:pt idx="1291">
                  <c:v>2.858571</c:v>
                </c:pt>
                <c:pt idx="1292">
                  <c:v>2.8728570000000002</c:v>
                </c:pt>
                <c:pt idx="1293">
                  <c:v>2.8771429999999998</c:v>
                </c:pt>
                <c:pt idx="1294">
                  <c:v>2.8657140000000001</c:v>
                </c:pt>
                <c:pt idx="1295">
                  <c:v>2.887143</c:v>
                </c:pt>
                <c:pt idx="1296">
                  <c:v>2.8742860000000001</c:v>
                </c:pt>
                <c:pt idx="1297">
                  <c:v>2.8485710000000002</c:v>
                </c:pt>
                <c:pt idx="1298">
                  <c:v>2.8042859999999998</c:v>
                </c:pt>
                <c:pt idx="1299">
                  <c:v>2.4671430000000001</c:v>
                </c:pt>
                <c:pt idx="1300">
                  <c:v>2.2957139999999998</c:v>
                </c:pt>
                <c:pt idx="1301">
                  <c:v>2.3857140000000001</c:v>
                </c:pt>
                <c:pt idx="1302">
                  <c:v>2.5485709999999999</c:v>
                </c:pt>
                <c:pt idx="1303">
                  <c:v>2.4428570000000001</c:v>
                </c:pt>
                <c:pt idx="1304">
                  <c:v>2.484286</c:v>
                </c:pt>
                <c:pt idx="1305">
                  <c:v>2.4614289999999999</c:v>
                </c:pt>
                <c:pt idx="1306">
                  <c:v>2.4514290000000001</c:v>
                </c:pt>
                <c:pt idx="1307">
                  <c:v>2.444286</c:v>
                </c:pt>
                <c:pt idx="1308">
                  <c:v>2.367143</c:v>
                </c:pt>
                <c:pt idx="1309">
                  <c:v>2.422857</c:v>
                </c:pt>
                <c:pt idx="1310">
                  <c:v>2.4785710000000001</c:v>
                </c:pt>
                <c:pt idx="1311">
                  <c:v>2.5671430000000002</c:v>
                </c:pt>
                <c:pt idx="1312">
                  <c:v>2.5385710000000001</c:v>
                </c:pt>
                <c:pt idx="1313">
                  <c:v>2.555714</c:v>
                </c:pt>
                <c:pt idx="1314">
                  <c:v>2.48</c:v>
                </c:pt>
                <c:pt idx="1315">
                  <c:v>2.4942859999999998</c:v>
                </c:pt>
                <c:pt idx="1316">
                  <c:v>2.4914290000000001</c:v>
                </c:pt>
                <c:pt idx="1317">
                  <c:v>2.4142860000000002</c:v>
                </c:pt>
                <c:pt idx="1318">
                  <c:v>2.4628570000000001</c:v>
                </c:pt>
                <c:pt idx="1319">
                  <c:v>2.4528569999999998</c:v>
                </c:pt>
                <c:pt idx="1320">
                  <c:v>2.4714290000000001</c:v>
                </c:pt>
                <c:pt idx="1321">
                  <c:v>2.4900000000000002</c:v>
                </c:pt>
                <c:pt idx="1322">
                  <c:v>2.464286</c:v>
                </c:pt>
                <c:pt idx="1323">
                  <c:v>2.5428570000000001</c:v>
                </c:pt>
                <c:pt idx="1324">
                  <c:v>2.4485709999999998</c:v>
                </c:pt>
                <c:pt idx="1325">
                  <c:v>2.4257140000000001</c:v>
                </c:pt>
                <c:pt idx="1326">
                  <c:v>2.5</c:v>
                </c:pt>
                <c:pt idx="1327">
                  <c:v>2.4571429999999999</c:v>
                </c:pt>
                <c:pt idx="1328">
                  <c:v>2.5028570000000001</c:v>
                </c:pt>
                <c:pt idx="1329">
                  <c:v>2.5914290000000002</c:v>
                </c:pt>
                <c:pt idx="1330">
                  <c:v>2.56</c:v>
                </c:pt>
                <c:pt idx="1331">
                  <c:v>2.57</c:v>
                </c:pt>
                <c:pt idx="1332">
                  <c:v>2.577143</c:v>
                </c:pt>
                <c:pt idx="1333">
                  <c:v>2.4857140000000002</c:v>
                </c:pt>
                <c:pt idx="1334">
                  <c:v>2.524286</c:v>
                </c:pt>
                <c:pt idx="1335">
                  <c:v>2.48</c:v>
                </c:pt>
                <c:pt idx="1336">
                  <c:v>2.4771429999999999</c:v>
                </c:pt>
                <c:pt idx="1337">
                  <c:v>2.5314290000000002</c:v>
                </c:pt>
                <c:pt idx="1338">
                  <c:v>2.63</c:v>
                </c:pt>
                <c:pt idx="1339">
                  <c:v>2.7471429999999999</c:v>
                </c:pt>
                <c:pt idx="1340">
                  <c:v>2.805714</c:v>
                </c:pt>
                <c:pt idx="1341">
                  <c:v>2.7828569999999999</c:v>
                </c:pt>
                <c:pt idx="1342">
                  <c:v>2.7414290000000001</c:v>
                </c:pt>
                <c:pt idx="1343">
                  <c:v>2.7557140000000002</c:v>
                </c:pt>
                <c:pt idx="1344">
                  <c:v>3.0014289999999999</c:v>
                </c:pt>
                <c:pt idx="1345">
                  <c:v>3.1342859999999999</c:v>
                </c:pt>
                <c:pt idx="1346">
                  <c:v>3.0514290000000002</c:v>
                </c:pt>
                <c:pt idx="1347">
                  <c:v>2.964286</c:v>
                </c:pt>
                <c:pt idx="1348">
                  <c:v>3.0314290000000002</c:v>
                </c:pt>
                <c:pt idx="1349">
                  <c:v>3.0285709999999999</c:v>
                </c:pt>
                <c:pt idx="1350">
                  <c:v>3.0114290000000001</c:v>
                </c:pt>
                <c:pt idx="1351">
                  <c:v>3.02</c:v>
                </c:pt>
                <c:pt idx="1352">
                  <c:v>3.1428569999999998</c:v>
                </c:pt>
                <c:pt idx="1353">
                  <c:v>3.1814290000000001</c:v>
                </c:pt>
                <c:pt idx="1354">
                  <c:v>3.2557140000000002</c:v>
                </c:pt>
                <c:pt idx="1355">
                  <c:v>3.3457140000000001</c:v>
                </c:pt>
                <c:pt idx="1356">
                  <c:v>3.2728570000000001</c:v>
                </c:pt>
                <c:pt idx="1357">
                  <c:v>3.285714</c:v>
                </c:pt>
                <c:pt idx="1358">
                  <c:v>3.422857</c:v>
                </c:pt>
                <c:pt idx="1359">
                  <c:v>3.4242859999999999</c:v>
                </c:pt>
                <c:pt idx="1360">
                  <c:v>3.4685709999999998</c:v>
                </c:pt>
                <c:pt idx="1361">
                  <c:v>3.4328569999999998</c:v>
                </c:pt>
                <c:pt idx="1362">
                  <c:v>3.32</c:v>
                </c:pt>
                <c:pt idx="1363">
                  <c:v>3.2871429999999999</c:v>
                </c:pt>
                <c:pt idx="1364">
                  <c:v>3.7128570000000001</c:v>
                </c:pt>
                <c:pt idx="1365">
                  <c:v>3.6071430000000002</c:v>
                </c:pt>
                <c:pt idx="1366">
                  <c:v>3.6185710000000002</c:v>
                </c:pt>
                <c:pt idx="1367">
                  <c:v>3.6028570000000002</c:v>
                </c:pt>
                <c:pt idx="1368">
                  <c:v>3.7671429999999999</c:v>
                </c:pt>
                <c:pt idx="1369">
                  <c:v>3.7771430000000001</c:v>
                </c:pt>
                <c:pt idx="1370">
                  <c:v>3.7814290000000002</c:v>
                </c:pt>
                <c:pt idx="1371">
                  <c:v>3.7557140000000002</c:v>
                </c:pt>
                <c:pt idx="1372">
                  <c:v>3.7514289999999999</c:v>
                </c:pt>
                <c:pt idx="1373">
                  <c:v>3.7871429999999999</c:v>
                </c:pt>
                <c:pt idx="1374">
                  <c:v>3.89</c:v>
                </c:pt>
                <c:pt idx="1375">
                  <c:v>3.84</c:v>
                </c:pt>
                <c:pt idx="1376">
                  <c:v>3.8842859999999999</c:v>
                </c:pt>
                <c:pt idx="1377">
                  <c:v>3.6071430000000002</c:v>
                </c:pt>
                <c:pt idx="1378">
                  <c:v>3.5014289999999999</c:v>
                </c:pt>
                <c:pt idx="1379">
                  <c:v>3.63</c:v>
                </c:pt>
                <c:pt idx="1380">
                  <c:v>3.5485709999999999</c:v>
                </c:pt>
                <c:pt idx="1381">
                  <c:v>3.4371429999999998</c:v>
                </c:pt>
                <c:pt idx="1382">
                  <c:v>3.4</c:v>
                </c:pt>
                <c:pt idx="1383">
                  <c:v>3.3157139999999998</c:v>
                </c:pt>
                <c:pt idx="1384">
                  <c:v>3.2328570000000001</c:v>
                </c:pt>
                <c:pt idx="1385">
                  <c:v>3.0785710000000002</c:v>
                </c:pt>
                <c:pt idx="1386">
                  <c:v>3.1071430000000002</c:v>
                </c:pt>
                <c:pt idx="1387">
                  <c:v>3.0671430000000002</c:v>
                </c:pt>
                <c:pt idx="1388">
                  <c:v>3.1914289999999998</c:v>
                </c:pt>
                <c:pt idx="1389">
                  <c:v>3.2871429999999999</c:v>
                </c:pt>
                <c:pt idx="1390">
                  <c:v>3.3028569999999999</c:v>
                </c:pt>
                <c:pt idx="1391">
                  <c:v>3.3</c:v>
                </c:pt>
                <c:pt idx="1392">
                  <c:v>3.3971429999999998</c:v>
                </c:pt>
                <c:pt idx="1393">
                  <c:v>3.3928569999999998</c:v>
                </c:pt>
                <c:pt idx="1394">
                  <c:v>3.418571</c:v>
                </c:pt>
                <c:pt idx="1395">
                  <c:v>3.4142860000000002</c:v>
                </c:pt>
                <c:pt idx="1396">
                  <c:v>3.367143</c:v>
                </c:pt>
                <c:pt idx="1397">
                  <c:v>3.3557139999999999</c:v>
                </c:pt>
                <c:pt idx="1398">
                  <c:v>3.3285710000000002</c:v>
                </c:pt>
                <c:pt idx="1399">
                  <c:v>3.3085710000000002</c:v>
                </c:pt>
                <c:pt idx="1400">
                  <c:v>3.2914289999999999</c:v>
                </c:pt>
                <c:pt idx="1401">
                  <c:v>3.36</c:v>
                </c:pt>
                <c:pt idx="1402">
                  <c:v>3.3</c:v>
                </c:pt>
                <c:pt idx="1403">
                  <c:v>3.4542860000000002</c:v>
                </c:pt>
                <c:pt idx="1404">
                  <c:v>3.5528569999999999</c:v>
                </c:pt>
                <c:pt idx="1405">
                  <c:v>3.891429</c:v>
                </c:pt>
                <c:pt idx="1406">
                  <c:v>4.0142860000000002</c:v>
                </c:pt>
                <c:pt idx="1407">
                  <c:v>3.9871430000000001</c:v>
                </c:pt>
                <c:pt idx="1408">
                  <c:v>4.0999999999999996</c:v>
                </c:pt>
                <c:pt idx="1409">
                  <c:v>3.9214289999999998</c:v>
                </c:pt>
                <c:pt idx="1410">
                  <c:v>3.847143</c:v>
                </c:pt>
                <c:pt idx="1411">
                  <c:v>3.8028569999999999</c:v>
                </c:pt>
                <c:pt idx="1412">
                  <c:v>3.7642859999999998</c:v>
                </c:pt>
                <c:pt idx="1413">
                  <c:v>3.7242860000000002</c:v>
                </c:pt>
                <c:pt idx="1414">
                  <c:v>3.515714</c:v>
                </c:pt>
                <c:pt idx="1415">
                  <c:v>3.5542859999999998</c:v>
                </c:pt>
                <c:pt idx="1416">
                  <c:v>3.3285710000000002</c:v>
                </c:pt>
                <c:pt idx="1417">
                  <c:v>3.285714</c:v>
                </c:pt>
                <c:pt idx="1418">
                  <c:v>3.5285709999999999</c:v>
                </c:pt>
                <c:pt idx="1419">
                  <c:v>3.3442859999999999</c:v>
                </c:pt>
                <c:pt idx="1420">
                  <c:v>3.2528570000000001</c:v>
                </c:pt>
                <c:pt idx="1421">
                  <c:v>3.15</c:v>
                </c:pt>
                <c:pt idx="1422">
                  <c:v>3.152857</c:v>
                </c:pt>
                <c:pt idx="1423">
                  <c:v>3.11</c:v>
                </c:pt>
                <c:pt idx="1424">
                  <c:v>3.121429</c:v>
                </c:pt>
                <c:pt idx="1425">
                  <c:v>3.1757140000000001</c:v>
                </c:pt>
                <c:pt idx="1426">
                  <c:v>3.3942860000000001</c:v>
                </c:pt>
                <c:pt idx="1427">
                  <c:v>3.1342859999999999</c:v>
                </c:pt>
                <c:pt idx="1428">
                  <c:v>3.11</c:v>
                </c:pt>
                <c:pt idx="1429">
                  <c:v>3.2842859999999998</c:v>
                </c:pt>
                <c:pt idx="1430">
                  <c:v>3.3085710000000002</c:v>
                </c:pt>
                <c:pt idx="1431">
                  <c:v>3.2771430000000001</c:v>
                </c:pt>
                <c:pt idx="1432">
                  <c:v>3.592857</c:v>
                </c:pt>
                <c:pt idx="1433">
                  <c:v>3.6271429999999998</c:v>
                </c:pt>
                <c:pt idx="1434">
                  <c:v>3.6985709999999998</c:v>
                </c:pt>
                <c:pt idx="1435">
                  <c:v>3.608571</c:v>
                </c:pt>
                <c:pt idx="1436">
                  <c:v>3.7171430000000001</c:v>
                </c:pt>
                <c:pt idx="1437">
                  <c:v>3.8357139999999998</c:v>
                </c:pt>
                <c:pt idx="1438">
                  <c:v>3.84</c:v>
                </c:pt>
                <c:pt idx="1439">
                  <c:v>3.8414290000000002</c:v>
                </c:pt>
                <c:pt idx="1440">
                  <c:v>3.842857</c:v>
                </c:pt>
                <c:pt idx="1441">
                  <c:v>3.9014289999999998</c:v>
                </c:pt>
                <c:pt idx="1442">
                  <c:v>3.8214290000000002</c:v>
                </c:pt>
                <c:pt idx="1443">
                  <c:v>3.8</c:v>
                </c:pt>
                <c:pt idx="1444">
                  <c:v>3.827143</c:v>
                </c:pt>
                <c:pt idx="1445">
                  <c:v>3.9242859999999999</c:v>
                </c:pt>
                <c:pt idx="1446">
                  <c:v>3.9814289999999999</c:v>
                </c:pt>
                <c:pt idx="1447">
                  <c:v>3.9714290000000001</c:v>
                </c:pt>
                <c:pt idx="1448">
                  <c:v>4</c:v>
                </c:pt>
                <c:pt idx="1449">
                  <c:v>4.1428570000000002</c:v>
                </c:pt>
                <c:pt idx="1450">
                  <c:v>4.6328569999999996</c:v>
                </c:pt>
                <c:pt idx="1451">
                  <c:v>4.5057140000000002</c:v>
                </c:pt>
                <c:pt idx="1452">
                  <c:v>4.5114289999999997</c:v>
                </c:pt>
                <c:pt idx="1453">
                  <c:v>4.42</c:v>
                </c:pt>
                <c:pt idx="1454">
                  <c:v>4.5028569999999997</c:v>
                </c:pt>
                <c:pt idx="1455">
                  <c:v>4.5857140000000003</c:v>
                </c:pt>
                <c:pt idx="1456">
                  <c:v>4.3742859999999997</c:v>
                </c:pt>
                <c:pt idx="1457">
                  <c:v>4.4657140000000002</c:v>
                </c:pt>
                <c:pt idx="1458">
                  <c:v>4.7442859999999998</c:v>
                </c:pt>
                <c:pt idx="1459">
                  <c:v>4.725714</c:v>
                </c:pt>
                <c:pt idx="1460">
                  <c:v>4.862857</c:v>
                </c:pt>
                <c:pt idx="1461">
                  <c:v>4.887143</c:v>
                </c:pt>
                <c:pt idx="1462">
                  <c:v>4.7514289999999999</c:v>
                </c:pt>
                <c:pt idx="1463">
                  <c:v>4.7128569999999996</c:v>
                </c:pt>
                <c:pt idx="1464">
                  <c:v>5</c:v>
                </c:pt>
                <c:pt idx="1465">
                  <c:v>4.9814290000000003</c:v>
                </c:pt>
                <c:pt idx="1466">
                  <c:v>5.1771430000000001</c:v>
                </c:pt>
                <c:pt idx="1467">
                  <c:v>5.4528569999999998</c:v>
                </c:pt>
                <c:pt idx="1468">
                  <c:v>5.3028570000000004</c:v>
                </c:pt>
                <c:pt idx="1469">
                  <c:v>5.4085710000000002</c:v>
                </c:pt>
                <c:pt idx="1470">
                  <c:v>5.194286</c:v>
                </c:pt>
                <c:pt idx="1471">
                  <c:v>5.0842859999999996</c:v>
                </c:pt>
                <c:pt idx="1472">
                  <c:v>4.95</c:v>
                </c:pt>
                <c:pt idx="1473">
                  <c:v>5.2157140000000002</c:v>
                </c:pt>
                <c:pt idx="1474">
                  <c:v>5.1928570000000001</c:v>
                </c:pt>
                <c:pt idx="1475">
                  <c:v>5.3328569999999997</c:v>
                </c:pt>
                <c:pt idx="1476">
                  <c:v>5.1728569999999996</c:v>
                </c:pt>
                <c:pt idx="1477">
                  <c:v>5.128571</c:v>
                </c:pt>
                <c:pt idx="1478">
                  <c:v>5.2714290000000004</c:v>
                </c:pt>
                <c:pt idx="1479">
                  <c:v>5.2028569999999998</c:v>
                </c:pt>
                <c:pt idx="1480">
                  <c:v>5.2242860000000002</c:v>
                </c:pt>
                <c:pt idx="1481">
                  <c:v>5.0728569999999999</c:v>
                </c:pt>
                <c:pt idx="1482">
                  <c:v>5.1114290000000002</c:v>
                </c:pt>
                <c:pt idx="1483">
                  <c:v>5.2114289999999999</c:v>
                </c:pt>
                <c:pt idx="1484">
                  <c:v>5.5671429999999997</c:v>
                </c:pt>
                <c:pt idx="1485">
                  <c:v>5.8142860000000001</c:v>
                </c:pt>
                <c:pt idx="1486">
                  <c:v>5.5085709999999999</c:v>
                </c:pt>
                <c:pt idx="1487">
                  <c:v>5.6171430000000004</c:v>
                </c:pt>
                <c:pt idx="1488">
                  <c:v>4.2857139999999996</c:v>
                </c:pt>
                <c:pt idx="1489">
                  <c:v>4.4657140000000002</c:v>
                </c:pt>
                <c:pt idx="1490">
                  <c:v>4.7171430000000001</c:v>
                </c:pt>
                <c:pt idx="1491">
                  <c:v>4.8514290000000004</c:v>
                </c:pt>
                <c:pt idx="1492">
                  <c:v>4.7228570000000003</c:v>
                </c:pt>
                <c:pt idx="1493">
                  <c:v>4.597143</c:v>
                </c:pt>
                <c:pt idx="1494">
                  <c:v>4.5685710000000004</c:v>
                </c:pt>
                <c:pt idx="1495">
                  <c:v>4.4285709999999998</c:v>
                </c:pt>
                <c:pt idx="1496">
                  <c:v>4.4428570000000001</c:v>
                </c:pt>
                <c:pt idx="1497">
                  <c:v>4.4285709999999998</c:v>
                </c:pt>
                <c:pt idx="1498">
                  <c:v>4.42</c:v>
                </c:pt>
                <c:pt idx="1499">
                  <c:v>4.3085709999999997</c:v>
                </c:pt>
                <c:pt idx="1500">
                  <c:v>4.3071429999999999</c:v>
                </c:pt>
                <c:pt idx="1501">
                  <c:v>4.3885709999999998</c:v>
                </c:pt>
                <c:pt idx="1502">
                  <c:v>4.387143</c:v>
                </c:pt>
                <c:pt idx="1503">
                  <c:v>4.38</c:v>
                </c:pt>
                <c:pt idx="1504">
                  <c:v>4.3428570000000004</c:v>
                </c:pt>
                <c:pt idx="1505">
                  <c:v>4.2757139999999998</c:v>
                </c:pt>
                <c:pt idx="1506">
                  <c:v>4.5228570000000001</c:v>
                </c:pt>
                <c:pt idx="1507">
                  <c:v>4.4257140000000001</c:v>
                </c:pt>
                <c:pt idx="1508">
                  <c:v>4.5185709999999997</c:v>
                </c:pt>
                <c:pt idx="1509">
                  <c:v>4.5271429999999997</c:v>
                </c:pt>
                <c:pt idx="1510">
                  <c:v>4.53</c:v>
                </c:pt>
                <c:pt idx="1511">
                  <c:v>4.4585710000000001</c:v>
                </c:pt>
                <c:pt idx="1512">
                  <c:v>4.5757139999999996</c:v>
                </c:pt>
                <c:pt idx="1513">
                  <c:v>4.4457139999999997</c:v>
                </c:pt>
                <c:pt idx="1514">
                  <c:v>4.3357140000000003</c:v>
                </c:pt>
                <c:pt idx="1515">
                  <c:v>4.3371430000000002</c:v>
                </c:pt>
                <c:pt idx="1516">
                  <c:v>4.4128569999999998</c:v>
                </c:pt>
                <c:pt idx="1517">
                  <c:v>4.5528570000000004</c:v>
                </c:pt>
                <c:pt idx="1518">
                  <c:v>4.6242859999999997</c:v>
                </c:pt>
                <c:pt idx="1519">
                  <c:v>4.7385710000000003</c:v>
                </c:pt>
                <c:pt idx="1520">
                  <c:v>4.5457140000000003</c:v>
                </c:pt>
                <c:pt idx="1521">
                  <c:v>4.4471429999999996</c:v>
                </c:pt>
                <c:pt idx="1522">
                  <c:v>4.3757140000000003</c:v>
                </c:pt>
                <c:pt idx="1523">
                  <c:v>4.3185710000000004</c:v>
                </c:pt>
                <c:pt idx="1524">
                  <c:v>4.43</c:v>
                </c:pt>
                <c:pt idx="1525">
                  <c:v>4.6028570000000002</c:v>
                </c:pt>
                <c:pt idx="1526">
                  <c:v>4.5599999999999996</c:v>
                </c:pt>
                <c:pt idx="1527">
                  <c:v>4.4714289999999997</c:v>
                </c:pt>
                <c:pt idx="1528">
                  <c:v>4.3114290000000004</c:v>
                </c:pt>
                <c:pt idx="1529">
                  <c:v>4.5857140000000003</c:v>
                </c:pt>
                <c:pt idx="1530">
                  <c:v>4.4857139999999998</c:v>
                </c:pt>
                <c:pt idx="1531">
                  <c:v>4.2300000000000004</c:v>
                </c:pt>
                <c:pt idx="1532">
                  <c:v>4.1428570000000002</c:v>
                </c:pt>
                <c:pt idx="1533">
                  <c:v>4.2285709999999996</c:v>
                </c:pt>
                <c:pt idx="1534">
                  <c:v>4.1114290000000002</c:v>
                </c:pt>
                <c:pt idx="1535">
                  <c:v>3.82</c:v>
                </c:pt>
                <c:pt idx="1536">
                  <c:v>3.7242860000000002</c:v>
                </c:pt>
                <c:pt idx="1537">
                  <c:v>3.871429</c:v>
                </c:pt>
                <c:pt idx="1538">
                  <c:v>3.8928569999999998</c:v>
                </c:pt>
                <c:pt idx="1539">
                  <c:v>3.8971429999999998</c:v>
                </c:pt>
                <c:pt idx="1540">
                  <c:v>4.0357139999999996</c:v>
                </c:pt>
                <c:pt idx="1541">
                  <c:v>4.0585709999999997</c:v>
                </c:pt>
                <c:pt idx="1542">
                  <c:v>4.088571</c:v>
                </c:pt>
                <c:pt idx="1543">
                  <c:v>3.9785710000000001</c:v>
                </c:pt>
                <c:pt idx="1544">
                  <c:v>3.887143</c:v>
                </c:pt>
                <c:pt idx="1545">
                  <c:v>3.9728569999999999</c:v>
                </c:pt>
                <c:pt idx="1546">
                  <c:v>3.9585710000000001</c:v>
                </c:pt>
                <c:pt idx="1547">
                  <c:v>4.015714</c:v>
                </c:pt>
                <c:pt idx="1548">
                  <c:v>3.9685709999999998</c:v>
                </c:pt>
                <c:pt idx="1549">
                  <c:v>3.871429</c:v>
                </c:pt>
                <c:pt idx="1550">
                  <c:v>3.907143</c:v>
                </c:pt>
                <c:pt idx="1551">
                  <c:v>3.8885710000000002</c:v>
                </c:pt>
                <c:pt idx="1552">
                  <c:v>3.9971429999999999</c:v>
                </c:pt>
                <c:pt idx="1553">
                  <c:v>3.8185709999999999</c:v>
                </c:pt>
                <c:pt idx="1554">
                  <c:v>3.9785710000000001</c:v>
                </c:pt>
                <c:pt idx="1555">
                  <c:v>4.09</c:v>
                </c:pt>
                <c:pt idx="1556">
                  <c:v>4.4342860000000002</c:v>
                </c:pt>
                <c:pt idx="1557">
                  <c:v>4.3614290000000002</c:v>
                </c:pt>
                <c:pt idx="1558">
                  <c:v>4.4128569999999998</c:v>
                </c:pt>
                <c:pt idx="1559">
                  <c:v>4.1742860000000004</c:v>
                </c:pt>
                <c:pt idx="1560">
                  <c:v>4.2614289999999997</c:v>
                </c:pt>
                <c:pt idx="1561">
                  <c:v>4.2699999999999996</c:v>
                </c:pt>
                <c:pt idx="1562">
                  <c:v>4.2857139999999996</c:v>
                </c:pt>
                <c:pt idx="1563">
                  <c:v>4.3514290000000004</c:v>
                </c:pt>
                <c:pt idx="1564">
                  <c:v>4.4357139999999999</c:v>
                </c:pt>
                <c:pt idx="1565">
                  <c:v>4.5999999999999996</c:v>
                </c:pt>
                <c:pt idx="1566">
                  <c:v>4.4014290000000003</c:v>
                </c:pt>
                <c:pt idx="1567">
                  <c:v>4.4514290000000001</c:v>
                </c:pt>
                <c:pt idx="1568">
                  <c:v>4.5485709999999999</c:v>
                </c:pt>
                <c:pt idx="1569">
                  <c:v>4.4657140000000002</c:v>
                </c:pt>
                <c:pt idx="1570">
                  <c:v>4.37</c:v>
                </c:pt>
                <c:pt idx="1571">
                  <c:v>4.3014289999999997</c:v>
                </c:pt>
                <c:pt idx="1572">
                  <c:v>4.3600000000000003</c:v>
                </c:pt>
                <c:pt idx="1573">
                  <c:v>4.2857139999999996</c:v>
                </c:pt>
                <c:pt idx="1574">
                  <c:v>4.378571</c:v>
                </c:pt>
                <c:pt idx="1575">
                  <c:v>4.2771429999999997</c:v>
                </c:pt>
                <c:pt idx="1576">
                  <c:v>4.2985709999999999</c:v>
                </c:pt>
                <c:pt idx="1577">
                  <c:v>4.3771430000000002</c:v>
                </c:pt>
                <c:pt idx="1578">
                  <c:v>4.4457139999999997</c:v>
                </c:pt>
                <c:pt idx="1579">
                  <c:v>4.4057139999999997</c:v>
                </c:pt>
                <c:pt idx="1580">
                  <c:v>4.4057139999999997</c:v>
                </c:pt>
                <c:pt idx="1581">
                  <c:v>4.4157140000000004</c:v>
                </c:pt>
                <c:pt idx="1582">
                  <c:v>4.2671429999999999</c:v>
                </c:pt>
                <c:pt idx="1583">
                  <c:v>4.2371429999999997</c:v>
                </c:pt>
                <c:pt idx="1584">
                  <c:v>4.3071429999999999</c:v>
                </c:pt>
                <c:pt idx="1585">
                  <c:v>4.1057139999999999</c:v>
                </c:pt>
                <c:pt idx="1586">
                  <c:v>4.1071429999999998</c:v>
                </c:pt>
                <c:pt idx="1587">
                  <c:v>4.1185710000000002</c:v>
                </c:pt>
                <c:pt idx="1588">
                  <c:v>4.2071430000000003</c:v>
                </c:pt>
                <c:pt idx="1589">
                  <c:v>4.015714</c:v>
                </c:pt>
                <c:pt idx="1590">
                  <c:v>4.0657139999999998</c:v>
                </c:pt>
                <c:pt idx="1591">
                  <c:v>4.1228569999999998</c:v>
                </c:pt>
                <c:pt idx="1592">
                  <c:v>4.4342860000000002</c:v>
                </c:pt>
                <c:pt idx="1593">
                  <c:v>4.5628570000000002</c:v>
                </c:pt>
                <c:pt idx="1594">
                  <c:v>4.53</c:v>
                </c:pt>
                <c:pt idx="1595">
                  <c:v>4.5042859999999996</c:v>
                </c:pt>
                <c:pt idx="1596">
                  <c:v>4.5385710000000001</c:v>
                </c:pt>
                <c:pt idx="1597">
                  <c:v>4.71</c:v>
                </c:pt>
                <c:pt idx="1598">
                  <c:v>4.6957139999999997</c:v>
                </c:pt>
                <c:pt idx="1599">
                  <c:v>4.5142860000000002</c:v>
                </c:pt>
                <c:pt idx="1600">
                  <c:v>4.411429</c:v>
                </c:pt>
                <c:pt idx="1601">
                  <c:v>4.2914289999999999</c:v>
                </c:pt>
                <c:pt idx="1602">
                  <c:v>4.1857139999999999</c:v>
                </c:pt>
                <c:pt idx="1603">
                  <c:v>4.1385709999999998</c:v>
                </c:pt>
                <c:pt idx="1604">
                  <c:v>3.7842859999999998</c:v>
                </c:pt>
                <c:pt idx="1605">
                  <c:v>3.1871429999999998</c:v>
                </c:pt>
                <c:pt idx="1606">
                  <c:v>3.2485710000000001</c:v>
                </c:pt>
                <c:pt idx="1607">
                  <c:v>3.2771430000000001</c:v>
                </c:pt>
                <c:pt idx="1608">
                  <c:v>3.47</c:v>
                </c:pt>
                <c:pt idx="1609">
                  <c:v>3.628571</c:v>
                </c:pt>
                <c:pt idx="1610">
                  <c:v>3.4342860000000002</c:v>
                </c:pt>
                <c:pt idx="1611">
                  <c:v>3.2157140000000002</c:v>
                </c:pt>
                <c:pt idx="1612">
                  <c:v>3.35</c:v>
                </c:pt>
                <c:pt idx="1613">
                  <c:v>3.3285710000000002</c:v>
                </c:pt>
                <c:pt idx="1614">
                  <c:v>3.4</c:v>
                </c:pt>
                <c:pt idx="1615">
                  <c:v>2.9785710000000001</c:v>
                </c:pt>
                <c:pt idx="1616">
                  <c:v>2.9571429999999999</c:v>
                </c:pt>
                <c:pt idx="1617">
                  <c:v>2.97</c:v>
                </c:pt>
                <c:pt idx="1618">
                  <c:v>2.7071429999999999</c:v>
                </c:pt>
                <c:pt idx="1619">
                  <c:v>2.5628570000000002</c:v>
                </c:pt>
                <c:pt idx="1620">
                  <c:v>2.938571</c:v>
                </c:pt>
                <c:pt idx="1621">
                  <c:v>3.108571</c:v>
                </c:pt>
                <c:pt idx="1622">
                  <c:v>3.254286</c:v>
                </c:pt>
                <c:pt idx="1623">
                  <c:v>3.5371429999999999</c:v>
                </c:pt>
                <c:pt idx="1624">
                  <c:v>3.3371430000000002</c:v>
                </c:pt>
                <c:pt idx="1625">
                  <c:v>3.4328569999999998</c:v>
                </c:pt>
                <c:pt idx="1626">
                  <c:v>3.2842859999999998</c:v>
                </c:pt>
                <c:pt idx="1627">
                  <c:v>3.0685709999999999</c:v>
                </c:pt>
                <c:pt idx="1628">
                  <c:v>3.1228570000000002</c:v>
                </c:pt>
                <c:pt idx="1629">
                  <c:v>3.0757140000000001</c:v>
                </c:pt>
                <c:pt idx="1630">
                  <c:v>3.1457139999999999</c:v>
                </c:pt>
                <c:pt idx="1631">
                  <c:v>2.9571429999999999</c:v>
                </c:pt>
                <c:pt idx="1632">
                  <c:v>3.48</c:v>
                </c:pt>
                <c:pt idx="1633">
                  <c:v>3.1471429999999998</c:v>
                </c:pt>
                <c:pt idx="1634">
                  <c:v>3.035714</c:v>
                </c:pt>
                <c:pt idx="1635">
                  <c:v>3.0642860000000001</c:v>
                </c:pt>
                <c:pt idx="1636">
                  <c:v>2.9357139999999999</c:v>
                </c:pt>
                <c:pt idx="1637">
                  <c:v>2.6742859999999999</c:v>
                </c:pt>
                <c:pt idx="1638">
                  <c:v>2.8557139999999999</c:v>
                </c:pt>
                <c:pt idx="1639">
                  <c:v>3.172857</c:v>
                </c:pt>
                <c:pt idx="1640">
                  <c:v>3.09</c:v>
                </c:pt>
                <c:pt idx="1641">
                  <c:v>3.2671429999999999</c:v>
                </c:pt>
                <c:pt idx="1642">
                  <c:v>3.2828569999999999</c:v>
                </c:pt>
                <c:pt idx="1643">
                  <c:v>3.148571</c:v>
                </c:pt>
                <c:pt idx="1644">
                  <c:v>3.3157139999999998</c:v>
                </c:pt>
                <c:pt idx="1645">
                  <c:v>3.4014289999999998</c:v>
                </c:pt>
                <c:pt idx="1646">
                  <c:v>3.31</c:v>
                </c:pt>
                <c:pt idx="1647">
                  <c:v>3.61</c:v>
                </c:pt>
                <c:pt idx="1648">
                  <c:v>3.6442860000000001</c:v>
                </c:pt>
                <c:pt idx="1649">
                  <c:v>4.0128570000000003</c:v>
                </c:pt>
                <c:pt idx="1650">
                  <c:v>4.0685710000000004</c:v>
                </c:pt>
                <c:pt idx="1651">
                  <c:v>4.0199999999999996</c:v>
                </c:pt>
                <c:pt idx="1652">
                  <c:v>4.0728569999999999</c:v>
                </c:pt>
                <c:pt idx="1653">
                  <c:v>4.07</c:v>
                </c:pt>
                <c:pt idx="1654">
                  <c:v>4.0928570000000004</c:v>
                </c:pt>
                <c:pt idx="1655">
                  <c:v>4.112857</c:v>
                </c:pt>
                <c:pt idx="1656">
                  <c:v>4.0342859999999998</c:v>
                </c:pt>
                <c:pt idx="1657">
                  <c:v>3.955714</c:v>
                </c:pt>
                <c:pt idx="1658">
                  <c:v>3.9885709999999999</c:v>
                </c:pt>
                <c:pt idx="1659">
                  <c:v>3.878571</c:v>
                </c:pt>
                <c:pt idx="1660">
                  <c:v>3.9157139999999999</c:v>
                </c:pt>
                <c:pt idx="1661">
                  <c:v>4.0657139999999998</c:v>
                </c:pt>
                <c:pt idx="1662">
                  <c:v>3.99</c:v>
                </c:pt>
                <c:pt idx="1663">
                  <c:v>4.0942860000000003</c:v>
                </c:pt>
                <c:pt idx="1664">
                  <c:v>4.2699999999999996</c:v>
                </c:pt>
                <c:pt idx="1665">
                  <c:v>4.2671429999999999</c:v>
                </c:pt>
                <c:pt idx="1666">
                  <c:v>4.5628570000000002</c:v>
                </c:pt>
                <c:pt idx="1667">
                  <c:v>4.7057140000000004</c:v>
                </c:pt>
                <c:pt idx="1668">
                  <c:v>4.6728569999999996</c:v>
                </c:pt>
                <c:pt idx="1669">
                  <c:v>4.7357139999999998</c:v>
                </c:pt>
                <c:pt idx="1670">
                  <c:v>4.6085710000000004</c:v>
                </c:pt>
                <c:pt idx="1671">
                  <c:v>4.4585710000000001</c:v>
                </c:pt>
                <c:pt idx="1672">
                  <c:v>4.42</c:v>
                </c:pt>
                <c:pt idx="1673">
                  <c:v>4.22</c:v>
                </c:pt>
                <c:pt idx="1674">
                  <c:v>4.5171429999999999</c:v>
                </c:pt>
                <c:pt idx="1675">
                  <c:v>4.4657140000000002</c:v>
                </c:pt>
                <c:pt idx="1676">
                  <c:v>4.2614289999999997</c:v>
                </c:pt>
                <c:pt idx="1677">
                  <c:v>4.3842860000000003</c:v>
                </c:pt>
                <c:pt idx="1678">
                  <c:v>4.4057139999999997</c:v>
                </c:pt>
                <c:pt idx="1679">
                  <c:v>4.3485709999999997</c:v>
                </c:pt>
                <c:pt idx="1680">
                  <c:v>4.3071429999999999</c:v>
                </c:pt>
                <c:pt idx="1681">
                  <c:v>4.9742860000000002</c:v>
                </c:pt>
                <c:pt idx="1682">
                  <c:v>5.1657140000000004</c:v>
                </c:pt>
                <c:pt idx="1683">
                  <c:v>5.2685709999999997</c:v>
                </c:pt>
                <c:pt idx="1684">
                  <c:v>5.1628569999999998</c:v>
                </c:pt>
                <c:pt idx="1685">
                  <c:v>5.2785710000000003</c:v>
                </c:pt>
                <c:pt idx="1686">
                  <c:v>5.2485710000000001</c:v>
                </c:pt>
                <c:pt idx="1687">
                  <c:v>5.2642860000000002</c:v>
                </c:pt>
                <c:pt idx="1688">
                  <c:v>5.3528570000000002</c:v>
                </c:pt>
                <c:pt idx="1689">
                  <c:v>5.2857139999999996</c:v>
                </c:pt>
                <c:pt idx="1690">
                  <c:v>5.2771429999999997</c:v>
                </c:pt>
                <c:pt idx="1691">
                  <c:v>5.1671430000000003</c:v>
                </c:pt>
                <c:pt idx="1692">
                  <c:v>5.1671430000000003</c:v>
                </c:pt>
                <c:pt idx="1693">
                  <c:v>5.418571</c:v>
                </c:pt>
                <c:pt idx="1694">
                  <c:v>5.5057140000000002</c:v>
                </c:pt>
                <c:pt idx="1695">
                  <c:v>5.3171429999999997</c:v>
                </c:pt>
                <c:pt idx="1696">
                  <c:v>5.2857139999999996</c:v>
                </c:pt>
                <c:pt idx="1697">
                  <c:v>5.2985709999999999</c:v>
                </c:pt>
                <c:pt idx="1698">
                  <c:v>5.2571430000000001</c:v>
                </c:pt>
                <c:pt idx="1699">
                  <c:v>5.0828569999999997</c:v>
                </c:pt>
                <c:pt idx="1700">
                  <c:v>5.1514290000000003</c:v>
                </c:pt>
                <c:pt idx="1701">
                  <c:v>5.112857</c:v>
                </c:pt>
                <c:pt idx="1702">
                  <c:v>5.1114290000000002</c:v>
                </c:pt>
                <c:pt idx="1703">
                  <c:v>5.1771430000000001</c:v>
                </c:pt>
                <c:pt idx="1704">
                  <c:v>4.9071429999999996</c:v>
                </c:pt>
                <c:pt idx="1705">
                  <c:v>5.194286</c:v>
                </c:pt>
                <c:pt idx="1706">
                  <c:v>5.387143</c:v>
                </c:pt>
                <c:pt idx="1707">
                  <c:v>5.4142859999999997</c:v>
                </c:pt>
                <c:pt idx="1708">
                  <c:v>5.4542859999999997</c:v>
                </c:pt>
                <c:pt idx="1709">
                  <c:v>5.5</c:v>
                </c:pt>
                <c:pt idx="1710">
                  <c:v>5.5</c:v>
                </c:pt>
                <c:pt idx="1711">
                  <c:v>5.3557139999999999</c:v>
                </c:pt>
                <c:pt idx="1712">
                  <c:v>5.7085710000000001</c:v>
                </c:pt>
                <c:pt idx="1713">
                  <c:v>5.6242859999999997</c:v>
                </c:pt>
                <c:pt idx="1714">
                  <c:v>5.5228570000000001</c:v>
                </c:pt>
                <c:pt idx="1715">
                  <c:v>5.8271430000000004</c:v>
                </c:pt>
                <c:pt idx="1716">
                  <c:v>5.9457139999999997</c:v>
                </c:pt>
                <c:pt idx="1717">
                  <c:v>5.93</c:v>
                </c:pt>
                <c:pt idx="1718">
                  <c:v>5.95</c:v>
                </c:pt>
                <c:pt idx="1719">
                  <c:v>6.2</c:v>
                </c:pt>
                <c:pt idx="1720">
                  <c:v>6.2028569999999998</c:v>
                </c:pt>
                <c:pt idx="1721">
                  <c:v>5.9371429999999998</c:v>
                </c:pt>
                <c:pt idx="1722">
                  <c:v>5.9642860000000004</c:v>
                </c:pt>
                <c:pt idx="1723">
                  <c:v>5.668571</c:v>
                </c:pt>
                <c:pt idx="1724">
                  <c:v>6.0042859999999996</c:v>
                </c:pt>
                <c:pt idx="1725">
                  <c:v>6.1314289999999998</c:v>
                </c:pt>
                <c:pt idx="1726">
                  <c:v>6.1242859999999997</c:v>
                </c:pt>
                <c:pt idx="1727">
                  <c:v>6.161429</c:v>
                </c:pt>
                <c:pt idx="1728">
                  <c:v>6.152857</c:v>
                </c:pt>
                <c:pt idx="1729">
                  <c:v>6.3571429999999998</c:v>
                </c:pt>
                <c:pt idx="1730">
                  <c:v>6.2428569999999999</c:v>
                </c:pt>
                <c:pt idx="1731">
                  <c:v>6.3257139999999996</c:v>
                </c:pt>
                <c:pt idx="1732">
                  <c:v>6.7071430000000003</c:v>
                </c:pt>
                <c:pt idx="1733">
                  <c:v>7.06</c:v>
                </c:pt>
                <c:pt idx="1734">
                  <c:v>6.8285710000000002</c:v>
                </c:pt>
                <c:pt idx="1735">
                  <c:v>6.6557139999999997</c:v>
                </c:pt>
                <c:pt idx="1736">
                  <c:v>6.8957139999999999</c:v>
                </c:pt>
                <c:pt idx="1737">
                  <c:v>6.975714</c:v>
                </c:pt>
                <c:pt idx="1738">
                  <c:v>7.0871430000000002</c:v>
                </c:pt>
                <c:pt idx="1739">
                  <c:v>6.6571429999999996</c:v>
                </c:pt>
                <c:pt idx="1740">
                  <c:v>6.5542860000000003</c:v>
                </c:pt>
                <c:pt idx="1741">
                  <c:v>6.4742860000000002</c:v>
                </c:pt>
                <c:pt idx="1742">
                  <c:v>6.1042860000000001</c:v>
                </c:pt>
                <c:pt idx="1743">
                  <c:v>6.6242859999999997</c:v>
                </c:pt>
                <c:pt idx="1744">
                  <c:v>6.597143</c:v>
                </c:pt>
                <c:pt idx="1745">
                  <c:v>6.4614289999999999</c:v>
                </c:pt>
                <c:pt idx="1746">
                  <c:v>6.4728570000000003</c:v>
                </c:pt>
                <c:pt idx="1747">
                  <c:v>6.3542860000000001</c:v>
                </c:pt>
                <c:pt idx="1748">
                  <c:v>6.42</c:v>
                </c:pt>
                <c:pt idx="1749">
                  <c:v>6.444286</c:v>
                </c:pt>
                <c:pt idx="1750">
                  <c:v>6.1414289999999996</c:v>
                </c:pt>
                <c:pt idx="1751">
                  <c:v>5.71</c:v>
                </c:pt>
                <c:pt idx="1752">
                  <c:v>5.7457140000000004</c:v>
                </c:pt>
                <c:pt idx="1753">
                  <c:v>5.6571429999999996</c:v>
                </c:pt>
                <c:pt idx="1754">
                  <c:v>5.7614289999999997</c:v>
                </c:pt>
                <c:pt idx="1755">
                  <c:v>5.378571</c:v>
                </c:pt>
                <c:pt idx="1756">
                  <c:v>5.2971430000000002</c:v>
                </c:pt>
                <c:pt idx="1757">
                  <c:v>5.5</c:v>
                </c:pt>
                <c:pt idx="1758">
                  <c:v>5.5385710000000001</c:v>
                </c:pt>
                <c:pt idx="1759">
                  <c:v>5.661429</c:v>
                </c:pt>
                <c:pt idx="1760">
                  <c:v>5.75</c:v>
                </c:pt>
                <c:pt idx="1761">
                  <c:v>5.5871430000000002</c:v>
                </c:pt>
                <c:pt idx="1762">
                  <c:v>5.5428569999999997</c:v>
                </c:pt>
                <c:pt idx="1763">
                  <c:v>5.7271429999999999</c:v>
                </c:pt>
                <c:pt idx="1764">
                  <c:v>5.5614290000000004</c:v>
                </c:pt>
                <c:pt idx="1765">
                  <c:v>5.5057140000000002</c:v>
                </c:pt>
                <c:pt idx="1766">
                  <c:v>5.6314289999999998</c:v>
                </c:pt>
                <c:pt idx="1767">
                  <c:v>5.8485709999999997</c:v>
                </c:pt>
                <c:pt idx="1768">
                  <c:v>5.8814289999999998</c:v>
                </c:pt>
                <c:pt idx="1769">
                  <c:v>5.7857139999999996</c:v>
                </c:pt>
                <c:pt idx="1770">
                  <c:v>5.8157139999999998</c:v>
                </c:pt>
                <c:pt idx="1771">
                  <c:v>5.5985709999999997</c:v>
                </c:pt>
                <c:pt idx="1772">
                  <c:v>5.5442859999999996</c:v>
                </c:pt>
                <c:pt idx="1773">
                  <c:v>5.5728569999999999</c:v>
                </c:pt>
                <c:pt idx="1774">
                  <c:v>5.4085710000000002</c:v>
                </c:pt>
                <c:pt idx="1775">
                  <c:v>5.3914289999999996</c:v>
                </c:pt>
                <c:pt idx="1776">
                  <c:v>5.4057139999999997</c:v>
                </c:pt>
                <c:pt idx="1777">
                  <c:v>5.4514290000000001</c:v>
                </c:pt>
                <c:pt idx="1778">
                  <c:v>5.4042859999999999</c:v>
                </c:pt>
                <c:pt idx="1779">
                  <c:v>5.7714290000000004</c:v>
                </c:pt>
                <c:pt idx="1780">
                  <c:v>5.9014290000000003</c:v>
                </c:pt>
                <c:pt idx="1781">
                  <c:v>5.9414290000000003</c:v>
                </c:pt>
                <c:pt idx="1782">
                  <c:v>5.7928569999999997</c:v>
                </c:pt>
                <c:pt idx="1783">
                  <c:v>5.652857</c:v>
                </c:pt>
                <c:pt idx="1784">
                  <c:v>5.6557139999999997</c:v>
                </c:pt>
                <c:pt idx="1785">
                  <c:v>5.8728569999999998</c:v>
                </c:pt>
                <c:pt idx="1786">
                  <c:v>5.7671429999999999</c:v>
                </c:pt>
                <c:pt idx="1787">
                  <c:v>5.8857140000000001</c:v>
                </c:pt>
                <c:pt idx="1788">
                  <c:v>5.9057139999999997</c:v>
                </c:pt>
                <c:pt idx="1789">
                  <c:v>5.8028570000000004</c:v>
                </c:pt>
                <c:pt idx="1790">
                  <c:v>5.7028569999999998</c:v>
                </c:pt>
                <c:pt idx="1791">
                  <c:v>5.6828570000000003</c:v>
                </c:pt>
                <c:pt idx="1792">
                  <c:v>5.5428569999999997</c:v>
                </c:pt>
                <c:pt idx="1793">
                  <c:v>5.5285710000000003</c:v>
                </c:pt>
                <c:pt idx="1794">
                  <c:v>5.7071430000000003</c:v>
                </c:pt>
                <c:pt idx="1795">
                  <c:v>5.7242860000000002</c:v>
                </c:pt>
                <c:pt idx="1796">
                  <c:v>6.0271429999999997</c:v>
                </c:pt>
                <c:pt idx="1797">
                  <c:v>6.1857139999999999</c:v>
                </c:pt>
                <c:pt idx="1798">
                  <c:v>6.3442860000000003</c:v>
                </c:pt>
                <c:pt idx="1799">
                  <c:v>6.3042860000000003</c:v>
                </c:pt>
                <c:pt idx="1800">
                  <c:v>6.305714</c:v>
                </c:pt>
                <c:pt idx="1801">
                  <c:v>6.402857</c:v>
                </c:pt>
                <c:pt idx="1802">
                  <c:v>6.3971429999999998</c:v>
                </c:pt>
                <c:pt idx="1803">
                  <c:v>6.4685709999999998</c:v>
                </c:pt>
                <c:pt idx="1804">
                  <c:v>6.637143</c:v>
                </c:pt>
                <c:pt idx="1805">
                  <c:v>6.0285710000000003</c:v>
                </c:pt>
                <c:pt idx="1806">
                  <c:v>5.9571430000000003</c:v>
                </c:pt>
                <c:pt idx="1807">
                  <c:v>6.0485709999999999</c:v>
                </c:pt>
                <c:pt idx="1808">
                  <c:v>6.1</c:v>
                </c:pt>
                <c:pt idx="1809">
                  <c:v>6.23</c:v>
                </c:pt>
                <c:pt idx="1810">
                  <c:v>6.2771429999999997</c:v>
                </c:pt>
                <c:pt idx="1811">
                  <c:v>6.4242860000000004</c:v>
                </c:pt>
                <c:pt idx="1812">
                  <c:v>6.3114290000000004</c:v>
                </c:pt>
                <c:pt idx="1813">
                  <c:v>6.33</c:v>
                </c:pt>
                <c:pt idx="1814">
                  <c:v>6.2142860000000004</c:v>
                </c:pt>
                <c:pt idx="1815">
                  <c:v>6.4285709999999998</c:v>
                </c:pt>
                <c:pt idx="1816">
                  <c:v>6.5428569999999997</c:v>
                </c:pt>
                <c:pt idx="1817">
                  <c:v>6.5842859999999996</c:v>
                </c:pt>
                <c:pt idx="1818">
                  <c:v>6.6114290000000002</c:v>
                </c:pt>
                <c:pt idx="1819">
                  <c:v>6.6114290000000002</c:v>
                </c:pt>
                <c:pt idx="1820">
                  <c:v>6.3557139999999999</c:v>
                </c:pt>
                <c:pt idx="1821">
                  <c:v>6.1585710000000002</c:v>
                </c:pt>
                <c:pt idx="1822">
                  <c:v>6.2214289999999997</c:v>
                </c:pt>
                <c:pt idx="1823">
                  <c:v>6.41</c:v>
                </c:pt>
                <c:pt idx="1824">
                  <c:v>6.4257140000000001</c:v>
                </c:pt>
                <c:pt idx="1825">
                  <c:v>6.4428570000000001</c:v>
                </c:pt>
                <c:pt idx="1826">
                  <c:v>6.331429</c:v>
                </c:pt>
                <c:pt idx="1827">
                  <c:v>6.3514290000000004</c:v>
                </c:pt>
                <c:pt idx="1828">
                  <c:v>6.2814290000000002</c:v>
                </c:pt>
                <c:pt idx="1829">
                  <c:v>6.25</c:v>
                </c:pt>
                <c:pt idx="1830">
                  <c:v>6.3171429999999997</c:v>
                </c:pt>
                <c:pt idx="1831">
                  <c:v>6.2328570000000001</c:v>
                </c:pt>
                <c:pt idx="1832">
                  <c:v>6.0214290000000004</c:v>
                </c:pt>
                <c:pt idx="1833">
                  <c:v>5.9685709999999998</c:v>
                </c:pt>
                <c:pt idx="1834">
                  <c:v>5.7557140000000002</c:v>
                </c:pt>
                <c:pt idx="1835">
                  <c:v>5.85</c:v>
                </c:pt>
                <c:pt idx="1836">
                  <c:v>5.9257140000000001</c:v>
                </c:pt>
                <c:pt idx="1837">
                  <c:v>6.1757140000000001</c:v>
                </c:pt>
                <c:pt idx="1838">
                  <c:v>6.2142860000000004</c:v>
                </c:pt>
                <c:pt idx="1839">
                  <c:v>6.0942860000000003</c:v>
                </c:pt>
                <c:pt idx="1840">
                  <c:v>6.1828570000000003</c:v>
                </c:pt>
                <c:pt idx="1841">
                  <c:v>6.4242860000000004</c:v>
                </c:pt>
                <c:pt idx="1842">
                  <c:v>6.6857139999999999</c:v>
                </c:pt>
                <c:pt idx="1843">
                  <c:v>6.6342860000000003</c:v>
                </c:pt>
                <c:pt idx="1844">
                  <c:v>6.7714290000000004</c:v>
                </c:pt>
                <c:pt idx="1845">
                  <c:v>6.7857139999999996</c:v>
                </c:pt>
                <c:pt idx="1846">
                  <c:v>6.8185710000000004</c:v>
                </c:pt>
                <c:pt idx="1847">
                  <c:v>6.6928570000000001</c:v>
                </c:pt>
                <c:pt idx="1848">
                  <c:v>6.66</c:v>
                </c:pt>
                <c:pt idx="1849">
                  <c:v>6.6085710000000004</c:v>
                </c:pt>
                <c:pt idx="1850">
                  <c:v>6.5671429999999997</c:v>
                </c:pt>
                <c:pt idx="1851">
                  <c:v>6.6085710000000004</c:v>
                </c:pt>
                <c:pt idx="1852">
                  <c:v>6.5957140000000001</c:v>
                </c:pt>
                <c:pt idx="1853">
                  <c:v>6.3742859999999997</c:v>
                </c:pt>
                <c:pt idx="1854">
                  <c:v>6.3885709999999998</c:v>
                </c:pt>
                <c:pt idx="1855">
                  <c:v>6.4885710000000003</c:v>
                </c:pt>
                <c:pt idx="1856">
                  <c:v>6.5957140000000001</c:v>
                </c:pt>
                <c:pt idx="1857">
                  <c:v>6.6071429999999998</c:v>
                </c:pt>
                <c:pt idx="1858">
                  <c:v>6.5771430000000004</c:v>
                </c:pt>
                <c:pt idx="1859">
                  <c:v>6.7014290000000001</c:v>
                </c:pt>
                <c:pt idx="1860">
                  <c:v>6.58</c:v>
                </c:pt>
                <c:pt idx="1861">
                  <c:v>6.6414289999999996</c:v>
                </c:pt>
                <c:pt idx="1862">
                  <c:v>6.8671430000000004</c:v>
                </c:pt>
                <c:pt idx="1863">
                  <c:v>7.1928570000000001</c:v>
                </c:pt>
                <c:pt idx="1864">
                  <c:v>6.9985710000000001</c:v>
                </c:pt>
                <c:pt idx="1865">
                  <c:v>7.1142859999999999</c:v>
                </c:pt>
                <c:pt idx="1866">
                  <c:v>6.9942859999999998</c:v>
                </c:pt>
                <c:pt idx="1867">
                  <c:v>6.8357140000000003</c:v>
                </c:pt>
                <c:pt idx="1868">
                  <c:v>7.09</c:v>
                </c:pt>
                <c:pt idx="1869">
                  <c:v>7.8414289999999998</c:v>
                </c:pt>
                <c:pt idx="1870">
                  <c:v>7.8814289999999998</c:v>
                </c:pt>
                <c:pt idx="1871">
                  <c:v>7.7485710000000001</c:v>
                </c:pt>
                <c:pt idx="1872">
                  <c:v>7.6485709999999996</c:v>
                </c:pt>
                <c:pt idx="1873">
                  <c:v>7.902857</c:v>
                </c:pt>
                <c:pt idx="1874">
                  <c:v>7.6357140000000001</c:v>
                </c:pt>
                <c:pt idx="1875">
                  <c:v>7.6857139999999999</c:v>
                </c:pt>
                <c:pt idx="1876">
                  <c:v>7.6785709999999998</c:v>
                </c:pt>
                <c:pt idx="1877">
                  <c:v>7.7371429999999997</c:v>
                </c:pt>
                <c:pt idx="1878">
                  <c:v>8.055714</c:v>
                </c:pt>
                <c:pt idx="1879">
                  <c:v>7.98</c:v>
                </c:pt>
                <c:pt idx="1880">
                  <c:v>8.1714289999999998</c:v>
                </c:pt>
                <c:pt idx="1881">
                  <c:v>8.3428570000000004</c:v>
                </c:pt>
                <c:pt idx="1882">
                  <c:v>8.4914290000000001</c:v>
                </c:pt>
                <c:pt idx="1883">
                  <c:v>8.3128569999999993</c:v>
                </c:pt>
                <c:pt idx="1884">
                  <c:v>8.475714</c:v>
                </c:pt>
                <c:pt idx="1885">
                  <c:v>8.4942860000000007</c:v>
                </c:pt>
                <c:pt idx="1886">
                  <c:v>8.6785709999999998</c:v>
                </c:pt>
                <c:pt idx="1887">
                  <c:v>8.7328569999999992</c:v>
                </c:pt>
                <c:pt idx="1888">
                  <c:v>8.6085709999999995</c:v>
                </c:pt>
                <c:pt idx="1889">
                  <c:v>8.5671429999999997</c:v>
                </c:pt>
                <c:pt idx="1890">
                  <c:v>8.6257140000000003</c:v>
                </c:pt>
                <c:pt idx="1891">
                  <c:v>8.524286</c:v>
                </c:pt>
                <c:pt idx="1892">
                  <c:v>8.4600000000000009</c:v>
                </c:pt>
                <c:pt idx="1893">
                  <c:v>8.2642860000000002</c:v>
                </c:pt>
                <c:pt idx="1894">
                  <c:v>8.3757140000000003</c:v>
                </c:pt>
                <c:pt idx="1895">
                  <c:v>8.3185710000000004</c:v>
                </c:pt>
                <c:pt idx="1896">
                  <c:v>8.4285709999999998</c:v>
                </c:pt>
                <c:pt idx="1897">
                  <c:v>8.2842859999999998</c:v>
                </c:pt>
                <c:pt idx="1898">
                  <c:v>8.0328569999999999</c:v>
                </c:pt>
                <c:pt idx="1899">
                  <c:v>7.9871429999999997</c:v>
                </c:pt>
                <c:pt idx="1900">
                  <c:v>7.9885710000000003</c:v>
                </c:pt>
                <c:pt idx="1901">
                  <c:v>7.9942859999999998</c:v>
                </c:pt>
                <c:pt idx="1902">
                  <c:v>8.1057140000000008</c:v>
                </c:pt>
                <c:pt idx="1903">
                  <c:v>7.9571430000000003</c:v>
                </c:pt>
                <c:pt idx="1904">
                  <c:v>8.0585710000000006</c:v>
                </c:pt>
                <c:pt idx="1905">
                  <c:v>8.1314290000000007</c:v>
                </c:pt>
                <c:pt idx="1906">
                  <c:v>7.8685710000000002</c:v>
                </c:pt>
                <c:pt idx="1907">
                  <c:v>7.6757140000000001</c:v>
                </c:pt>
                <c:pt idx="1908">
                  <c:v>7.61</c:v>
                </c:pt>
                <c:pt idx="1909">
                  <c:v>7.7085710000000001</c:v>
                </c:pt>
                <c:pt idx="1910">
                  <c:v>7.6585710000000002</c:v>
                </c:pt>
                <c:pt idx="1911">
                  <c:v>8.1214289999999991</c:v>
                </c:pt>
                <c:pt idx="1912">
                  <c:v>8.1271430000000002</c:v>
                </c:pt>
                <c:pt idx="1913">
                  <c:v>8.1914289999999994</c:v>
                </c:pt>
                <c:pt idx="1914">
                  <c:v>8.14</c:v>
                </c:pt>
                <c:pt idx="1915">
                  <c:v>7.9471429999999996</c:v>
                </c:pt>
                <c:pt idx="1916">
                  <c:v>7.87</c:v>
                </c:pt>
                <c:pt idx="1917">
                  <c:v>7.64</c:v>
                </c:pt>
                <c:pt idx="1918">
                  <c:v>7.3585710000000004</c:v>
                </c:pt>
                <c:pt idx="1919">
                  <c:v>7.6171430000000004</c:v>
                </c:pt>
                <c:pt idx="1920">
                  <c:v>7.4857139999999998</c:v>
                </c:pt>
                <c:pt idx="1921">
                  <c:v>7.6142859999999999</c:v>
                </c:pt>
                <c:pt idx="1922">
                  <c:v>7.6042860000000001</c:v>
                </c:pt>
                <c:pt idx="1923">
                  <c:v>7.4814290000000003</c:v>
                </c:pt>
                <c:pt idx="1924">
                  <c:v>7.7085710000000001</c:v>
                </c:pt>
                <c:pt idx="1925">
                  <c:v>7.2842859999999998</c:v>
                </c:pt>
                <c:pt idx="1926">
                  <c:v>7.2785710000000003</c:v>
                </c:pt>
                <c:pt idx="1927">
                  <c:v>7.3142860000000001</c:v>
                </c:pt>
                <c:pt idx="1928">
                  <c:v>7.32</c:v>
                </c:pt>
                <c:pt idx="1929">
                  <c:v>7.3128570000000002</c:v>
                </c:pt>
                <c:pt idx="1930">
                  <c:v>7.27</c:v>
                </c:pt>
                <c:pt idx="1931">
                  <c:v>7.0185709999999997</c:v>
                </c:pt>
                <c:pt idx="1932">
                  <c:v>7.1357140000000001</c:v>
                </c:pt>
                <c:pt idx="1933">
                  <c:v>7.2814290000000002</c:v>
                </c:pt>
                <c:pt idx="1934">
                  <c:v>9.0057139999999993</c:v>
                </c:pt>
                <c:pt idx="1935">
                  <c:v>8.8928569999999993</c:v>
                </c:pt>
                <c:pt idx="1936">
                  <c:v>8.7185710000000007</c:v>
                </c:pt>
                <c:pt idx="1937">
                  <c:v>8.8357139999999994</c:v>
                </c:pt>
                <c:pt idx="1938">
                  <c:v>8.85</c:v>
                </c:pt>
                <c:pt idx="1939">
                  <c:v>8.6199999999999992</c:v>
                </c:pt>
                <c:pt idx="1940">
                  <c:v>8.6914289999999994</c:v>
                </c:pt>
                <c:pt idx="1941">
                  <c:v>8.6999999999999993</c:v>
                </c:pt>
                <c:pt idx="1942">
                  <c:v>8.8757140000000003</c:v>
                </c:pt>
                <c:pt idx="1943">
                  <c:v>8.7842859999999998</c:v>
                </c:pt>
                <c:pt idx="1944">
                  <c:v>9.0514290000000006</c:v>
                </c:pt>
                <c:pt idx="1945">
                  <c:v>9.0257140000000007</c:v>
                </c:pt>
                <c:pt idx="1946">
                  <c:v>9.2657139999999991</c:v>
                </c:pt>
                <c:pt idx="1947">
                  <c:v>9.2157140000000002</c:v>
                </c:pt>
                <c:pt idx="1948">
                  <c:v>9.4428570000000001</c:v>
                </c:pt>
                <c:pt idx="1949">
                  <c:v>9.5214289999999995</c:v>
                </c:pt>
                <c:pt idx="1950">
                  <c:v>9.3242860000000007</c:v>
                </c:pt>
                <c:pt idx="1951">
                  <c:v>9.1928570000000001</c:v>
                </c:pt>
                <c:pt idx="1952">
                  <c:v>9.2414290000000001</c:v>
                </c:pt>
                <c:pt idx="1953">
                  <c:v>9.3728569999999998</c:v>
                </c:pt>
                <c:pt idx="1954">
                  <c:v>9.4357140000000008</c:v>
                </c:pt>
                <c:pt idx="1955">
                  <c:v>9.9571430000000003</c:v>
                </c:pt>
                <c:pt idx="1956">
                  <c:v>9.8542860000000001</c:v>
                </c:pt>
                <c:pt idx="1957">
                  <c:v>9.65</c:v>
                </c:pt>
                <c:pt idx="1958">
                  <c:v>9.7157140000000002</c:v>
                </c:pt>
                <c:pt idx="1959">
                  <c:v>9.6642860000000006</c:v>
                </c:pt>
                <c:pt idx="1960">
                  <c:v>9.8114290000000004</c:v>
                </c:pt>
                <c:pt idx="1961">
                  <c:v>9.9914290000000001</c:v>
                </c:pt>
                <c:pt idx="1962">
                  <c:v>10.182857</c:v>
                </c:pt>
                <c:pt idx="1963">
                  <c:v>10.17</c:v>
                </c:pt>
                <c:pt idx="1964">
                  <c:v>9.9971429999999994</c:v>
                </c:pt>
                <c:pt idx="1965">
                  <c:v>9.9428570000000001</c:v>
                </c:pt>
                <c:pt idx="1966">
                  <c:v>10.09</c:v>
                </c:pt>
                <c:pt idx="1967">
                  <c:v>10.131429000000001</c:v>
                </c:pt>
                <c:pt idx="1968">
                  <c:v>10.077143</c:v>
                </c:pt>
                <c:pt idx="1969">
                  <c:v>10.064285999999999</c:v>
                </c:pt>
                <c:pt idx="1970">
                  <c:v>10.412857000000001</c:v>
                </c:pt>
                <c:pt idx="1971">
                  <c:v>10.422857</c:v>
                </c:pt>
                <c:pt idx="1972">
                  <c:v>10.338571</c:v>
                </c:pt>
                <c:pt idx="1973">
                  <c:v>10.505713999999999</c:v>
                </c:pt>
                <c:pt idx="1974">
                  <c:v>10.614286</c:v>
                </c:pt>
                <c:pt idx="1975">
                  <c:v>10.557143</c:v>
                </c:pt>
                <c:pt idx="1976">
                  <c:v>10.722856999999999</c:v>
                </c:pt>
                <c:pt idx="1977">
                  <c:v>10.534286</c:v>
                </c:pt>
                <c:pt idx="1978">
                  <c:v>10.714286</c:v>
                </c:pt>
                <c:pt idx="1979">
                  <c:v>11.427142999999999</c:v>
                </c:pt>
                <c:pt idx="1980">
                  <c:v>11.91</c:v>
                </c:pt>
                <c:pt idx="1981">
                  <c:v>11.39</c:v>
                </c:pt>
                <c:pt idx="1982">
                  <c:v>11.69</c:v>
                </c:pt>
                <c:pt idx="1983">
                  <c:v>11.774286</c:v>
                </c:pt>
                <c:pt idx="1984">
                  <c:v>11.882857</c:v>
                </c:pt>
                <c:pt idx="1985">
                  <c:v>12.34</c:v>
                </c:pt>
                <c:pt idx="1986">
                  <c:v>12.51</c:v>
                </c:pt>
                <c:pt idx="1987">
                  <c:v>12.404286000000001</c:v>
                </c:pt>
                <c:pt idx="1988">
                  <c:v>12.187143000000001</c:v>
                </c:pt>
                <c:pt idx="1989">
                  <c:v>12.114286</c:v>
                </c:pt>
                <c:pt idx="1990">
                  <c:v>12.438571</c:v>
                </c:pt>
                <c:pt idx="1991">
                  <c:v>12.425713999999999</c:v>
                </c:pt>
                <c:pt idx="1992">
                  <c:v>14.321429</c:v>
                </c:pt>
                <c:pt idx="1993">
                  <c:v>14.247142999999999</c:v>
                </c:pt>
                <c:pt idx="1994">
                  <c:v>15.452857</c:v>
                </c:pt>
                <c:pt idx="1995">
                  <c:v>14.581429</c:v>
                </c:pt>
                <c:pt idx="1996">
                  <c:v>14.198570999999999</c:v>
                </c:pt>
                <c:pt idx="1997">
                  <c:v>14.738571</c:v>
                </c:pt>
                <c:pt idx="1998">
                  <c:v>14.128571000000001</c:v>
                </c:pt>
                <c:pt idx="1999">
                  <c:v>14.57</c:v>
                </c:pt>
                <c:pt idx="2000">
                  <c:v>14.194286</c:v>
                </c:pt>
                <c:pt idx="2001">
                  <c:v>14.032857</c:v>
                </c:pt>
                <c:pt idx="2002">
                  <c:v>13.852857</c:v>
                </c:pt>
                <c:pt idx="2003">
                  <c:v>13.012857</c:v>
                </c:pt>
                <c:pt idx="2004">
                  <c:v>13.928571</c:v>
                </c:pt>
                <c:pt idx="2005">
                  <c:v>14.26</c:v>
                </c:pt>
                <c:pt idx="2006">
                  <c:v>15.404286000000001</c:v>
                </c:pt>
                <c:pt idx="2007">
                  <c:v>15.715714</c:v>
                </c:pt>
                <c:pt idx="2008">
                  <c:v>14.365714000000001</c:v>
                </c:pt>
                <c:pt idx="2009">
                  <c:v>15.192857</c:v>
                </c:pt>
                <c:pt idx="2010">
                  <c:v>14.572857000000001</c:v>
                </c:pt>
                <c:pt idx="2011">
                  <c:v>14.372857</c:v>
                </c:pt>
                <c:pt idx="2012">
                  <c:v>13.57</c:v>
                </c:pt>
                <c:pt idx="2013">
                  <c:v>14.21</c:v>
                </c:pt>
                <c:pt idx="2014">
                  <c:v>14.517143000000001</c:v>
                </c:pt>
                <c:pt idx="2015">
                  <c:v>15</c:v>
                </c:pt>
                <c:pt idx="2016">
                  <c:v>14.971429000000001</c:v>
                </c:pt>
                <c:pt idx="2017">
                  <c:v>15.551429000000001</c:v>
                </c:pt>
                <c:pt idx="2018">
                  <c:v>15.878571000000001</c:v>
                </c:pt>
                <c:pt idx="2019">
                  <c:v>15.327143</c:v>
                </c:pt>
                <c:pt idx="2020">
                  <c:v>15.825714</c:v>
                </c:pt>
                <c:pt idx="2021">
                  <c:v>15.978571000000001</c:v>
                </c:pt>
                <c:pt idx="2022">
                  <c:v>15.682857</c:v>
                </c:pt>
                <c:pt idx="2023">
                  <c:v>15.594286</c:v>
                </c:pt>
                <c:pt idx="2024">
                  <c:v>15.761429</c:v>
                </c:pt>
                <c:pt idx="2025">
                  <c:v>16.489999999999998</c:v>
                </c:pt>
                <c:pt idx="2026">
                  <c:v>16.951429000000001</c:v>
                </c:pt>
                <c:pt idx="2027">
                  <c:v>17.241427999999999</c:v>
                </c:pt>
                <c:pt idx="2028">
                  <c:v>18.115713</c:v>
                </c:pt>
                <c:pt idx="2029">
                  <c:v>17.642856999999999</c:v>
                </c:pt>
                <c:pt idx="2030">
                  <c:v>17.809999000000001</c:v>
                </c:pt>
                <c:pt idx="2031">
                  <c:v>17.98</c:v>
                </c:pt>
                <c:pt idx="2032">
                  <c:v>18.059999000000001</c:v>
                </c:pt>
                <c:pt idx="2033">
                  <c:v>16.998570999999998</c:v>
                </c:pt>
                <c:pt idx="2034">
                  <c:v>16.632856</c:v>
                </c:pt>
                <c:pt idx="2035">
                  <c:v>16.824286000000001</c:v>
                </c:pt>
                <c:pt idx="2036">
                  <c:v>16.464286999999999</c:v>
                </c:pt>
                <c:pt idx="2037">
                  <c:v>16.854285999999998</c:v>
                </c:pt>
                <c:pt idx="2038">
                  <c:v>16.80143</c:v>
                </c:pt>
                <c:pt idx="2039">
                  <c:v>16.082857000000001</c:v>
                </c:pt>
                <c:pt idx="2040">
                  <c:v>15.521428999999999</c:v>
                </c:pt>
                <c:pt idx="2041">
                  <c:v>15.665713999999999</c:v>
                </c:pt>
                <c:pt idx="2042">
                  <c:v>15.297143</c:v>
                </c:pt>
                <c:pt idx="2043">
                  <c:v>15.324286000000001</c:v>
                </c:pt>
                <c:pt idx="2044">
                  <c:v>16.927143000000001</c:v>
                </c:pt>
                <c:pt idx="2045">
                  <c:v>16.71143</c:v>
                </c:pt>
                <c:pt idx="2046">
                  <c:v>16.790001</c:v>
                </c:pt>
                <c:pt idx="2047">
                  <c:v>17.054285</c:v>
                </c:pt>
                <c:pt idx="2048">
                  <c:v>17.274286</c:v>
                </c:pt>
                <c:pt idx="2049">
                  <c:v>17.571428000000001</c:v>
                </c:pt>
                <c:pt idx="2050">
                  <c:v>17.30143</c:v>
                </c:pt>
                <c:pt idx="2051">
                  <c:v>16.912856999999999</c:v>
                </c:pt>
                <c:pt idx="2052">
                  <c:v>16.985714000000002</c:v>
                </c:pt>
                <c:pt idx="2053">
                  <c:v>17.19857</c:v>
                </c:pt>
                <c:pt idx="2054">
                  <c:v>17.092856999999999</c:v>
                </c:pt>
                <c:pt idx="2055">
                  <c:v>14.794286</c:v>
                </c:pt>
                <c:pt idx="2056">
                  <c:v>15.385714</c:v>
                </c:pt>
                <c:pt idx="2057">
                  <c:v>14.684286</c:v>
                </c:pt>
                <c:pt idx="2058">
                  <c:v>14.87</c:v>
                </c:pt>
                <c:pt idx="2059">
                  <c:v>14.33</c:v>
                </c:pt>
                <c:pt idx="2060">
                  <c:v>14.002857000000001</c:v>
                </c:pt>
                <c:pt idx="2061">
                  <c:v>14.65</c:v>
                </c:pt>
                <c:pt idx="2062">
                  <c:v>14.554285999999999</c:v>
                </c:pt>
                <c:pt idx="2063">
                  <c:v>14.915713999999999</c:v>
                </c:pt>
                <c:pt idx="2064">
                  <c:v>15.447143000000001</c:v>
                </c:pt>
                <c:pt idx="2065">
                  <c:v>15.79</c:v>
                </c:pt>
                <c:pt idx="2066">
                  <c:v>16.902857000000001</c:v>
                </c:pt>
                <c:pt idx="2067">
                  <c:v>16.700001</c:v>
                </c:pt>
                <c:pt idx="2068">
                  <c:v>17.85857</c:v>
                </c:pt>
                <c:pt idx="2069">
                  <c:v>18.067142</c:v>
                </c:pt>
                <c:pt idx="2070">
                  <c:v>19.007142999999999</c:v>
                </c:pt>
                <c:pt idx="2071">
                  <c:v>18.894285</c:v>
                </c:pt>
                <c:pt idx="2072">
                  <c:v>19.602858000000001</c:v>
                </c:pt>
                <c:pt idx="2073">
                  <c:v>18.995714</c:v>
                </c:pt>
                <c:pt idx="2074">
                  <c:v>17.957144</c:v>
                </c:pt>
                <c:pt idx="2075">
                  <c:v>18.32</c:v>
                </c:pt>
                <c:pt idx="2076">
                  <c:v>18.565714</c:v>
                </c:pt>
                <c:pt idx="2077">
                  <c:v>18.128571000000001</c:v>
                </c:pt>
                <c:pt idx="2078">
                  <c:v>17.325714000000001</c:v>
                </c:pt>
                <c:pt idx="2079">
                  <c:v>17.75</c:v>
                </c:pt>
                <c:pt idx="2080">
                  <c:v>17.977142000000001</c:v>
                </c:pt>
                <c:pt idx="2081">
                  <c:v>18.014285999999998</c:v>
                </c:pt>
                <c:pt idx="2082">
                  <c:v>17.585713999999999</c:v>
                </c:pt>
                <c:pt idx="2083">
                  <c:v>17.931429000000001</c:v>
                </c:pt>
                <c:pt idx="2084">
                  <c:v>19.272857999999999</c:v>
                </c:pt>
                <c:pt idx="2085">
                  <c:v>19.714286999999999</c:v>
                </c:pt>
                <c:pt idx="2086">
                  <c:v>19.782858000000001</c:v>
                </c:pt>
                <c:pt idx="2087">
                  <c:v>20.255714000000001</c:v>
                </c:pt>
                <c:pt idx="2088">
                  <c:v>20.857143000000001</c:v>
                </c:pt>
                <c:pt idx="2089">
                  <c:v>20.811427999999999</c:v>
                </c:pt>
                <c:pt idx="2090">
                  <c:v>20.879999000000002</c:v>
                </c:pt>
                <c:pt idx="2091">
                  <c:v>21.134287</c:v>
                </c:pt>
                <c:pt idx="2092">
                  <c:v>20.950001</c:v>
                </c:pt>
                <c:pt idx="2093">
                  <c:v>20.445715</c:v>
                </c:pt>
                <c:pt idx="2094">
                  <c:v>20.071428000000001</c:v>
                </c:pt>
                <c:pt idx="2095">
                  <c:v>20.065714</c:v>
                </c:pt>
                <c:pt idx="2096">
                  <c:v>20.412856999999999</c:v>
                </c:pt>
                <c:pt idx="2097">
                  <c:v>21.028569999999998</c:v>
                </c:pt>
                <c:pt idx="2098">
                  <c:v>22.418571</c:v>
                </c:pt>
                <c:pt idx="2099">
                  <c:v>22.924285999999999</c:v>
                </c:pt>
                <c:pt idx="2100">
                  <c:v>23.172857</c:v>
                </c:pt>
                <c:pt idx="2101">
                  <c:v>23.57</c:v>
                </c:pt>
                <c:pt idx="2102">
                  <c:v>23.122855999999999</c:v>
                </c:pt>
                <c:pt idx="2103">
                  <c:v>24.375713000000001</c:v>
                </c:pt>
                <c:pt idx="2104">
                  <c:v>23.165714000000001</c:v>
                </c:pt>
                <c:pt idx="2105">
                  <c:v>22.094286</c:v>
                </c:pt>
                <c:pt idx="2106">
                  <c:v>22.341429000000002</c:v>
                </c:pt>
                <c:pt idx="2107">
                  <c:v>22.308571000000001</c:v>
                </c:pt>
                <c:pt idx="2108">
                  <c:v>21.467141999999999</c:v>
                </c:pt>
                <c:pt idx="2109">
                  <c:v>21.632856</c:v>
                </c:pt>
                <c:pt idx="2110">
                  <c:v>21.377144000000001</c:v>
                </c:pt>
                <c:pt idx="2111">
                  <c:v>21.955712999999999</c:v>
                </c:pt>
                <c:pt idx="2112">
                  <c:v>22.19857</c:v>
                </c:pt>
                <c:pt idx="2113">
                  <c:v>22.087143000000001</c:v>
                </c:pt>
                <c:pt idx="2114">
                  <c:v>21.825714000000001</c:v>
                </c:pt>
                <c:pt idx="2115">
                  <c:v>22.245714</c:v>
                </c:pt>
                <c:pt idx="2116">
                  <c:v>21.857143000000001</c:v>
                </c:pt>
                <c:pt idx="2117">
                  <c:v>21.332857000000001</c:v>
                </c:pt>
                <c:pt idx="2118">
                  <c:v>21.878571000000001</c:v>
                </c:pt>
                <c:pt idx="2119">
                  <c:v>24.67</c:v>
                </c:pt>
                <c:pt idx="2120">
                  <c:v>24.014285999999998</c:v>
                </c:pt>
                <c:pt idx="2121">
                  <c:v>23.834285999999999</c:v>
                </c:pt>
                <c:pt idx="2122">
                  <c:v>25.374286999999999</c:v>
                </c:pt>
                <c:pt idx="2123">
                  <c:v>25.5</c:v>
                </c:pt>
                <c:pt idx="2124">
                  <c:v>25.1</c:v>
                </c:pt>
                <c:pt idx="2125">
                  <c:v>24.795712999999999</c:v>
                </c:pt>
                <c:pt idx="2126">
                  <c:v>23.91</c:v>
                </c:pt>
                <c:pt idx="2127">
                  <c:v>24.515715</c:v>
                </c:pt>
                <c:pt idx="2128">
                  <c:v>24.494285999999999</c:v>
                </c:pt>
                <c:pt idx="2129">
                  <c:v>23.974284999999998</c:v>
                </c:pt>
                <c:pt idx="2130">
                  <c:v>24.014285999999998</c:v>
                </c:pt>
                <c:pt idx="2131">
                  <c:v>24.161428000000001</c:v>
                </c:pt>
                <c:pt idx="2132">
                  <c:v>24.351429</c:v>
                </c:pt>
                <c:pt idx="2133">
                  <c:v>25.267143000000001</c:v>
                </c:pt>
                <c:pt idx="2134">
                  <c:v>25.02</c:v>
                </c:pt>
                <c:pt idx="2135">
                  <c:v>24.714286999999999</c:v>
                </c:pt>
                <c:pt idx="2136">
                  <c:v>24.042856</c:v>
                </c:pt>
                <c:pt idx="2137">
                  <c:v>23.628571000000001</c:v>
                </c:pt>
                <c:pt idx="2138">
                  <c:v>23.811427999999999</c:v>
                </c:pt>
                <c:pt idx="2139">
                  <c:v>24.047143999999999</c:v>
                </c:pt>
                <c:pt idx="2140">
                  <c:v>24.719999000000001</c:v>
                </c:pt>
                <c:pt idx="2141">
                  <c:v>26.902857000000001</c:v>
                </c:pt>
                <c:pt idx="2142">
                  <c:v>26.815714</c:v>
                </c:pt>
                <c:pt idx="2143">
                  <c:v>26.967141999999999</c:v>
                </c:pt>
                <c:pt idx="2144">
                  <c:v>27.414286000000001</c:v>
                </c:pt>
                <c:pt idx="2145">
                  <c:v>28.417142999999999</c:v>
                </c:pt>
                <c:pt idx="2146">
                  <c:v>29.414286000000001</c:v>
                </c:pt>
                <c:pt idx="2147">
                  <c:v>28.591429000000002</c:v>
                </c:pt>
                <c:pt idx="2148">
                  <c:v>27.631430000000002</c:v>
                </c:pt>
                <c:pt idx="2149">
                  <c:v>26.492857000000001</c:v>
                </c:pt>
                <c:pt idx="2150">
                  <c:v>27.638570999999999</c:v>
                </c:pt>
                <c:pt idx="2151">
                  <c:v>27.115713</c:v>
                </c:pt>
                <c:pt idx="2152">
                  <c:v>26.889999</c:v>
                </c:pt>
                <c:pt idx="2153">
                  <c:v>27.292856</c:v>
                </c:pt>
                <c:pt idx="2154">
                  <c:v>27.804285</c:v>
                </c:pt>
                <c:pt idx="2155">
                  <c:v>26.257142999999999</c:v>
                </c:pt>
                <c:pt idx="2156">
                  <c:v>25.492857000000001</c:v>
                </c:pt>
                <c:pt idx="2157">
                  <c:v>25.5</c:v>
                </c:pt>
                <c:pt idx="2158">
                  <c:v>25.950001</c:v>
                </c:pt>
                <c:pt idx="2159">
                  <c:v>25.717141999999999</c:v>
                </c:pt>
                <c:pt idx="2160">
                  <c:v>25.435714999999998</c:v>
                </c:pt>
                <c:pt idx="2161">
                  <c:v>26.605715</c:v>
                </c:pt>
                <c:pt idx="2162">
                  <c:v>26.478570999999999</c:v>
                </c:pt>
                <c:pt idx="2163">
                  <c:v>26.368569999999998</c:v>
                </c:pt>
                <c:pt idx="2164">
                  <c:v>25.715713999999998</c:v>
                </c:pt>
                <c:pt idx="2165">
                  <c:v>26.238571</c:v>
                </c:pt>
                <c:pt idx="2166">
                  <c:v>25.752856999999999</c:v>
                </c:pt>
                <c:pt idx="2167">
                  <c:v>25.685714999999998</c:v>
                </c:pt>
                <c:pt idx="2168">
                  <c:v>25.1</c:v>
                </c:pt>
                <c:pt idx="2169">
                  <c:v>25.487143</c:v>
                </c:pt>
                <c:pt idx="2170">
                  <c:v>25.91</c:v>
                </c:pt>
                <c:pt idx="2171">
                  <c:v>25.675713999999999</c:v>
                </c:pt>
                <c:pt idx="2172">
                  <c:v>25.427143000000001</c:v>
                </c:pt>
                <c:pt idx="2173">
                  <c:v>25.614286</c:v>
                </c:pt>
                <c:pt idx="2174">
                  <c:v>26.84</c:v>
                </c:pt>
                <c:pt idx="2175">
                  <c:v>26.664286000000001</c:v>
                </c:pt>
                <c:pt idx="2176">
                  <c:v>26.985714000000002</c:v>
                </c:pt>
                <c:pt idx="2177">
                  <c:v>27.355715</c:v>
                </c:pt>
                <c:pt idx="2178">
                  <c:v>27.354285999999998</c:v>
                </c:pt>
                <c:pt idx="2179">
                  <c:v>27.668571</c:v>
                </c:pt>
                <c:pt idx="2180">
                  <c:v>27.267143000000001</c:v>
                </c:pt>
                <c:pt idx="2181">
                  <c:v>26.428571999999999</c:v>
                </c:pt>
                <c:pt idx="2182">
                  <c:v>26.012857</c:v>
                </c:pt>
                <c:pt idx="2183">
                  <c:v>26.280000999999999</c:v>
                </c:pt>
                <c:pt idx="2184">
                  <c:v>26.677143000000001</c:v>
                </c:pt>
                <c:pt idx="2185">
                  <c:v>26.147141999999999</c:v>
                </c:pt>
                <c:pt idx="2186">
                  <c:v>30.124286999999999</c:v>
                </c:pt>
                <c:pt idx="2187">
                  <c:v>31.139999</c:v>
                </c:pt>
                <c:pt idx="2188">
                  <c:v>30.582857000000001</c:v>
                </c:pt>
                <c:pt idx="2189">
                  <c:v>30.414286000000001</c:v>
                </c:pt>
                <c:pt idx="2190">
                  <c:v>30.18</c:v>
                </c:pt>
                <c:pt idx="2191">
                  <c:v>30.212855999999999</c:v>
                </c:pt>
                <c:pt idx="2192">
                  <c:v>31.438572000000001</c:v>
                </c:pt>
                <c:pt idx="2193">
                  <c:v>31.145714000000002</c:v>
                </c:pt>
                <c:pt idx="2194">
                  <c:v>31.09</c:v>
                </c:pt>
                <c:pt idx="2195">
                  <c:v>31.755714000000001</c:v>
                </c:pt>
                <c:pt idx="2196">
                  <c:v>31.885714</c:v>
                </c:pt>
                <c:pt idx="2197">
                  <c:v>33.009998000000003</c:v>
                </c:pt>
                <c:pt idx="2198">
                  <c:v>35.364285000000002</c:v>
                </c:pt>
                <c:pt idx="2199">
                  <c:v>34.398570999999997</c:v>
                </c:pt>
                <c:pt idx="2200">
                  <c:v>33.959999000000003</c:v>
                </c:pt>
                <c:pt idx="2201">
                  <c:v>33.661430000000003</c:v>
                </c:pt>
                <c:pt idx="2202">
                  <c:v>33.644286999999998</c:v>
                </c:pt>
                <c:pt idx="2203">
                  <c:v>31.657143000000001</c:v>
                </c:pt>
                <c:pt idx="2204">
                  <c:v>30.171429</c:v>
                </c:pt>
                <c:pt idx="2205">
                  <c:v>30.74</c:v>
                </c:pt>
                <c:pt idx="2206">
                  <c:v>30.348572000000001</c:v>
                </c:pt>
                <c:pt idx="2207">
                  <c:v>29.524286</c:v>
                </c:pt>
                <c:pt idx="2208">
                  <c:v>29.232856999999999</c:v>
                </c:pt>
                <c:pt idx="2209">
                  <c:v>29.175713999999999</c:v>
                </c:pt>
                <c:pt idx="2210">
                  <c:v>29.052855999999998</c:v>
                </c:pt>
                <c:pt idx="2211">
                  <c:v>30.102858000000001</c:v>
                </c:pt>
                <c:pt idx="2212">
                  <c:v>29.628571000000001</c:v>
                </c:pt>
                <c:pt idx="2213">
                  <c:v>27.921429</c:v>
                </c:pt>
                <c:pt idx="2214">
                  <c:v>27.57</c:v>
                </c:pt>
                <c:pt idx="2215">
                  <c:v>28.574286000000001</c:v>
                </c:pt>
                <c:pt idx="2216">
                  <c:v>29.219999000000001</c:v>
                </c:pt>
                <c:pt idx="2217">
                  <c:v>28.742857000000001</c:v>
                </c:pt>
                <c:pt idx="2218">
                  <c:v>31.015715</c:v>
                </c:pt>
                <c:pt idx="2219">
                  <c:v>30.548570999999999</c:v>
                </c:pt>
                <c:pt idx="2220">
                  <c:v>30.557141999999999</c:v>
                </c:pt>
                <c:pt idx="2221">
                  <c:v>29.914286000000001</c:v>
                </c:pt>
                <c:pt idx="2222">
                  <c:v>30.405714</c:v>
                </c:pt>
                <c:pt idx="2223">
                  <c:v>31.627144000000001</c:v>
                </c:pt>
                <c:pt idx="2224">
                  <c:v>32.722858000000002</c:v>
                </c:pt>
                <c:pt idx="2225">
                  <c:v>32.732857000000003</c:v>
                </c:pt>
                <c:pt idx="2226">
                  <c:v>32.85857</c:v>
                </c:pt>
                <c:pt idx="2227">
                  <c:v>33.902858999999999</c:v>
                </c:pt>
                <c:pt idx="2228">
                  <c:v>33.911430000000003</c:v>
                </c:pt>
                <c:pt idx="2229">
                  <c:v>33.992859000000003</c:v>
                </c:pt>
                <c:pt idx="2230">
                  <c:v>33.968570999999997</c:v>
                </c:pt>
                <c:pt idx="2231">
                  <c:v>34.584285999999999</c:v>
                </c:pt>
                <c:pt idx="2232">
                  <c:v>34.959999000000003</c:v>
                </c:pt>
                <c:pt idx="2233">
                  <c:v>34.889999000000003</c:v>
                </c:pt>
                <c:pt idx="2234">
                  <c:v>34.281429000000003</c:v>
                </c:pt>
                <c:pt idx="2235">
                  <c:v>33.422854999999998</c:v>
                </c:pt>
                <c:pt idx="2236">
                  <c:v>33.551430000000003</c:v>
                </c:pt>
                <c:pt idx="2237">
                  <c:v>32.594287999999999</c:v>
                </c:pt>
                <c:pt idx="2238">
                  <c:v>33.417144999999998</c:v>
                </c:pt>
                <c:pt idx="2239">
                  <c:v>34.107143000000001</c:v>
                </c:pt>
                <c:pt idx="2240">
                  <c:v>33.818568999999997</c:v>
                </c:pt>
                <c:pt idx="2241">
                  <c:v>33.64143</c:v>
                </c:pt>
                <c:pt idx="2242">
                  <c:v>33.332855000000002</c:v>
                </c:pt>
                <c:pt idx="2243">
                  <c:v>34.507140999999997</c:v>
                </c:pt>
                <c:pt idx="2244">
                  <c:v>34.918571</c:v>
                </c:pt>
                <c:pt idx="2245">
                  <c:v>36.031429000000003</c:v>
                </c:pt>
                <c:pt idx="2246">
                  <c:v>35.952857999999999</c:v>
                </c:pt>
                <c:pt idx="2247">
                  <c:v>32.701427000000002</c:v>
                </c:pt>
                <c:pt idx="2248">
                  <c:v>33.708571999999997</c:v>
                </c:pt>
                <c:pt idx="2249">
                  <c:v>33.481430000000003</c:v>
                </c:pt>
                <c:pt idx="2250">
                  <c:v>33.238571</c:v>
                </c:pt>
                <c:pt idx="2251">
                  <c:v>33.884284999999998</c:v>
                </c:pt>
                <c:pt idx="2252">
                  <c:v>33.034286000000002</c:v>
                </c:pt>
                <c:pt idx="2253">
                  <c:v>32.741427999999999</c:v>
                </c:pt>
                <c:pt idx="2254">
                  <c:v>32.901428000000003</c:v>
                </c:pt>
                <c:pt idx="2255">
                  <c:v>32.781429000000003</c:v>
                </c:pt>
                <c:pt idx="2256">
                  <c:v>33.772857999999999</c:v>
                </c:pt>
                <c:pt idx="2257">
                  <c:v>33.947144000000002</c:v>
                </c:pt>
                <c:pt idx="2258">
                  <c:v>34.381428</c:v>
                </c:pt>
                <c:pt idx="2259">
                  <c:v>35.110000999999997</c:v>
                </c:pt>
                <c:pt idx="2260">
                  <c:v>35.217143999999998</c:v>
                </c:pt>
                <c:pt idx="2261">
                  <c:v>33.869999</c:v>
                </c:pt>
                <c:pt idx="2262">
                  <c:v>33.848571999999997</c:v>
                </c:pt>
                <c:pt idx="2263">
                  <c:v>34.648570999999997</c:v>
                </c:pt>
                <c:pt idx="2264">
                  <c:v>34.675713000000002</c:v>
                </c:pt>
                <c:pt idx="2265">
                  <c:v>35.128571000000001</c:v>
                </c:pt>
                <c:pt idx="2266">
                  <c:v>35.404285000000002</c:v>
                </c:pt>
                <c:pt idx="2267">
                  <c:v>35.371428999999999</c:v>
                </c:pt>
                <c:pt idx="2268">
                  <c:v>37.067141999999997</c:v>
                </c:pt>
                <c:pt idx="2269">
                  <c:v>37.678570000000001</c:v>
                </c:pt>
                <c:pt idx="2270">
                  <c:v>37.787143999999998</c:v>
                </c:pt>
                <c:pt idx="2271">
                  <c:v>38.685715000000002</c:v>
                </c:pt>
                <c:pt idx="2272">
                  <c:v>38.18</c:v>
                </c:pt>
                <c:pt idx="2273">
                  <c:v>38.814284999999998</c:v>
                </c:pt>
                <c:pt idx="2274">
                  <c:v>39.099997999999999</c:v>
                </c:pt>
                <c:pt idx="2275">
                  <c:v>37.512855999999999</c:v>
                </c:pt>
                <c:pt idx="2276">
                  <c:v>37.669998</c:v>
                </c:pt>
                <c:pt idx="2277">
                  <c:v>37.465713999999998</c:v>
                </c:pt>
                <c:pt idx="2278">
                  <c:v>37.509998000000003</c:v>
                </c:pt>
                <c:pt idx="2279">
                  <c:v>36.945712999999998</c:v>
                </c:pt>
                <c:pt idx="2280">
                  <c:v>36.745711999999997</c:v>
                </c:pt>
                <c:pt idx="2281">
                  <c:v>37.304287000000002</c:v>
                </c:pt>
                <c:pt idx="2282">
                  <c:v>36.731430000000003</c:v>
                </c:pt>
                <c:pt idx="2283">
                  <c:v>35.614285000000002</c:v>
                </c:pt>
                <c:pt idx="2284">
                  <c:v>35.095714999999998</c:v>
                </c:pt>
                <c:pt idx="2285">
                  <c:v>35.090000000000003</c:v>
                </c:pt>
                <c:pt idx="2286">
                  <c:v>36.235714000000002</c:v>
                </c:pt>
                <c:pt idx="2287">
                  <c:v>35.522857999999999</c:v>
                </c:pt>
                <c:pt idx="2288">
                  <c:v>36.531429000000003</c:v>
                </c:pt>
                <c:pt idx="2289">
                  <c:v>36.708571999999997</c:v>
                </c:pt>
                <c:pt idx="2290">
                  <c:v>37.159999999999997</c:v>
                </c:pt>
                <c:pt idx="2291">
                  <c:v>37.869999</c:v>
                </c:pt>
                <c:pt idx="2292">
                  <c:v>37.848571999999997</c:v>
                </c:pt>
                <c:pt idx="2293">
                  <c:v>37.527141999999998</c:v>
                </c:pt>
                <c:pt idx="2294">
                  <c:v>38.284286000000002</c:v>
                </c:pt>
                <c:pt idx="2295">
                  <c:v>41.375712999999998</c:v>
                </c:pt>
                <c:pt idx="2296">
                  <c:v>41.565716000000002</c:v>
                </c:pt>
                <c:pt idx="2297">
                  <c:v>41.774284000000002</c:v>
                </c:pt>
                <c:pt idx="2298">
                  <c:v>42.162857000000002</c:v>
                </c:pt>
                <c:pt idx="2299">
                  <c:v>41.534286000000002</c:v>
                </c:pt>
                <c:pt idx="2300">
                  <c:v>41.610000999999997</c:v>
                </c:pt>
                <c:pt idx="2301">
                  <c:v>42.675713000000002</c:v>
                </c:pt>
                <c:pt idx="2302">
                  <c:v>40.945712999999998</c:v>
                </c:pt>
                <c:pt idx="2303">
                  <c:v>40.990001999999997</c:v>
                </c:pt>
                <c:pt idx="2304">
                  <c:v>39.857143000000001</c:v>
                </c:pt>
                <c:pt idx="2305">
                  <c:v>41.041428000000003</c:v>
                </c:pt>
                <c:pt idx="2306">
                  <c:v>40.200001</c:v>
                </c:pt>
                <c:pt idx="2307">
                  <c:v>39.401428000000003</c:v>
                </c:pt>
                <c:pt idx="2308">
                  <c:v>39.511429</c:v>
                </c:pt>
                <c:pt idx="2309">
                  <c:v>40.218570999999997</c:v>
                </c:pt>
                <c:pt idx="2310">
                  <c:v>38.130001</c:v>
                </c:pt>
                <c:pt idx="2311">
                  <c:v>38.488571</c:v>
                </c:pt>
                <c:pt idx="2312">
                  <c:v>38.088569999999997</c:v>
                </c:pt>
                <c:pt idx="2313">
                  <c:v>37.998569000000003</c:v>
                </c:pt>
                <c:pt idx="2314">
                  <c:v>37.625712999999998</c:v>
                </c:pt>
                <c:pt idx="2315">
                  <c:v>36.742859000000003</c:v>
                </c:pt>
                <c:pt idx="2316">
                  <c:v>37.142856999999999</c:v>
                </c:pt>
                <c:pt idx="2317">
                  <c:v>35.110000999999997</c:v>
                </c:pt>
                <c:pt idx="2318">
                  <c:v>34.444285999999998</c:v>
                </c:pt>
                <c:pt idx="2319">
                  <c:v>32.377144000000001</c:v>
                </c:pt>
                <c:pt idx="2320">
                  <c:v>33.971428000000003</c:v>
                </c:pt>
                <c:pt idx="2321">
                  <c:v>33.202857999999999</c:v>
                </c:pt>
                <c:pt idx="2322">
                  <c:v>34.732857000000003</c:v>
                </c:pt>
                <c:pt idx="2323">
                  <c:v>34.857143000000001</c:v>
                </c:pt>
                <c:pt idx="2324">
                  <c:v>35.182858000000003</c:v>
                </c:pt>
                <c:pt idx="2325">
                  <c:v>34.148570999999997</c:v>
                </c:pt>
                <c:pt idx="2326">
                  <c:v>33.177143000000001</c:v>
                </c:pt>
                <c:pt idx="2327">
                  <c:v>31.068570999999999</c:v>
                </c:pt>
                <c:pt idx="2328">
                  <c:v>29.315714</c:v>
                </c:pt>
                <c:pt idx="2329">
                  <c:v>29.315714</c:v>
                </c:pt>
                <c:pt idx="2330">
                  <c:v>31.362857999999999</c:v>
                </c:pt>
                <c:pt idx="2331">
                  <c:v>30.861429000000001</c:v>
                </c:pt>
                <c:pt idx="2332">
                  <c:v>30.832857000000001</c:v>
                </c:pt>
                <c:pt idx="2333">
                  <c:v>31.69857</c:v>
                </c:pt>
                <c:pt idx="2334">
                  <c:v>32.148570999999997</c:v>
                </c:pt>
                <c:pt idx="2335">
                  <c:v>33.754288000000003</c:v>
                </c:pt>
                <c:pt idx="2336">
                  <c:v>33.572856999999999</c:v>
                </c:pt>
                <c:pt idx="2337">
                  <c:v>33.324286999999998</c:v>
                </c:pt>
                <c:pt idx="2338">
                  <c:v>30.444286000000002</c:v>
                </c:pt>
                <c:pt idx="2339">
                  <c:v>31.252856999999999</c:v>
                </c:pt>
                <c:pt idx="2340">
                  <c:v>30.857143000000001</c:v>
                </c:pt>
                <c:pt idx="2341">
                  <c:v>30.171429</c:v>
                </c:pt>
                <c:pt idx="2342">
                  <c:v>29.138570999999999</c:v>
                </c:pt>
                <c:pt idx="2343">
                  <c:v>30.007142999999999</c:v>
                </c:pt>
                <c:pt idx="2344">
                  <c:v>29.821428000000001</c:v>
                </c:pt>
                <c:pt idx="2345">
                  <c:v>29.815714</c:v>
                </c:pt>
                <c:pt idx="2346">
                  <c:v>24.178571999999999</c:v>
                </c:pt>
                <c:pt idx="2347">
                  <c:v>22.17</c:v>
                </c:pt>
                <c:pt idx="2348">
                  <c:v>20.535713000000001</c:v>
                </c:pt>
                <c:pt idx="2349">
                  <c:v>18.575714000000001</c:v>
                </c:pt>
                <c:pt idx="2350">
                  <c:v>18.357143000000001</c:v>
                </c:pt>
                <c:pt idx="2351">
                  <c:v>18.361429000000001</c:v>
                </c:pt>
                <c:pt idx="2352">
                  <c:v>18.48</c:v>
                </c:pt>
                <c:pt idx="2353">
                  <c:v>18.888570999999999</c:v>
                </c:pt>
                <c:pt idx="2354">
                  <c:v>18.212855999999999</c:v>
                </c:pt>
                <c:pt idx="2355">
                  <c:v>18.162856999999999</c:v>
                </c:pt>
                <c:pt idx="2356">
                  <c:v>16.170000000000002</c:v>
                </c:pt>
                <c:pt idx="2357">
                  <c:v>16.181429000000001</c:v>
                </c:pt>
                <c:pt idx="2358">
                  <c:v>16.178571999999999</c:v>
                </c:pt>
                <c:pt idx="2359">
                  <c:v>16.414286000000001</c:v>
                </c:pt>
                <c:pt idx="2360">
                  <c:v>17.10857</c:v>
                </c:pt>
                <c:pt idx="2361">
                  <c:v>17.605715</c:v>
                </c:pt>
                <c:pt idx="2362">
                  <c:v>16.744285999999999</c:v>
                </c:pt>
                <c:pt idx="2363">
                  <c:v>15.945714000000001</c:v>
                </c:pt>
                <c:pt idx="2364">
                  <c:v>15.522857</c:v>
                </c:pt>
                <c:pt idx="2365">
                  <c:v>16.231428000000001</c:v>
                </c:pt>
                <c:pt idx="2366">
                  <c:v>16.715713999999998</c:v>
                </c:pt>
                <c:pt idx="2367">
                  <c:v>16.577143</c:v>
                </c:pt>
                <c:pt idx="2368">
                  <c:v>16.761429</c:v>
                </c:pt>
                <c:pt idx="2369">
                  <c:v>15.962857</c:v>
                </c:pt>
                <c:pt idx="2370">
                  <c:v>15.631429000000001</c:v>
                </c:pt>
                <c:pt idx="2371">
                  <c:v>15.925713999999999</c:v>
                </c:pt>
                <c:pt idx="2372">
                  <c:v>16.719999000000001</c:v>
                </c:pt>
                <c:pt idx="2373">
                  <c:v>16.977142000000001</c:v>
                </c:pt>
                <c:pt idx="2374">
                  <c:v>11.052856999999999</c:v>
                </c:pt>
                <c:pt idx="2375">
                  <c:v>11.342857</c:v>
                </c:pt>
                <c:pt idx="2376">
                  <c:v>11.551429000000001</c:v>
                </c:pt>
                <c:pt idx="2377">
                  <c:v>12.02</c:v>
                </c:pt>
                <c:pt idx="2378">
                  <c:v>11.725714</c:v>
                </c:pt>
                <c:pt idx="2379">
                  <c:v>11.441428999999999</c:v>
                </c:pt>
                <c:pt idx="2380">
                  <c:v>11.912857000000001</c:v>
                </c:pt>
                <c:pt idx="2381">
                  <c:v>13.184286</c:v>
                </c:pt>
                <c:pt idx="2382">
                  <c:v>12.86</c:v>
                </c:pt>
                <c:pt idx="2383">
                  <c:v>12.975714</c:v>
                </c:pt>
                <c:pt idx="2384">
                  <c:v>12.924286</c:v>
                </c:pt>
                <c:pt idx="2385">
                  <c:v>12.578571</c:v>
                </c:pt>
                <c:pt idx="2386">
                  <c:v>12.16</c:v>
                </c:pt>
                <c:pt idx="2387">
                  <c:v>12.535714</c:v>
                </c:pt>
                <c:pt idx="2388">
                  <c:v>12.245714</c:v>
                </c:pt>
                <c:pt idx="2389">
                  <c:v>12.325714</c:v>
                </c:pt>
                <c:pt idx="2390">
                  <c:v>11.597143000000001</c:v>
                </c:pt>
                <c:pt idx="2391">
                  <c:v>10.922857</c:v>
                </c:pt>
                <c:pt idx="2392">
                  <c:v>11.151429</c:v>
                </c:pt>
                <c:pt idx="2393">
                  <c:v>10.638571000000001</c:v>
                </c:pt>
                <c:pt idx="2394">
                  <c:v>10.064285999999999</c:v>
                </c:pt>
                <c:pt idx="2395">
                  <c:v>9.7857140000000005</c:v>
                </c:pt>
                <c:pt idx="2396">
                  <c:v>9.1228569999999998</c:v>
                </c:pt>
                <c:pt idx="2397">
                  <c:v>9.9928570000000008</c:v>
                </c:pt>
                <c:pt idx="2398">
                  <c:v>9.6528569999999991</c:v>
                </c:pt>
                <c:pt idx="2399">
                  <c:v>9.2185710000000007</c:v>
                </c:pt>
                <c:pt idx="2400">
                  <c:v>9.5957139999999992</c:v>
                </c:pt>
                <c:pt idx="2401">
                  <c:v>9.4814290000000003</c:v>
                </c:pt>
                <c:pt idx="2402">
                  <c:v>10.017143000000001</c:v>
                </c:pt>
                <c:pt idx="2403">
                  <c:v>9.7342860000000009</c:v>
                </c:pt>
                <c:pt idx="2404">
                  <c:v>10.28</c:v>
                </c:pt>
                <c:pt idx="2405">
                  <c:v>9.9171429999999994</c:v>
                </c:pt>
                <c:pt idx="2406">
                  <c:v>10.127143</c:v>
                </c:pt>
                <c:pt idx="2407">
                  <c:v>10.751429</c:v>
                </c:pt>
                <c:pt idx="2408">
                  <c:v>10.301429000000001</c:v>
                </c:pt>
                <c:pt idx="2409">
                  <c:v>10.148571</c:v>
                </c:pt>
                <c:pt idx="2410">
                  <c:v>9.9600000000000009</c:v>
                </c:pt>
                <c:pt idx="2411">
                  <c:v>9.9742859999999993</c:v>
                </c:pt>
                <c:pt idx="2412">
                  <c:v>9.5928570000000004</c:v>
                </c:pt>
                <c:pt idx="2413">
                  <c:v>10.199999999999999</c:v>
                </c:pt>
                <c:pt idx="2414">
                  <c:v>10.138571000000001</c:v>
                </c:pt>
                <c:pt idx="2415">
                  <c:v>10.548571000000001</c:v>
                </c:pt>
                <c:pt idx="2416">
                  <c:v>10.374286</c:v>
                </c:pt>
                <c:pt idx="2417">
                  <c:v>10.085713999999999</c:v>
                </c:pt>
                <c:pt idx="2418">
                  <c:v>9.8857140000000001</c:v>
                </c:pt>
                <c:pt idx="2419">
                  <c:v>9.9</c:v>
                </c:pt>
                <c:pt idx="2420">
                  <c:v>9.8985710000000005</c:v>
                </c:pt>
                <c:pt idx="2421">
                  <c:v>10.32</c:v>
                </c:pt>
                <c:pt idx="2422">
                  <c:v>11.492857000000001</c:v>
                </c:pt>
                <c:pt idx="2423">
                  <c:v>11.328571</c:v>
                </c:pt>
                <c:pt idx="2424">
                  <c:v>12.327143</c:v>
                </c:pt>
                <c:pt idx="2425">
                  <c:v>14.025714000000001</c:v>
                </c:pt>
                <c:pt idx="2426">
                  <c:v>13.69</c:v>
                </c:pt>
                <c:pt idx="2427">
                  <c:v>13.164286000000001</c:v>
                </c:pt>
                <c:pt idx="2428">
                  <c:v>13.164286000000001</c:v>
                </c:pt>
                <c:pt idx="2429">
                  <c:v>13.482856999999999</c:v>
                </c:pt>
                <c:pt idx="2430">
                  <c:v>13.531428999999999</c:v>
                </c:pt>
                <c:pt idx="2431">
                  <c:v>14.077143</c:v>
                </c:pt>
                <c:pt idx="2432">
                  <c:v>14.78</c:v>
                </c:pt>
                <c:pt idx="2433">
                  <c:v>14.32</c:v>
                </c:pt>
                <c:pt idx="2434">
                  <c:v>13.422857</c:v>
                </c:pt>
                <c:pt idx="2435">
                  <c:v>13.238571</c:v>
                </c:pt>
                <c:pt idx="2436">
                  <c:v>13.577143</c:v>
                </c:pt>
                <c:pt idx="2437">
                  <c:v>16.572856999999999</c:v>
                </c:pt>
                <c:pt idx="2438">
                  <c:v>17.684286</c:v>
                </c:pt>
                <c:pt idx="2439">
                  <c:v>17.918571</c:v>
                </c:pt>
                <c:pt idx="2440">
                  <c:v>17.171429</c:v>
                </c:pt>
                <c:pt idx="2441">
                  <c:v>17.567142</c:v>
                </c:pt>
                <c:pt idx="2442">
                  <c:v>17.714286999999999</c:v>
                </c:pt>
                <c:pt idx="2443">
                  <c:v>18.061427999999999</c:v>
                </c:pt>
                <c:pt idx="2444">
                  <c:v>18.464286999999999</c:v>
                </c:pt>
                <c:pt idx="2445">
                  <c:v>18.268571999999999</c:v>
                </c:pt>
                <c:pt idx="2446">
                  <c:v>17.714286999999999</c:v>
                </c:pt>
                <c:pt idx="2447">
                  <c:v>17.834285999999999</c:v>
                </c:pt>
                <c:pt idx="2448">
                  <c:v>17.704287000000001</c:v>
                </c:pt>
                <c:pt idx="2449">
                  <c:v>16.899999999999999</c:v>
                </c:pt>
                <c:pt idx="2450">
                  <c:v>17.581429</c:v>
                </c:pt>
                <c:pt idx="2451">
                  <c:v>17.437142999999999</c:v>
                </c:pt>
                <c:pt idx="2452">
                  <c:v>17.415714000000001</c:v>
                </c:pt>
                <c:pt idx="2453">
                  <c:v>17.407143000000001</c:v>
                </c:pt>
                <c:pt idx="2454">
                  <c:v>16.771429000000001</c:v>
                </c:pt>
                <c:pt idx="2455">
                  <c:v>16.057141999999999</c:v>
                </c:pt>
                <c:pt idx="2456">
                  <c:v>16.14143</c:v>
                </c:pt>
                <c:pt idx="2457">
                  <c:v>15.952857</c:v>
                </c:pt>
                <c:pt idx="2458">
                  <c:v>15.63</c:v>
                </c:pt>
                <c:pt idx="2459">
                  <c:v>16.188572000000001</c:v>
                </c:pt>
                <c:pt idx="2460">
                  <c:v>15.818571</c:v>
                </c:pt>
                <c:pt idx="2461">
                  <c:v>16.107143000000001</c:v>
                </c:pt>
                <c:pt idx="2462">
                  <c:v>16.442858000000001</c:v>
                </c:pt>
                <c:pt idx="2463">
                  <c:v>15.83</c:v>
                </c:pt>
                <c:pt idx="2464">
                  <c:v>15.304285999999999</c:v>
                </c:pt>
                <c:pt idx="2465">
                  <c:v>15.027143000000001</c:v>
                </c:pt>
                <c:pt idx="2466">
                  <c:v>15.438571</c:v>
                </c:pt>
                <c:pt idx="2467">
                  <c:v>15.59</c:v>
                </c:pt>
                <c:pt idx="2468">
                  <c:v>15.171429</c:v>
                </c:pt>
                <c:pt idx="2469">
                  <c:v>15.192857</c:v>
                </c:pt>
                <c:pt idx="2470">
                  <c:v>15.035714</c:v>
                </c:pt>
                <c:pt idx="2471">
                  <c:v>15.738571</c:v>
                </c:pt>
                <c:pt idx="2472">
                  <c:v>15.708570999999999</c:v>
                </c:pt>
                <c:pt idx="2473">
                  <c:v>16.332857000000001</c:v>
                </c:pt>
                <c:pt idx="2474">
                  <c:v>16.431429000000001</c:v>
                </c:pt>
                <c:pt idx="2475">
                  <c:v>17.157143000000001</c:v>
                </c:pt>
                <c:pt idx="2476">
                  <c:v>16.96143</c:v>
                </c:pt>
                <c:pt idx="2477">
                  <c:v>17.170000000000002</c:v>
                </c:pt>
                <c:pt idx="2478">
                  <c:v>17.427143000000001</c:v>
                </c:pt>
                <c:pt idx="2479">
                  <c:v>17.238571</c:v>
                </c:pt>
                <c:pt idx="2480">
                  <c:v>16.972857000000001</c:v>
                </c:pt>
                <c:pt idx="2481">
                  <c:v>16.435714999999998</c:v>
                </c:pt>
                <c:pt idx="2482">
                  <c:v>16.434286</c:v>
                </c:pt>
                <c:pt idx="2483">
                  <c:v>16.281428999999999</c:v>
                </c:pt>
                <c:pt idx="2484">
                  <c:v>16.137142000000001</c:v>
                </c:pt>
                <c:pt idx="2485">
                  <c:v>15.751429</c:v>
                </c:pt>
                <c:pt idx="2486">
                  <c:v>15.785714</c:v>
                </c:pt>
                <c:pt idx="2487">
                  <c:v>15.24</c:v>
                </c:pt>
                <c:pt idx="2488">
                  <c:v>14.56</c:v>
                </c:pt>
                <c:pt idx="2489">
                  <c:v>14.258571</c:v>
                </c:pt>
                <c:pt idx="2490">
                  <c:v>14.894285999999999</c:v>
                </c:pt>
                <c:pt idx="2491">
                  <c:v>14.881429000000001</c:v>
                </c:pt>
                <c:pt idx="2492">
                  <c:v>14.45</c:v>
                </c:pt>
                <c:pt idx="2493">
                  <c:v>15.288570999999999</c:v>
                </c:pt>
                <c:pt idx="2494">
                  <c:v>15.28</c:v>
                </c:pt>
                <c:pt idx="2495">
                  <c:v>15.298571000000001</c:v>
                </c:pt>
                <c:pt idx="2496">
                  <c:v>15.158571</c:v>
                </c:pt>
                <c:pt idx="2497">
                  <c:v>14.548571000000001</c:v>
                </c:pt>
                <c:pt idx="2498">
                  <c:v>12.525714000000001</c:v>
                </c:pt>
                <c:pt idx="2499">
                  <c:v>12.335713999999999</c:v>
                </c:pt>
                <c:pt idx="2500">
                  <c:v>12.152856999999999</c:v>
                </c:pt>
                <c:pt idx="2501">
                  <c:v>11.962857</c:v>
                </c:pt>
                <c:pt idx="2502">
                  <c:v>11.448570999999999</c:v>
                </c:pt>
                <c:pt idx="2503">
                  <c:v>11.622857</c:v>
                </c:pt>
                <c:pt idx="2504">
                  <c:v>11.747142999999999</c:v>
                </c:pt>
                <c:pt idx="2505">
                  <c:v>10.852857</c:v>
                </c:pt>
                <c:pt idx="2506">
                  <c:v>10.448570999999999</c:v>
                </c:pt>
                <c:pt idx="2507">
                  <c:v>10.492857000000001</c:v>
                </c:pt>
                <c:pt idx="2508">
                  <c:v>10.398571</c:v>
                </c:pt>
                <c:pt idx="2509">
                  <c:v>10.621428999999999</c:v>
                </c:pt>
                <c:pt idx="2510">
                  <c:v>10.345713999999999</c:v>
                </c:pt>
                <c:pt idx="2511">
                  <c:v>11.054285999999999</c:v>
                </c:pt>
                <c:pt idx="2512">
                  <c:v>10.994286000000001</c:v>
                </c:pt>
                <c:pt idx="2513">
                  <c:v>11.068571</c:v>
                </c:pt>
                <c:pt idx="2514">
                  <c:v>10.6</c:v>
                </c:pt>
                <c:pt idx="2515">
                  <c:v>10.281428999999999</c:v>
                </c:pt>
                <c:pt idx="2516">
                  <c:v>9.9942860000000007</c:v>
                </c:pt>
                <c:pt idx="2517">
                  <c:v>10.248571</c:v>
                </c:pt>
                <c:pt idx="2518">
                  <c:v>9.6728570000000005</c:v>
                </c:pt>
                <c:pt idx="2519">
                  <c:v>10.272857</c:v>
                </c:pt>
                <c:pt idx="2520">
                  <c:v>10.038570999999999</c:v>
                </c:pt>
                <c:pt idx="2521">
                  <c:v>10.031428999999999</c:v>
                </c:pt>
                <c:pt idx="2522">
                  <c:v>9.92</c:v>
                </c:pt>
                <c:pt idx="2523">
                  <c:v>9.6199999999999992</c:v>
                </c:pt>
                <c:pt idx="2524">
                  <c:v>9.0628569999999993</c:v>
                </c:pt>
                <c:pt idx="2525">
                  <c:v>8.9928570000000008</c:v>
                </c:pt>
                <c:pt idx="2526">
                  <c:v>9.2857140000000005</c:v>
                </c:pt>
                <c:pt idx="2527">
                  <c:v>9.2614289999999997</c:v>
                </c:pt>
                <c:pt idx="2528">
                  <c:v>9.411429</c:v>
                </c:pt>
                <c:pt idx="2529">
                  <c:v>9.2342860000000009</c:v>
                </c:pt>
                <c:pt idx="2530">
                  <c:v>9.3771430000000002</c:v>
                </c:pt>
                <c:pt idx="2531">
                  <c:v>9</c:v>
                </c:pt>
                <c:pt idx="2532">
                  <c:v>9.0028570000000006</c:v>
                </c:pt>
                <c:pt idx="2533">
                  <c:v>8.975714</c:v>
                </c:pt>
                <c:pt idx="2534">
                  <c:v>8.9514289999999992</c:v>
                </c:pt>
                <c:pt idx="2535">
                  <c:v>9.3985710000000005</c:v>
                </c:pt>
                <c:pt idx="2536">
                  <c:v>9.5328569999999999</c:v>
                </c:pt>
                <c:pt idx="2537">
                  <c:v>9.975714</c:v>
                </c:pt>
                <c:pt idx="2538">
                  <c:v>9.7371429999999997</c:v>
                </c:pt>
                <c:pt idx="2539">
                  <c:v>9.4057139999999997</c:v>
                </c:pt>
                <c:pt idx="2540">
                  <c:v>9.694286</c:v>
                </c:pt>
                <c:pt idx="2541">
                  <c:v>9.5757139999999996</c:v>
                </c:pt>
                <c:pt idx="2542">
                  <c:v>9.5428569999999997</c:v>
                </c:pt>
                <c:pt idx="2543">
                  <c:v>9.4985710000000001</c:v>
                </c:pt>
                <c:pt idx="2544">
                  <c:v>9.6228569999999998</c:v>
                </c:pt>
                <c:pt idx="2545">
                  <c:v>9.7842859999999998</c:v>
                </c:pt>
                <c:pt idx="2546">
                  <c:v>9.6928570000000001</c:v>
                </c:pt>
                <c:pt idx="2547">
                  <c:v>10.291429000000001</c:v>
                </c:pt>
                <c:pt idx="2548">
                  <c:v>11.674286</c:v>
                </c:pt>
                <c:pt idx="2549">
                  <c:v>11.698570999999999</c:v>
                </c:pt>
                <c:pt idx="2550">
                  <c:v>11.855714000000001</c:v>
                </c:pt>
                <c:pt idx="2551">
                  <c:v>11.461429000000001</c:v>
                </c:pt>
                <c:pt idx="2552">
                  <c:v>11.662857000000001</c:v>
                </c:pt>
                <c:pt idx="2553">
                  <c:v>12.138571000000001</c:v>
                </c:pt>
                <c:pt idx="2554">
                  <c:v>12.128571000000001</c:v>
                </c:pt>
                <c:pt idx="2555">
                  <c:v>11.854286</c:v>
                </c:pt>
                <c:pt idx="2556">
                  <c:v>11.682857</c:v>
                </c:pt>
                <c:pt idx="2557">
                  <c:v>11.61</c:v>
                </c:pt>
                <c:pt idx="2558">
                  <c:v>11.874286</c:v>
                </c:pt>
                <c:pt idx="2559">
                  <c:v>11.688571</c:v>
                </c:pt>
                <c:pt idx="2560">
                  <c:v>11.42</c:v>
                </c:pt>
                <c:pt idx="2561">
                  <c:v>11.484286000000001</c:v>
                </c:pt>
                <c:pt idx="2562">
                  <c:v>8.6114289999999993</c:v>
                </c:pt>
                <c:pt idx="2563">
                  <c:v>8.1442859999999992</c:v>
                </c:pt>
                <c:pt idx="2564">
                  <c:v>8.4171429999999994</c:v>
                </c:pt>
                <c:pt idx="2565">
                  <c:v>8.25</c:v>
                </c:pt>
                <c:pt idx="2566">
                  <c:v>8.1214289999999991</c:v>
                </c:pt>
                <c:pt idx="2567">
                  <c:v>7.7857139999999996</c:v>
                </c:pt>
                <c:pt idx="2568">
                  <c:v>7.6957139999999997</c:v>
                </c:pt>
                <c:pt idx="2569">
                  <c:v>7.7014290000000001</c:v>
                </c:pt>
                <c:pt idx="2570">
                  <c:v>8.112857</c:v>
                </c:pt>
                <c:pt idx="2571">
                  <c:v>8.2714289999999995</c:v>
                </c:pt>
                <c:pt idx="2572">
                  <c:v>8.2571429999999992</c:v>
                </c:pt>
                <c:pt idx="2573">
                  <c:v>8.2728570000000001</c:v>
                </c:pt>
                <c:pt idx="2574">
                  <c:v>8.5571429999999999</c:v>
                </c:pt>
                <c:pt idx="2575">
                  <c:v>8.5585710000000006</c:v>
                </c:pt>
                <c:pt idx="2576">
                  <c:v>8.8228570000000008</c:v>
                </c:pt>
                <c:pt idx="2577">
                  <c:v>9.0371430000000004</c:v>
                </c:pt>
                <c:pt idx="2578">
                  <c:v>9.1871430000000007</c:v>
                </c:pt>
                <c:pt idx="2579">
                  <c:v>9.0985709999999997</c:v>
                </c:pt>
                <c:pt idx="2580">
                  <c:v>9.1771429999999992</c:v>
                </c:pt>
                <c:pt idx="2581">
                  <c:v>9.3714289999999991</c:v>
                </c:pt>
                <c:pt idx="2582">
                  <c:v>9.3428570000000004</c:v>
                </c:pt>
                <c:pt idx="2583">
                  <c:v>9.15</c:v>
                </c:pt>
                <c:pt idx="2584">
                  <c:v>9.0228570000000001</c:v>
                </c:pt>
                <c:pt idx="2585">
                  <c:v>8.9128570000000007</c:v>
                </c:pt>
                <c:pt idx="2586">
                  <c:v>8.9928570000000008</c:v>
                </c:pt>
                <c:pt idx="2587">
                  <c:v>9.0628569999999993</c:v>
                </c:pt>
                <c:pt idx="2588">
                  <c:v>8.64</c:v>
                </c:pt>
                <c:pt idx="2589">
                  <c:v>8.5314289999999993</c:v>
                </c:pt>
                <c:pt idx="2590">
                  <c:v>7.99</c:v>
                </c:pt>
                <c:pt idx="2591">
                  <c:v>7.8514290000000004</c:v>
                </c:pt>
                <c:pt idx="2592">
                  <c:v>8.0928570000000004</c:v>
                </c:pt>
                <c:pt idx="2593">
                  <c:v>8.0942860000000003</c:v>
                </c:pt>
                <c:pt idx="2594">
                  <c:v>7.9885710000000003</c:v>
                </c:pt>
                <c:pt idx="2595">
                  <c:v>8.1657139999999995</c:v>
                </c:pt>
                <c:pt idx="2596">
                  <c:v>8.1728570000000005</c:v>
                </c:pt>
                <c:pt idx="2597">
                  <c:v>8.2857140000000005</c:v>
                </c:pt>
                <c:pt idx="2598">
                  <c:v>8.6457139999999999</c:v>
                </c:pt>
                <c:pt idx="2599">
                  <c:v>8.1457139999999999</c:v>
                </c:pt>
                <c:pt idx="2600">
                  <c:v>8.0085709999999999</c:v>
                </c:pt>
                <c:pt idx="2601">
                  <c:v>8.1485710000000005</c:v>
                </c:pt>
                <c:pt idx="2602">
                  <c:v>8.3914290000000005</c:v>
                </c:pt>
                <c:pt idx="2603">
                  <c:v>8.2557139999999993</c:v>
                </c:pt>
                <c:pt idx="2604">
                  <c:v>8.055714</c:v>
                </c:pt>
                <c:pt idx="2605">
                  <c:v>7.6857139999999999</c:v>
                </c:pt>
                <c:pt idx="2606">
                  <c:v>7.8757140000000003</c:v>
                </c:pt>
                <c:pt idx="2607">
                  <c:v>7.9357139999999999</c:v>
                </c:pt>
                <c:pt idx="2608">
                  <c:v>7.7771429999999997</c:v>
                </c:pt>
                <c:pt idx="2609">
                  <c:v>8.0071429999999992</c:v>
                </c:pt>
                <c:pt idx="2610">
                  <c:v>8.0657139999999998</c:v>
                </c:pt>
                <c:pt idx="2611">
                  <c:v>8.94</c:v>
                </c:pt>
                <c:pt idx="2612">
                  <c:v>9.524286</c:v>
                </c:pt>
                <c:pt idx="2613">
                  <c:v>9.5085709999999999</c:v>
                </c:pt>
                <c:pt idx="2614">
                  <c:v>10.502857000000001</c:v>
                </c:pt>
                <c:pt idx="2615">
                  <c:v>9.3614289999999993</c:v>
                </c:pt>
                <c:pt idx="2616">
                  <c:v>9.3571430000000007</c:v>
                </c:pt>
                <c:pt idx="2617">
                  <c:v>9.4257139999999993</c:v>
                </c:pt>
                <c:pt idx="2618">
                  <c:v>9.19</c:v>
                </c:pt>
                <c:pt idx="2619">
                  <c:v>9.2514289999999999</c:v>
                </c:pt>
                <c:pt idx="2620">
                  <c:v>9.4357140000000008</c:v>
                </c:pt>
                <c:pt idx="2621">
                  <c:v>9.7885709999999992</c:v>
                </c:pt>
                <c:pt idx="2622">
                  <c:v>9.6228569999999998</c:v>
                </c:pt>
                <c:pt idx="2623">
                  <c:v>9.2828569999999999</c:v>
                </c:pt>
                <c:pt idx="2624">
                  <c:v>9.6971430000000005</c:v>
                </c:pt>
                <c:pt idx="2625">
                  <c:v>9.7457139999999995</c:v>
                </c:pt>
                <c:pt idx="2626">
                  <c:v>8.588571</c:v>
                </c:pt>
                <c:pt idx="2627">
                  <c:v>8.7871430000000004</c:v>
                </c:pt>
                <c:pt idx="2628">
                  <c:v>9.94</c:v>
                </c:pt>
                <c:pt idx="2629">
                  <c:v>11.32</c:v>
                </c:pt>
                <c:pt idx="2630">
                  <c:v>11.098571</c:v>
                </c:pt>
                <c:pt idx="2631">
                  <c:v>10.985714</c:v>
                </c:pt>
                <c:pt idx="2632">
                  <c:v>11.177142999999999</c:v>
                </c:pt>
                <c:pt idx="2633">
                  <c:v>10.91</c:v>
                </c:pt>
                <c:pt idx="2634">
                  <c:v>11.097143000000001</c:v>
                </c:pt>
                <c:pt idx="2635">
                  <c:v>10.852857</c:v>
                </c:pt>
                <c:pt idx="2636">
                  <c:v>11.128571000000001</c:v>
                </c:pt>
                <c:pt idx="2637">
                  <c:v>11.17</c:v>
                </c:pt>
                <c:pt idx="2638">
                  <c:v>11.372857</c:v>
                </c:pt>
                <c:pt idx="2639">
                  <c:v>11.397143</c:v>
                </c:pt>
                <c:pt idx="2640">
                  <c:v>11.64</c:v>
                </c:pt>
                <c:pt idx="2641">
                  <c:v>11.557143</c:v>
                </c:pt>
                <c:pt idx="2642">
                  <c:v>11.622857</c:v>
                </c:pt>
                <c:pt idx="2643">
                  <c:v>11.771428999999999</c:v>
                </c:pt>
                <c:pt idx="2644">
                  <c:v>11.857143000000001</c:v>
                </c:pt>
                <c:pt idx="2645">
                  <c:v>11.85</c:v>
                </c:pt>
                <c:pt idx="2646">
                  <c:v>11.722856999999999</c:v>
                </c:pt>
                <c:pt idx="2647">
                  <c:v>11.868570999999999</c:v>
                </c:pt>
                <c:pt idx="2648">
                  <c:v>11.747142999999999</c:v>
                </c:pt>
                <c:pt idx="2649">
                  <c:v>11.625714</c:v>
                </c:pt>
                <c:pt idx="2650">
                  <c:v>11.672857</c:v>
                </c:pt>
                <c:pt idx="2651">
                  <c:v>10.857143000000001</c:v>
                </c:pt>
                <c:pt idx="2652">
                  <c:v>12.378571000000001</c:v>
                </c:pt>
                <c:pt idx="2653">
                  <c:v>11.91</c:v>
                </c:pt>
                <c:pt idx="2654">
                  <c:v>12.31</c:v>
                </c:pt>
                <c:pt idx="2655">
                  <c:v>12.282857</c:v>
                </c:pt>
                <c:pt idx="2656">
                  <c:v>12.114286</c:v>
                </c:pt>
                <c:pt idx="2657">
                  <c:v>12.297143</c:v>
                </c:pt>
                <c:pt idx="2658">
                  <c:v>12.961429000000001</c:v>
                </c:pt>
                <c:pt idx="2659">
                  <c:v>13.222856999999999</c:v>
                </c:pt>
                <c:pt idx="2660">
                  <c:v>13.328571</c:v>
                </c:pt>
                <c:pt idx="2661">
                  <c:v>13.528570999999999</c:v>
                </c:pt>
                <c:pt idx="2662">
                  <c:v>13.662857000000001</c:v>
                </c:pt>
                <c:pt idx="2663">
                  <c:v>13.425713999999999</c:v>
                </c:pt>
                <c:pt idx="2664">
                  <c:v>13.357143000000001</c:v>
                </c:pt>
                <c:pt idx="2665">
                  <c:v>13.048571000000001</c:v>
                </c:pt>
                <c:pt idx="2666">
                  <c:v>12.89</c:v>
                </c:pt>
                <c:pt idx="2667">
                  <c:v>12.95</c:v>
                </c:pt>
                <c:pt idx="2668">
                  <c:v>12.928571</c:v>
                </c:pt>
                <c:pt idx="2669">
                  <c:v>12.761429</c:v>
                </c:pt>
                <c:pt idx="2670">
                  <c:v>13.227143</c:v>
                </c:pt>
                <c:pt idx="2671">
                  <c:v>13.144285999999999</c:v>
                </c:pt>
                <c:pt idx="2672">
                  <c:v>13.798571000000001</c:v>
                </c:pt>
                <c:pt idx="2673">
                  <c:v>13.711429000000001</c:v>
                </c:pt>
                <c:pt idx="2674">
                  <c:v>14.171429</c:v>
                </c:pt>
                <c:pt idx="2675">
                  <c:v>13.88</c:v>
                </c:pt>
                <c:pt idx="2676">
                  <c:v>13.701428999999999</c:v>
                </c:pt>
                <c:pt idx="2677">
                  <c:v>14</c:v>
                </c:pt>
                <c:pt idx="2678">
                  <c:v>14.47</c:v>
                </c:pt>
                <c:pt idx="2679">
                  <c:v>14.778570999999999</c:v>
                </c:pt>
                <c:pt idx="2680">
                  <c:v>14.527143000000001</c:v>
                </c:pt>
                <c:pt idx="2681">
                  <c:v>13.925713999999999</c:v>
                </c:pt>
                <c:pt idx="2682">
                  <c:v>13.957143</c:v>
                </c:pt>
                <c:pt idx="2683">
                  <c:v>14.167142999999999</c:v>
                </c:pt>
                <c:pt idx="2684">
                  <c:v>13.972856999999999</c:v>
                </c:pt>
                <c:pt idx="2685">
                  <c:v>14.751429</c:v>
                </c:pt>
                <c:pt idx="2686">
                  <c:v>20.98</c:v>
                </c:pt>
                <c:pt idx="2687">
                  <c:v>24.222857000000001</c:v>
                </c:pt>
                <c:pt idx="2688">
                  <c:v>23.158570999999998</c:v>
                </c:pt>
                <c:pt idx="2689">
                  <c:v>24.16</c:v>
                </c:pt>
                <c:pt idx="2690">
                  <c:v>23.957144</c:v>
                </c:pt>
                <c:pt idx="2691">
                  <c:v>23.605715</c:v>
                </c:pt>
                <c:pt idx="2692">
                  <c:v>23.542856</c:v>
                </c:pt>
                <c:pt idx="2693">
                  <c:v>24.962855999999999</c:v>
                </c:pt>
                <c:pt idx="2694">
                  <c:v>24.912856999999999</c:v>
                </c:pt>
                <c:pt idx="2695">
                  <c:v>26.344286</c:v>
                </c:pt>
                <c:pt idx="2696">
                  <c:v>25.994285999999999</c:v>
                </c:pt>
                <c:pt idx="2697">
                  <c:v>25.852858000000001</c:v>
                </c:pt>
                <c:pt idx="2698">
                  <c:v>25.412856999999999</c:v>
                </c:pt>
                <c:pt idx="2699">
                  <c:v>25.421429</c:v>
                </c:pt>
                <c:pt idx="2700">
                  <c:v>26.610001</c:v>
                </c:pt>
                <c:pt idx="2701">
                  <c:v>26.771429000000001</c:v>
                </c:pt>
                <c:pt idx="2702">
                  <c:v>27.072856999999999</c:v>
                </c:pt>
                <c:pt idx="2703">
                  <c:v>28.064285000000002</c:v>
                </c:pt>
                <c:pt idx="2704">
                  <c:v>26.731428000000001</c:v>
                </c:pt>
                <c:pt idx="2705">
                  <c:v>26.735714000000002</c:v>
                </c:pt>
                <c:pt idx="2706">
                  <c:v>25.694286000000002</c:v>
                </c:pt>
                <c:pt idx="2707">
                  <c:v>25.617144</c:v>
                </c:pt>
                <c:pt idx="2708">
                  <c:v>26.298570999999999</c:v>
                </c:pt>
                <c:pt idx="2709">
                  <c:v>26.331429</c:v>
                </c:pt>
                <c:pt idx="2710">
                  <c:v>26.868569999999998</c:v>
                </c:pt>
                <c:pt idx="2711">
                  <c:v>27.052855999999998</c:v>
                </c:pt>
                <c:pt idx="2712">
                  <c:v>25.887142000000001</c:v>
                </c:pt>
                <c:pt idx="2713">
                  <c:v>25.96143</c:v>
                </c:pt>
                <c:pt idx="2714">
                  <c:v>26.134287</c:v>
                </c:pt>
                <c:pt idx="2715">
                  <c:v>25.937142999999999</c:v>
                </c:pt>
                <c:pt idx="2716">
                  <c:v>26.385714</c:v>
                </c:pt>
                <c:pt idx="2717">
                  <c:v>25.778569999999998</c:v>
                </c:pt>
                <c:pt idx="2718">
                  <c:v>26.015715</c:v>
                </c:pt>
                <c:pt idx="2719">
                  <c:v>27.48</c:v>
                </c:pt>
                <c:pt idx="2720">
                  <c:v>26.91</c:v>
                </c:pt>
                <c:pt idx="2721">
                  <c:v>26.407143000000001</c:v>
                </c:pt>
                <c:pt idx="2722">
                  <c:v>26.512857</c:v>
                </c:pt>
                <c:pt idx="2723">
                  <c:v>25.91</c:v>
                </c:pt>
                <c:pt idx="2724">
                  <c:v>26.15</c:v>
                </c:pt>
                <c:pt idx="2725">
                  <c:v>25.998570999999998</c:v>
                </c:pt>
                <c:pt idx="2726">
                  <c:v>25.9</c:v>
                </c:pt>
                <c:pt idx="2727">
                  <c:v>25.827143</c:v>
                </c:pt>
                <c:pt idx="2728">
                  <c:v>27.23</c:v>
                </c:pt>
                <c:pt idx="2729">
                  <c:v>27.177143000000001</c:v>
                </c:pt>
                <c:pt idx="2730">
                  <c:v>27.040001</c:v>
                </c:pt>
                <c:pt idx="2731">
                  <c:v>26.061427999999999</c:v>
                </c:pt>
                <c:pt idx="2732">
                  <c:v>25.241427999999999</c:v>
                </c:pt>
                <c:pt idx="2733">
                  <c:v>24.248570999999998</c:v>
                </c:pt>
                <c:pt idx="2734">
                  <c:v>23.812857000000001</c:v>
                </c:pt>
                <c:pt idx="2735">
                  <c:v>23.522857999999999</c:v>
                </c:pt>
                <c:pt idx="2736">
                  <c:v>23.294287000000001</c:v>
                </c:pt>
                <c:pt idx="2737">
                  <c:v>24.194286000000002</c:v>
                </c:pt>
                <c:pt idx="2738">
                  <c:v>23.724284999999998</c:v>
                </c:pt>
                <c:pt idx="2739">
                  <c:v>24.715713999999998</c:v>
                </c:pt>
                <c:pt idx="2740">
                  <c:v>24.742857000000001</c:v>
                </c:pt>
                <c:pt idx="2741">
                  <c:v>25.214286999999999</c:v>
                </c:pt>
                <c:pt idx="2742">
                  <c:v>25.121428999999999</c:v>
                </c:pt>
                <c:pt idx="2743">
                  <c:v>24.194286000000002</c:v>
                </c:pt>
                <c:pt idx="2744">
                  <c:v>23.402857000000001</c:v>
                </c:pt>
                <c:pt idx="2745">
                  <c:v>23.338571999999999</c:v>
                </c:pt>
                <c:pt idx="2746">
                  <c:v>24.91</c:v>
                </c:pt>
                <c:pt idx="2747">
                  <c:v>30.998570999999998</c:v>
                </c:pt>
                <c:pt idx="2748">
                  <c:v>30.959999</c:v>
                </c:pt>
                <c:pt idx="2749">
                  <c:v>30.535713000000001</c:v>
                </c:pt>
                <c:pt idx="2750">
                  <c:v>30.792856</c:v>
                </c:pt>
                <c:pt idx="2751">
                  <c:v>30.715713999999998</c:v>
                </c:pt>
                <c:pt idx="2752">
                  <c:v>30.867144</c:v>
                </c:pt>
                <c:pt idx="2753">
                  <c:v>30.415714000000001</c:v>
                </c:pt>
                <c:pt idx="2754">
                  <c:v>30.64143</c:v>
                </c:pt>
                <c:pt idx="2755">
                  <c:v>30.492857000000001</c:v>
                </c:pt>
                <c:pt idx="2756">
                  <c:v>30.098572000000001</c:v>
                </c:pt>
                <c:pt idx="2757">
                  <c:v>29.464286999999999</c:v>
                </c:pt>
                <c:pt idx="2758">
                  <c:v>29.80143</c:v>
                </c:pt>
                <c:pt idx="2759">
                  <c:v>30.915714000000001</c:v>
                </c:pt>
                <c:pt idx="2760">
                  <c:v>31.098572000000001</c:v>
                </c:pt>
                <c:pt idx="2761">
                  <c:v>32.768569999999997</c:v>
                </c:pt>
                <c:pt idx="2762">
                  <c:v>33.424286000000002</c:v>
                </c:pt>
                <c:pt idx="2763">
                  <c:v>34.771427000000003</c:v>
                </c:pt>
                <c:pt idx="2764">
                  <c:v>33.861426999999999</c:v>
                </c:pt>
                <c:pt idx="2765">
                  <c:v>34.142856999999999</c:v>
                </c:pt>
                <c:pt idx="2766">
                  <c:v>34.221428000000003</c:v>
                </c:pt>
                <c:pt idx="2767">
                  <c:v>33.869999</c:v>
                </c:pt>
                <c:pt idx="2768">
                  <c:v>32.651428000000003</c:v>
                </c:pt>
                <c:pt idx="2769">
                  <c:v>32.311427999999999</c:v>
                </c:pt>
                <c:pt idx="2770">
                  <c:v>32.677143000000001</c:v>
                </c:pt>
                <c:pt idx="2771">
                  <c:v>30.598572000000001</c:v>
                </c:pt>
                <c:pt idx="2772">
                  <c:v>30.762857</c:v>
                </c:pt>
                <c:pt idx="2773">
                  <c:v>31.808571000000001</c:v>
                </c:pt>
                <c:pt idx="2774">
                  <c:v>32.321429999999999</c:v>
                </c:pt>
                <c:pt idx="2775">
                  <c:v>31.709999</c:v>
                </c:pt>
                <c:pt idx="2776">
                  <c:v>32.187140999999997</c:v>
                </c:pt>
                <c:pt idx="2777">
                  <c:v>31.922857</c:v>
                </c:pt>
                <c:pt idx="2778">
                  <c:v>31.105715</c:v>
                </c:pt>
                <c:pt idx="2779">
                  <c:v>31.459999</c:v>
                </c:pt>
                <c:pt idx="2780">
                  <c:v>31.561427999999999</c:v>
                </c:pt>
                <c:pt idx="2781">
                  <c:v>30.637142000000001</c:v>
                </c:pt>
                <c:pt idx="2782">
                  <c:v>29.662856999999999</c:v>
                </c:pt>
                <c:pt idx="2783">
                  <c:v>30.77</c:v>
                </c:pt>
                <c:pt idx="2784">
                  <c:v>30.57</c:v>
                </c:pt>
                <c:pt idx="2785">
                  <c:v>32.747143000000001</c:v>
                </c:pt>
                <c:pt idx="2786">
                  <c:v>32.689999</c:v>
                </c:pt>
                <c:pt idx="2787">
                  <c:v>33.187140999999997</c:v>
                </c:pt>
                <c:pt idx="2788">
                  <c:v>31.931429000000001</c:v>
                </c:pt>
                <c:pt idx="2789">
                  <c:v>30.985714000000002</c:v>
                </c:pt>
                <c:pt idx="2790">
                  <c:v>30.799999</c:v>
                </c:pt>
                <c:pt idx="2791">
                  <c:v>30.414286000000001</c:v>
                </c:pt>
                <c:pt idx="2792">
                  <c:v>30.299999</c:v>
                </c:pt>
                <c:pt idx="2793">
                  <c:v>30.709999</c:v>
                </c:pt>
                <c:pt idx="2794">
                  <c:v>30.155714</c:v>
                </c:pt>
                <c:pt idx="2795">
                  <c:v>32.040000999999997</c:v>
                </c:pt>
                <c:pt idx="2796">
                  <c:v>31.637142000000001</c:v>
                </c:pt>
                <c:pt idx="2797">
                  <c:v>31.558571000000001</c:v>
                </c:pt>
                <c:pt idx="2798">
                  <c:v>32.157142999999998</c:v>
                </c:pt>
                <c:pt idx="2799">
                  <c:v>33.299999</c:v>
                </c:pt>
                <c:pt idx="2800">
                  <c:v>35.340000000000003</c:v>
                </c:pt>
                <c:pt idx="2801">
                  <c:v>34.831429</c:v>
                </c:pt>
                <c:pt idx="2802">
                  <c:v>34.881428</c:v>
                </c:pt>
                <c:pt idx="2803">
                  <c:v>36.751430999999997</c:v>
                </c:pt>
                <c:pt idx="2804">
                  <c:v>36.854286000000002</c:v>
                </c:pt>
                <c:pt idx="2805">
                  <c:v>37.21143</c:v>
                </c:pt>
                <c:pt idx="2806">
                  <c:v>38.274284000000002</c:v>
                </c:pt>
                <c:pt idx="2807">
                  <c:v>38.058571000000001</c:v>
                </c:pt>
                <c:pt idx="2808">
                  <c:v>37.797142000000001</c:v>
                </c:pt>
                <c:pt idx="2809">
                  <c:v>37.422854999999998</c:v>
                </c:pt>
                <c:pt idx="2810">
                  <c:v>35.751430999999997</c:v>
                </c:pt>
                <c:pt idx="2811">
                  <c:v>34.471428000000003</c:v>
                </c:pt>
                <c:pt idx="2812">
                  <c:v>35.248569000000003</c:v>
                </c:pt>
                <c:pt idx="2813">
                  <c:v>35.187140999999997</c:v>
                </c:pt>
                <c:pt idx="2814">
                  <c:v>34.994286000000002</c:v>
                </c:pt>
                <c:pt idx="2815">
                  <c:v>34.822856999999999</c:v>
                </c:pt>
                <c:pt idx="2816">
                  <c:v>34.925713000000002</c:v>
                </c:pt>
                <c:pt idx="2817">
                  <c:v>35.588569999999997</c:v>
                </c:pt>
                <c:pt idx="2818">
                  <c:v>35.168571</c:v>
                </c:pt>
                <c:pt idx="2819">
                  <c:v>36.262855999999999</c:v>
                </c:pt>
                <c:pt idx="2820">
                  <c:v>36.557144000000001</c:v>
                </c:pt>
                <c:pt idx="2821">
                  <c:v>35.601429000000003</c:v>
                </c:pt>
                <c:pt idx="2822">
                  <c:v>35.771427000000003</c:v>
                </c:pt>
                <c:pt idx="2823">
                  <c:v>36.107143000000001</c:v>
                </c:pt>
                <c:pt idx="2824">
                  <c:v>36.657142999999998</c:v>
                </c:pt>
                <c:pt idx="2825">
                  <c:v>37.027141999999998</c:v>
                </c:pt>
                <c:pt idx="2826">
                  <c:v>37.401428000000003</c:v>
                </c:pt>
                <c:pt idx="2827">
                  <c:v>36.201427000000002</c:v>
                </c:pt>
                <c:pt idx="2828">
                  <c:v>36.981430000000003</c:v>
                </c:pt>
                <c:pt idx="2829">
                  <c:v>37.111426999999999</c:v>
                </c:pt>
                <c:pt idx="2830">
                  <c:v>39.041428000000003</c:v>
                </c:pt>
                <c:pt idx="2831">
                  <c:v>38.624287000000002</c:v>
                </c:pt>
                <c:pt idx="2832">
                  <c:v>38.535713000000001</c:v>
                </c:pt>
                <c:pt idx="2833">
                  <c:v>39.765712999999998</c:v>
                </c:pt>
                <c:pt idx="2834">
                  <c:v>40.388573000000001</c:v>
                </c:pt>
                <c:pt idx="2835">
                  <c:v>39.434283999999998</c:v>
                </c:pt>
                <c:pt idx="2836">
                  <c:v>40.479999999999997</c:v>
                </c:pt>
                <c:pt idx="2837">
                  <c:v>41.121428999999999</c:v>
                </c:pt>
                <c:pt idx="2838">
                  <c:v>40.558571000000001</c:v>
                </c:pt>
                <c:pt idx="2839">
                  <c:v>41.285713000000001</c:v>
                </c:pt>
                <c:pt idx="2840">
                  <c:v>41.775714999999998</c:v>
                </c:pt>
                <c:pt idx="2841">
                  <c:v>42.158569</c:v>
                </c:pt>
                <c:pt idx="2842">
                  <c:v>41.648570999999997</c:v>
                </c:pt>
                <c:pt idx="2843">
                  <c:v>42.021427000000003</c:v>
                </c:pt>
                <c:pt idx="2844">
                  <c:v>44.722858000000002</c:v>
                </c:pt>
                <c:pt idx="2845">
                  <c:v>44.042858000000003</c:v>
                </c:pt>
                <c:pt idx="2846">
                  <c:v>43.058571000000001</c:v>
                </c:pt>
                <c:pt idx="2847">
                  <c:v>43.664287999999999</c:v>
                </c:pt>
                <c:pt idx="2848">
                  <c:v>43.165714000000001</c:v>
                </c:pt>
                <c:pt idx="2849">
                  <c:v>42.792858000000003</c:v>
                </c:pt>
                <c:pt idx="2850">
                  <c:v>43.845714999999998</c:v>
                </c:pt>
                <c:pt idx="2851">
                  <c:v>43.642856999999999</c:v>
                </c:pt>
                <c:pt idx="2852">
                  <c:v>44.832855000000002</c:v>
                </c:pt>
                <c:pt idx="2853">
                  <c:v>43.148570999999997</c:v>
                </c:pt>
                <c:pt idx="2854">
                  <c:v>43.784286000000002</c:v>
                </c:pt>
                <c:pt idx="2855">
                  <c:v>43.877144000000001</c:v>
                </c:pt>
                <c:pt idx="2856">
                  <c:v>44.787143999999998</c:v>
                </c:pt>
                <c:pt idx="2857">
                  <c:v>44.628571000000001</c:v>
                </c:pt>
                <c:pt idx="2858">
                  <c:v>44.172854999999998</c:v>
                </c:pt>
                <c:pt idx="2859">
                  <c:v>46.374287000000002</c:v>
                </c:pt>
                <c:pt idx="2860">
                  <c:v>47.247143000000001</c:v>
                </c:pt>
                <c:pt idx="2861">
                  <c:v>45.959999000000003</c:v>
                </c:pt>
                <c:pt idx="2862">
                  <c:v>46.751430999999997</c:v>
                </c:pt>
                <c:pt idx="2863">
                  <c:v>45.451427000000002</c:v>
                </c:pt>
                <c:pt idx="2864">
                  <c:v>43.188572000000001</c:v>
                </c:pt>
                <c:pt idx="2865">
                  <c:v>41.204284999999999</c:v>
                </c:pt>
                <c:pt idx="2866">
                  <c:v>43.427143000000001</c:v>
                </c:pt>
                <c:pt idx="2867">
                  <c:v>42.978572999999997</c:v>
                </c:pt>
                <c:pt idx="2868">
                  <c:v>46.337142999999998</c:v>
                </c:pt>
                <c:pt idx="2869">
                  <c:v>45.955714999999998</c:v>
                </c:pt>
                <c:pt idx="2870">
                  <c:v>46.125712999999998</c:v>
                </c:pt>
                <c:pt idx="2871">
                  <c:v>47.157142999999998</c:v>
                </c:pt>
                <c:pt idx="2872">
                  <c:v>47.642856999999999</c:v>
                </c:pt>
                <c:pt idx="2873">
                  <c:v>50.712856000000002</c:v>
                </c:pt>
                <c:pt idx="2874">
                  <c:v>46.074286999999998</c:v>
                </c:pt>
                <c:pt idx="2875">
                  <c:v>47.177143000000001</c:v>
                </c:pt>
                <c:pt idx="2876">
                  <c:v>47.317141999999997</c:v>
                </c:pt>
                <c:pt idx="2877">
                  <c:v>46.861426999999999</c:v>
                </c:pt>
                <c:pt idx="2878">
                  <c:v>44.857143000000001</c:v>
                </c:pt>
                <c:pt idx="2879">
                  <c:v>46.757140999999997</c:v>
                </c:pt>
                <c:pt idx="2880">
                  <c:v>45.448569999999997</c:v>
                </c:pt>
                <c:pt idx="2881">
                  <c:v>46.068568999999997</c:v>
                </c:pt>
                <c:pt idx="2882">
                  <c:v>47.03857</c:v>
                </c:pt>
                <c:pt idx="2883">
                  <c:v>48.228572999999997</c:v>
                </c:pt>
                <c:pt idx="2884">
                  <c:v>48.785713000000001</c:v>
                </c:pt>
                <c:pt idx="2885">
                  <c:v>47.947144000000002</c:v>
                </c:pt>
                <c:pt idx="2886">
                  <c:v>46.694285999999998</c:v>
                </c:pt>
                <c:pt idx="2887">
                  <c:v>47.842857000000002</c:v>
                </c:pt>
                <c:pt idx="2888">
                  <c:v>48.272857999999999</c:v>
                </c:pt>
                <c:pt idx="2889">
                  <c:v>47.675713000000002</c:v>
                </c:pt>
                <c:pt idx="2890">
                  <c:v>47.897143999999997</c:v>
                </c:pt>
                <c:pt idx="2891">
                  <c:v>48.938572000000001</c:v>
                </c:pt>
                <c:pt idx="2892">
                  <c:v>49.965713999999998</c:v>
                </c:pt>
                <c:pt idx="2893">
                  <c:v>48.824286999999998</c:v>
                </c:pt>
                <c:pt idx="2894">
                  <c:v>48.184283999999998</c:v>
                </c:pt>
                <c:pt idx="2895">
                  <c:v>48.502856999999999</c:v>
                </c:pt>
                <c:pt idx="2896">
                  <c:v>49.785713000000001</c:v>
                </c:pt>
                <c:pt idx="2897">
                  <c:v>49.692855999999999</c:v>
                </c:pt>
                <c:pt idx="2898">
                  <c:v>50.034286000000002</c:v>
                </c:pt>
                <c:pt idx="2899">
                  <c:v>50.742859000000003</c:v>
                </c:pt>
                <c:pt idx="2900">
                  <c:v>51.784286000000002</c:v>
                </c:pt>
                <c:pt idx="2901">
                  <c:v>52.257140999999997</c:v>
                </c:pt>
                <c:pt idx="2902">
                  <c:v>51.988571</c:v>
                </c:pt>
                <c:pt idx="2903">
                  <c:v>51.848571999999997</c:v>
                </c:pt>
                <c:pt idx="2904">
                  <c:v>50.895713999999998</c:v>
                </c:pt>
                <c:pt idx="2905">
                  <c:v>51.151428000000003</c:v>
                </c:pt>
                <c:pt idx="2906">
                  <c:v>50.634284999999998</c:v>
                </c:pt>
                <c:pt idx="2907">
                  <c:v>50.810001</c:v>
                </c:pt>
                <c:pt idx="2908">
                  <c:v>51.871428999999999</c:v>
                </c:pt>
                <c:pt idx="2909">
                  <c:v>51.997143000000001</c:v>
                </c:pt>
                <c:pt idx="2910">
                  <c:v>53.332855000000002</c:v>
                </c:pt>
                <c:pt idx="2911">
                  <c:v>52.709999000000003</c:v>
                </c:pt>
                <c:pt idx="2912">
                  <c:v>52.330002</c:v>
                </c:pt>
                <c:pt idx="2913">
                  <c:v>53.552855999999998</c:v>
                </c:pt>
                <c:pt idx="2914">
                  <c:v>53.748569000000003</c:v>
                </c:pt>
                <c:pt idx="2915">
                  <c:v>53.82</c:v>
                </c:pt>
                <c:pt idx="2916">
                  <c:v>53.667144999999998</c:v>
                </c:pt>
                <c:pt idx="2917">
                  <c:v>54.368572</c:v>
                </c:pt>
                <c:pt idx="2918">
                  <c:v>54.055714000000002</c:v>
                </c:pt>
                <c:pt idx="2919">
                  <c:v>53.847141000000001</c:v>
                </c:pt>
                <c:pt idx="2920">
                  <c:v>52.5</c:v>
                </c:pt>
                <c:pt idx="2921">
                  <c:v>52.427143000000001</c:v>
                </c:pt>
                <c:pt idx="2922">
                  <c:v>52.595714999999998</c:v>
                </c:pt>
                <c:pt idx="2923">
                  <c:v>51.831429</c:v>
                </c:pt>
                <c:pt idx="2924">
                  <c:v>51.871428999999999</c:v>
                </c:pt>
                <c:pt idx="2925">
                  <c:v>51.367142000000001</c:v>
                </c:pt>
                <c:pt idx="2926">
                  <c:v>48.5</c:v>
                </c:pt>
                <c:pt idx="2927">
                  <c:v>48.712856000000002</c:v>
                </c:pt>
                <c:pt idx="2928">
                  <c:v>48.150002000000001</c:v>
                </c:pt>
                <c:pt idx="2929">
                  <c:v>47.448569999999997</c:v>
                </c:pt>
                <c:pt idx="2930">
                  <c:v>48.115715000000002</c:v>
                </c:pt>
                <c:pt idx="2931">
                  <c:v>48.279998999999997</c:v>
                </c:pt>
                <c:pt idx="2932">
                  <c:v>47.197144000000002</c:v>
                </c:pt>
                <c:pt idx="2933">
                  <c:v>47.382857999999999</c:v>
                </c:pt>
                <c:pt idx="2934">
                  <c:v>47.148570999999997</c:v>
                </c:pt>
                <c:pt idx="2935">
                  <c:v>46.958571999999997</c:v>
                </c:pt>
                <c:pt idx="2936">
                  <c:v>47.675713000000002</c:v>
                </c:pt>
                <c:pt idx="2937">
                  <c:v>55.531429000000003</c:v>
                </c:pt>
                <c:pt idx="2938">
                  <c:v>55.154285000000002</c:v>
                </c:pt>
                <c:pt idx="2939">
                  <c:v>54.46143</c:v>
                </c:pt>
                <c:pt idx="2940">
                  <c:v>58.110000999999997</c:v>
                </c:pt>
                <c:pt idx="2941">
                  <c:v>57.202857999999999</c:v>
                </c:pt>
                <c:pt idx="2942">
                  <c:v>57.810001</c:v>
                </c:pt>
                <c:pt idx="2943">
                  <c:v>58.475715999999998</c:v>
                </c:pt>
                <c:pt idx="2944">
                  <c:v>57.768569999999997</c:v>
                </c:pt>
                <c:pt idx="2945">
                  <c:v>57.987144000000001</c:v>
                </c:pt>
                <c:pt idx="2946">
                  <c:v>57.774284000000002</c:v>
                </c:pt>
                <c:pt idx="2947">
                  <c:v>58.272857999999999</c:v>
                </c:pt>
                <c:pt idx="2948">
                  <c:v>61.425713000000002</c:v>
                </c:pt>
                <c:pt idx="2949">
                  <c:v>61.491427999999999</c:v>
                </c:pt>
                <c:pt idx="2950">
                  <c:v>61.998569000000003</c:v>
                </c:pt>
                <c:pt idx="2951">
                  <c:v>61.275714999999998</c:v>
                </c:pt>
                <c:pt idx="2952">
                  <c:v>62.364285000000002</c:v>
                </c:pt>
                <c:pt idx="2953">
                  <c:v>62.215713999999998</c:v>
                </c:pt>
                <c:pt idx="2954">
                  <c:v>62.407142999999998</c:v>
                </c:pt>
                <c:pt idx="2955">
                  <c:v>61.175713000000002</c:v>
                </c:pt>
                <c:pt idx="2956">
                  <c:v>62.135714999999998</c:v>
                </c:pt>
                <c:pt idx="2957">
                  <c:v>61.747143000000001</c:v>
                </c:pt>
                <c:pt idx="2958">
                  <c:v>63.857143000000001</c:v>
                </c:pt>
                <c:pt idx="2959">
                  <c:v>64.718575000000001</c:v>
                </c:pt>
                <c:pt idx="2960">
                  <c:v>64.112853999999999</c:v>
                </c:pt>
                <c:pt idx="2961">
                  <c:v>64.604286000000002</c:v>
                </c:pt>
                <c:pt idx="2962">
                  <c:v>63.661430000000003</c:v>
                </c:pt>
                <c:pt idx="2963">
                  <c:v>63.655712000000001</c:v>
                </c:pt>
                <c:pt idx="2964">
                  <c:v>64.997146999999998</c:v>
                </c:pt>
                <c:pt idx="2965">
                  <c:v>64.785713000000001</c:v>
                </c:pt>
                <c:pt idx="2966">
                  <c:v>64.358574000000004</c:v>
                </c:pt>
                <c:pt idx="2967">
                  <c:v>64.052856000000006</c:v>
                </c:pt>
                <c:pt idx="2968">
                  <c:v>62.849997999999999</c:v>
                </c:pt>
                <c:pt idx="2969">
                  <c:v>62.497143000000001</c:v>
                </c:pt>
                <c:pt idx="2970">
                  <c:v>62.368572</c:v>
                </c:pt>
                <c:pt idx="2971">
                  <c:v>61.437140999999997</c:v>
                </c:pt>
                <c:pt idx="2972">
                  <c:v>60.64143</c:v>
                </c:pt>
                <c:pt idx="2973">
                  <c:v>60.388573000000001</c:v>
                </c:pt>
                <c:pt idx="2974">
                  <c:v>60.035713000000001</c:v>
                </c:pt>
                <c:pt idx="2975">
                  <c:v>60.012855999999999</c:v>
                </c:pt>
                <c:pt idx="2976">
                  <c:v>60.610000999999997</c:v>
                </c:pt>
                <c:pt idx="2977">
                  <c:v>57.998569000000003</c:v>
                </c:pt>
                <c:pt idx="2978">
                  <c:v>54.128571000000001</c:v>
                </c:pt>
                <c:pt idx="2979">
                  <c:v>52.977142000000001</c:v>
                </c:pt>
                <c:pt idx="2980">
                  <c:v>53.182858000000003</c:v>
                </c:pt>
                <c:pt idx="2981">
                  <c:v>52.025714999999998</c:v>
                </c:pt>
                <c:pt idx="2982">
                  <c:v>51.267142999999997</c:v>
                </c:pt>
                <c:pt idx="2983">
                  <c:v>50.290000999999997</c:v>
                </c:pt>
                <c:pt idx="2984">
                  <c:v>52.098571999999997</c:v>
                </c:pt>
                <c:pt idx="2985">
                  <c:v>51.84</c:v>
                </c:pt>
                <c:pt idx="2986">
                  <c:v>50.669998</c:v>
                </c:pt>
                <c:pt idx="2987">
                  <c:v>48.187140999999997</c:v>
                </c:pt>
                <c:pt idx="2988">
                  <c:v>48.285713000000001</c:v>
                </c:pt>
                <c:pt idx="2989">
                  <c:v>49.841431</c:v>
                </c:pt>
                <c:pt idx="2990">
                  <c:v>50.432858000000003</c:v>
                </c:pt>
                <c:pt idx="2991">
                  <c:v>47.818568999999997</c:v>
                </c:pt>
                <c:pt idx="2992">
                  <c:v>46.672854999999998</c:v>
                </c:pt>
                <c:pt idx="2993">
                  <c:v>47.368572</c:v>
                </c:pt>
                <c:pt idx="2994">
                  <c:v>46.610000999999997</c:v>
                </c:pt>
                <c:pt idx="2995">
                  <c:v>47.344287999999999</c:v>
                </c:pt>
                <c:pt idx="2996">
                  <c:v>49.39143</c:v>
                </c:pt>
                <c:pt idx="2997">
                  <c:v>49.784286000000002</c:v>
                </c:pt>
                <c:pt idx="2998">
                  <c:v>53.271427000000003</c:v>
                </c:pt>
                <c:pt idx="2999">
                  <c:v>50.5</c:v>
                </c:pt>
                <c:pt idx="3000">
                  <c:v>49.152858999999999</c:v>
                </c:pt>
                <c:pt idx="3001">
                  <c:v>46.011429</c:v>
                </c:pt>
                <c:pt idx="3002">
                  <c:v>44.887141999999997</c:v>
                </c:pt>
                <c:pt idx="3003">
                  <c:v>45.695712999999998</c:v>
                </c:pt>
                <c:pt idx="3004">
                  <c:v>46.005713999999998</c:v>
                </c:pt>
                <c:pt idx="3005">
                  <c:v>48.074286999999998</c:v>
                </c:pt>
                <c:pt idx="3006">
                  <c:v>48.664287999999999</c:v>
                </c:pt>
                <c:pt idx="3007">
                  <c:v>49.197144000000002</c:v>
                </c:pt>
                <c:pt idx="3008">
                  <c:v>46.598571999999997</c:v>
                </c:pt>
                <c:pt idx="3009">
                  <c:v>45.791428000000003</c:v>
                </c:pt>
                <c:pt idx="3010">
                  <c:v>45.951427000000002</c:v>
                </c:pt>
                <c:pt idx="3011">
                  <c:v>46.935715000000002</c:v>
                </c:pt>
                <c:pt idx="3012">
                  <c:v>49.349997999999999</c:v>
                </c:pt>
                <c:pt idx="3013">
                  <c:v>49.591431</c:v>
                </c:pt>
                <c:pt idx="3014">
                  <c:v>50.268569999999997</c:v>
                </c:pt>
                <c:pt idx="3015">
                  <c:v>49.169998</c:v>
                </c:pt>
                <c:pt idx="3016">
                  <c:v>49.982857000000003</c:v>
                </c:pt>
                <c:pt idx="3017">
                  <c:v>52.071429999999999</c:v>
                </c:pt>
                <c:pt idx="3018">
                  <c:v>53.095714999999998</c:v>
                </c:pt>
                <c:pt idx="3019">
                  <c:v>55.799999</c:v>
                </c:pt>
                <c:pt idx="3020">
                  <c:v>55.971428000000003</c:v>
                </c:pt>
                <c:pt idx="3021">
                  <c:v>57.478572999999997</c:v>
                </c:pt>
                <c:pt idx="3022">
                  <c:v>56.972858000000002</c:v>
                </c:pt>
                <c:pt idx="3023">
                  <c:v>57.32</c:v>
                </c:pt>
                <c:pt idx="3024">
                  <c:v>59.314284999999998</c:v>
                </c:pt>
                <c:pt idx="3025">
                  <c:v>59.689999</c:v>
                </c:pt>
                <c:pt idx="3026">
                  <c:v>60.294285000000002</c:v>
                </c:pt>
                <c:pt idx="3027">
                  <c:v>59.652858999999999</c:v>
                </c:pt>
                <c:pt idx="3028">
                  <c:v>60.458571999999997</c:v>
                </c:pt>
                <c:pt idx="3029">
                  <c:v>61.192855999999999</c:v>
                </c:pt>
                <c:pt idx="3030">
                  <c:v>61.447144000000002</c:v>
                </c:pt>
                <c:pt idx="3031">
                  <c:v>60.441428999999999</c:v>
                </c:pt>
                <c:pt idx="3032">
                  <c:v>61.184283999999998</c:v>
                </c:pt>
                <c:pt idx="3033">
                  <c:v>61.428570000000001</c:v>
                </c:pt>
                <c:pt idx="3034">
                  <c:v>60.349997999999999</c:v>
                </c:pt>
                <c:pt idx="3035">
                  <c:v>61.101429000000003</c:v>
                </c:pt>
                <c:pt idx="3036">
                  <c:v>61.465713999999998</c:v>
                </c:pt>
                <c:pt idx="3037">
                  <c:v>63.378571000000001</c:v>
                </c:pt>
                <c:pt idx="3038">
                  <c:v>64.097144999999998</c:v>
                </c:pt>
                <c:pt idx="3039">
                  <c:v>63.055714000000002</c:v>
                </c:pt>
                <c:pt idx="3040">
                  <c:v>62.882857999999999</c:v>
                </c:pt>
                <c:pt idx="3041">
                  <c:v>62.78857</c:v>
                </c:pt>
                <c:pt idx="3042">
                  <c:v>62.337142999999998</c:v>
                </c:pt>
                <c:pt idx="3043">
                  <c:v>63.458571999999997</c:v>
                </c:pt>
                <c:pt idx="3044">
                  <c:v>62.801430000000003</c:v>
                </c:pt>
                <c:pt idx="3045">
                  <c:v>63.154285000000002</c:v>
                </c:pt>
                <c:pt idx="3046">
                  <c:v>62.942855999999999</c:v>
                </c:pt>
                <c:pt idx="3047">
                  <c:v>67.585716000000005</c:v>
                </c:pt>
                <c:pt idx="3048">
                  <c:v>66.677138999999997</c:v>
                </c:pt>
                <c:pt idx="3049">
                  <c:v>67.478568999999993</c:v>
                </c:pt>
                <c:pt idx="3050">
                  <c:v>65.802856000000006</c:v>
                </c:pt>
                <c:pt idx="3051">
                  <c:v>63.578570999999997</c:v>
                </c:pt>
                <c:pt idx="3052">
                  <c:v>63.285713000000001</c:v>
                </c:pt>
                <c:pt idx="3053">
                  <c:v>62.650002000000001</c:v>
                </c:pt>
                <c:pt idx="3054">
                  <c:v>62.851429000000003</c:v>
                </c:pt>
                <c:pt idx="3055">
                  <c:v>64.654289000000006</c:v>
                </c:pt>
                <c:pt idx="3056">
                  <c:v>64.155715999999998</c:v>
                </c:pt>
                <c:pt idx="3057">
                  <c:v>63.491427999999999</c:v>
                </c:pt>
                <c:pt idx="3058">
                  <c:v>62.765712999999998</c:v>
                </c:pt>
                <c:pt idx="3059">
                  <c:v>63.452857999999999</c:v>
                </c:pt>
                <c:pt idx="3060">
                  <c:v>64.564284999999998</c:v>
                </c:pt>
                <c:pt idx="3061">
                  <c:v>61.584285999999999</c:v>
                </c:pt>
                <c:pt idx="3062">
                  <c:v>61.128571000000001</c:v>
                </c:pt>
                <c:pt idx="3063">
                  <c:v>60.768569999999997</c:v>
                </c:pt>
                <c:pt idx="3064">
                  <c:v>60.265712999999998</c:v>
                </c:pt>
                <c:pt idx="3065">
                  <c:v>60.665714000000001</c:v>
                </c:pt>
                <c:pt idx="3066">
                  <c:v>60.611426999999999</c:v>
                </c:pt>
                <c:pt idx="3067">
                  <c:v>62.051430000000003</c:v>
                </c:pt>
                <c:pt idx="3068">
                  <c:v>60.388573000000001</c:v>
                </c:pt>
                <c:pt idx="3069">
                  <c:v>60.771427000000003</c:v>
                </c:pt>
                <c:pt idx="3070">
                  <c:v>60.385714999999998</c:v>
                </c:pt>
                <c:pt idx="3071">
                  <c:v>60.407142999999998</c:v>
                </c:pt>
                <c:pt idx="3072">
                  <c:v>61.471428000000003</c:v>
                </c:pt>
                <c:pt idx="3073">
                  <c:v>64.238570999999993</c:v>
                </c:pt>
                <c:pt idx="3074">
                  <c:v>63.692855999999999</c:v>
                </c:pt>
                <c:pt idx="3075">
                  <c:v>64.505713999999998</c:v>
                </c:pt>
                <c:pt idx="3076">
                  <c:v>63.772857999999999</c:v>
                </c:pt>
                <c:pt idx="3077">
                  <c:v>64.504288000000003</c:v>
                </c:pt>
                <c:pt idx="3078">
                  <c:v>64.410004000000001</c:v>
                </c:pt>
                <c:pt idx="3079">
                  <c:v>65.584289999999996</c:v>
                </c:pt>
                <c:pt idx="3080">
                  <c:v>66.571426000000002</c:v>
                </c:pt>
                <c:pt idx="3081">
                  <c:v>66.878570999999994</c:v>
                </c:pt>
                <c:pt idx="3082">
                  <c:v>67.455710999999994</c:v>
                </c:pt>
                <c:pt idx="3083">
                  <c:v>67.435715000000002</c:v>
                </c:pt>
                <c:pt idx="3084">
                  <c:v>68.455710999999994</c:v>
                </c:pt>
                <c:pt idx="3085">
                  <c:v>68.704284999999999</c:v>
                </c:pt>
                <c:pt idx="3086">
                  <c:v>68.480002999999996</c:v>
                </c:pt>
                <c:pt idx="3087">
                  <c:v>67.814284999999998</c:v>
                </c:pt>
                <c:pt idx="3088">
                  <c:v>67.887146000000001</c:v>
                </c:pt>
                <c:pt idx="3089">
                  <c:v>68.234283000000005</c:v>
                </c:pt>
                <c:pt idx="3090">
                  <c:v>68.085716000000005</c:v>
                </c:pt>
                <c:pt idx="3091">
                  <c:v>68.198570000000004</c:v>
                </c:pt>
                <c:pt idx="3092">
                  <c:v>67.524283999999994</c:v>
                </c:pt>
                <c:pt idx="3093">
                  <c:v>67.954284999999999</c:v>
                </c:pt>
                <c:pt idx="3094">
                  <c:v>68.475716000000006</c:v>
                </c:pt>
                <c:pt idx="3095">
                  <c:v>68.430000000000007</c:v>
                </c:pt>
                <c:pt idx="3096">
                  <c:v>69.198570000000004</c:v>
                </c:pt>
                <c:pt idx="3097">
                  <c:v>68.794289000000006</c:v>
                </c:pt>
                <c:pt idx="3098">
                  <c:v>68.078568000000004</c:v>
                </c:pt>
                <c:pt idx="3099">
                  <c:v>65.392859999999999</c:v>
                </c:pt>
                <c:pt idx="3100">
                  <c:v>65.272857999999999</c:v>
                </c:pt>
                <c:pt idx="3101">
                  <c:v>64.932854000000006</c:v>
                </c:pt>
                <c:pt idx="3102">
                  <c:v>65.572861000000003</c:v>
                </c:pt>
                <c:pt idx="3103">
                  <c:v>65.360000999999997</c:v>
                </c:pt>
                <c:pt idx="3104">
                  <c:v>63.254288000000003</c:v>
                </c:pt>
                <c:pt idx="3105">
                  <c:v>63.414287999999999</c:v>
                </c:pt>
                <c:pt idx="3106">
                  <c:v>64.365714999999994</c:v>
                </c:pt>
                <c:pt idx="3107">
                  <c:v>63.355713000000002</c:v>
                </c:pt>
                <c:pt idx="3108">
                  <c:v>64.107140000000001</c:v>
                </c:pt>
                <c:pt idx="3109">
                  <c:v>64.222854999999996</c:v>
                </c:pt>
                <c:pt idx="3110">
                  <c:v>64.454284999999999</c:v>
                </c:pt>
                <c:pt idx="3111">
                  <c:v>62.685715000000002</c:v>
                </c:pt>
                <c:pt idx="3112">
                  <c:v>64.282859999999999</c:v>
                </c:pt>
                <c:pt idx="3113">
                  <c:v>65.648567</c:v>
                </c:pt>
                <c:pt idx="3114">
                  <c:v>66.211426000000003</c:v>
                </c:pt>
                <c:pt idx="3115">
                  <c:v>65.178573999999998</c:v>
                </c:pt>
                <c:pt idx="3116">
                  <c:v>66.694282999999999</c:v>
                </c:pt>
                <c:pt idx="3117">
                  <c:v>65.945717000000002</c:v>
                </c:pt>
                <c:pt idx="3118">
                  <c:v>64.582854999999995</c:v>
                </c:pt>
                <c:pt idx="3119">
                  <c:v>62.654285000000002</c:v>
                </c:pt>
                <c:pt idx="3120">
                  <c:v>64.160004000000001</c:v>
                </c:pt>
                <c:pt idx="3121">
                  <c:v>64.084289999999996</c:v>
                </c:pt>
                <c:pt idx="3122">
                  <c:v>51.671429000000003</c:v>
                </c:pt>
                <c:pt idx="3123">
                  <c:v>51.012855999999999</c:v>
                </c:pt>
                <c:pt idx="3124">
                  <c:v>51.317141999999997</c:v>
                </c:pt>
                <c:pt idx="3125">
                  <c:v>52.284286000000002</c:v>
                </c:pt>
                <c:pt idx="3126">
                  <c:v>53.521427000000003</c:v>
                </c:pt>
                <c:pt idx="3127">
                  <c:v>54.720001000000003</c:v>
                </c:pt>
                <c:pt idx="3128">
                  <c:v>55.002856999999999</c:v>
                </c:pt>
                <c:pt idx="3129">
                  <c:v>54.200001</c:v>
                </c:pt>
                <c:pt idx="3130">
                  <c:v>55.174286000000002</c:v>
                </c:pt>
                <c:pt idx="3131">
                  <c:v>54.014285999999998</c:v>
                </c:pt>
                <c:pt idx="3132">
                  <c:v>54.144286999999998</c:v>
                </c:pt>
                <c:pt idx="3133">
                  <c:v>56.110000999999997</c:v>
                </c:pt>
                <c:pt idx="3134">
                  <c:v>55.487144000000001</c:v>
                </c:pt>
                <c:pt idx="3135">
                  <c:v>54.682858000000003</c:v>
                </c:pt>
                <c:pt idx="3136">
                  <c:v>54.34</c:v>
                </c:pt>
                <c:pt idx="3137">
                  <c:v>54.757140999999997</c:v>
                </c:pt>
                <c:pt idx="3138">
                  <c:v>54.880001</c:v>
                </c:pt>
                <c:pt idx="3139">
                  <c:v>55.324286999999998</c:v>
                </c:pt>
                <c:pt idx="3140">
                  <c:v>54.650002000000001</c:v>
                </c:pt>
                <c:pt idx="3141">
                  <c:v>54.837142999999998</c:v>
                </c:pt>
                <c:pt idx="3142">
                  <c:v>54.201427000000002</c:v>
                </c:pt>
                <c:pt idx="3143">
                  <c:v>55.148570999999997</c:v>
                </c:pt>
                <c:pt idx="3144">
                  <c:v>54.448569999999997</c:v>
                </c:pt>
                <c:pt idx="3145">
                  <c:v>54.432858000000003</c:v>
                </c:pt>
                <c:pt idx="3146">
                  <c:v>51.871428999999999</c:v>
                </c:pt>
                <c:pt idx="3147">
                  <c:v>52.591431</c:v>
                </c:pt>
                <c:pt idx="3148">
                  <c:v>51.468570999999997</c:v>
                </c:pt>
                <c:pt idx="3149">
                  <c:v>50.924286000000002</c:v>
                </c:pt>
                <c:pt idx="3150">
                  <c:v>49.855713000000002</c:v>
                </c:pt>
                <c:pt idx="3151">
                  <c:v>50.165714000000001</c:v>
                </c:pt>
                <c:pt idx="3152">
                  <c:v>49.512855999999999</c:v>
                </c:pt>
                <c:pt idx="3153">
                  <c:v>48.830002</c:v>
                </c:pt>
                <c:pt idx="3154">
                  <c:v>50.330002</c:v>
                </c:pt>
                <c:pt idx="3155">
                  <c:v>50.731430000000003</c:v>
                </c:pt>
                <c:pt idx="3156">
                  <c:v>50.085712000000001</c:v>
                </c:pt>
                <c:pt idx="3157">
                  <c:v>50.131428</c:v>
                </c:pt>
                <c:pt idx="3158">
                  <c:v>48.497143000000001</c:v>
                </c:pt>
                <c:pt idx="3159">
                  <c:v>49.111426999999999</c:v>
                </c:pt>
                <c:pt idx="3160">
                  <c:v>47.759998000000003</c:v>
                </c:pt>
                <c:pt idx="3161">
                  <c:v>47.804287000000002</c:v>
                </c:pt>
                <c:pt idx="3162">
                  <c:v>47.782856000000002</c:v>
                </c:pt>
                <c:pt idx="3163">
                  <c:v>46.720001000000003</c:v>
                </c:pt>
                <c:pt idx="3164">
                  <c:v>45.205714999999998</c:v>
                </c:pt>
                <c:pt idx="3165">
                  <c:v>47.664287999999999</c:v>
                </c:pt>
                <c:pt idx="3166">
                  <c:v>47.774284000000002</c:v>
                </c:pt>
                <c:pt idx="3167">
                  <c:v>48.588569999999997</c:v>
                </c:pt>
                <c:pt idx="3168">
                  <c:v>48.097141000000001</c:v>
                </c:pt>
                <c:pt idx="3169">
                  <c:v>48.061427999999999</c:v>
                </c:pt>
                <c:pt idx="3170">
                  <c:v>48.871428999999999</c:v>
                </c:pt>
                <c:pt idx="3171">
                  <c:v>48.578570999999997</c:v>
                </c:pt>
                <c:pt idx="3172">
                  <c:v>48.847141000000001</c:v>
                </c:pt>
                <c:pt idx="3173">
                  <c:v>49.032856000000002</c:v>
                </c:pt>
                <c:pt idx="3174">
                  <c:v>48.801430000000003</c:v>
                </c:pt>
                <c:pt idx="3175">
                  <c:v>49.848571999999997</c:v>
                </c:pt>
                <c:pt idx="3176">
                  <c:v>47.311427999999999</c:v>
                </c:pt>
                <c:pt idx="3177">
                  <c:v>46.501430999999997</c:v>
                </c:pt>
                <c:pt idx="3178">
                  <c:v>46.742859000000003</c:v>
                </c:pt>
                <c:pt idx="3179">
                  <c:v>47.779998999999997</c:v>
                </c:pt>
                <c:pt idx="3180">
                  <c:v>47.041428000000003</c:v>
                </c:pt>
                <c:pt idx="3181">
                  <c:v>45.547142000000001</c:v>
                </c:pt>
                <c:pt idx="3182">
                  <c:v>46.255713999999998</c:v>
                </c:pt>
                <c:pt idx="3183">
                  <c:v>46.32</c:v>
                </c:pt>
                <c:pt idx="3184">
                  <c:v>46.251430999999997</c:v>
                </c:pt>
                <c:pt idx="3185">
                  <c:v>48.191428999999999</c:v>
                </c:pt>
                <c:pt idx="3186">
                  <c:v>49.828570999999997</c:v>
                </c:pt>
                <c:pt idx="3187">
                  <c:v>58.468570999999997</c:v>
                </c:pt>
                <c:pt idx="3188">
                  <c:v>61.205714999999998</c:v>
                </c:pt>
                <c:pt idx="3189">
                  <c:v>62.494286000000002</c:v>
                </c:pt>
                <c:pt idx="3190">
                  <c:v>63.794285000000002</c:v>
                </c:pt>
                <c:pt idx="3191">
                  <c:v>64.881432000000004</c:v>
                </c:pt>
                <c:pt idx="3192">
                  <c:v>63.208571999999997</c:v>
                </c:pt>
                <c:pt idx="3193">
                  <c:v>63.400002000000001</c:v>
                </c:pt>
                <c:pt idx="3194">
                  <c:v>63.114285000000002</c:v>
                </c:pt>
                <c:pt idx="3195">
                  <c:v>63.009998000000003</c:v>
                </c:pt>
                <c:pt idx="3196">
                  <c:v>65.274283999999994</c:v>
                </c:pt>
                <c:pt idx="3197">
                  <c:v>64.101433</c:v>
                </c:pt>
                <c:pt idx="3198">
                  <c:v>64.129997000000003</c:v>
                </c:pt>
                <c:pt idx="3199">
                  <c:v>63.48</c:v>
                </c:pt>
                <c:pt idx="3200">
                  <c:v>63.295715000000001</c:v>
                </c:pt>
                <c:pt idx="3201">
                  <c:v>64.849997999999999</c:v>
                </c:pt>
                <c:pt idx="3202">
                  <c:v>64.984283000000005</c:v>
                </c:pt>
                <c:pt idx="3203">
                  <c:v>65.247146999999998</c:v>
                </c:pt>
                <c:pt idx="3204">
                  <c:v>66.585716000000005</c:v>
                </c:pt>
                <c:pt idx="3205">
                  <c:v>67.137146000000001</c:v>
                </c:pt>
                <c:pt idx="3206">
                  <c:v>67.865714999999994</c:v>
                </c:pt>
                <c:pt idx="3207">
                  <c:v>67.800003000000004</c:v>
                </c:pt>
                <c:pt idx="3208">
                  <c:v>68.314284999999998</c:v>
                </c:pt>
                <c:pt idx="3209">
                  <c:v>67.405715999999998</c:v>
                </c:pt>
                <c:pt idx="3210">
                  <c:v>67.839995999999999</c:v>
                </c:pt>
                <c:pt idx="3211">
                  <c:v>68.332854999999995</c:v>
                </c:pt>
                <c:pt idx="3212">
                  <c:v>69.004288000000003</c:v>
                </c:pt>
                <c:pt idx="3213">
                  <c:v>67.844284000000002</c:v>
                </c:pt>
                <c:pt idx="3214">
                  <c:v>68.607140000000001</c:v>
                </c:pt>
                <c:pt idx="3215">
                  <c:v>67.815712000000005</c:v>
                </c:pt>
                <c:pt idx="3216">
                  <c:v>67.110000999999997</c:v>
                </c:pt>
                <c:pt idx="3217">
                  <c:v>66.807143999999994</c:v>
                </c:pt>
                <c:pt idx="3218">
                  <c:v>64.874283000000005</c:v>
                </c:pt>
                <c:pt idx="3219">
                  <c:v>63.661430000000003</c:v>
                </c:pt>
                <c:pt idx="3220">
                  <c:v>62.151428000000003</c:v>
                </c:pt>
                <c:pt idx="3221">
                  <c:v>62.884284999999998</c:v>
                </c:pt>
                <c:pt idx="3222">
                  <c:v>64.045715000000001</c:v>
                </c:pt>
                <c:pt idx="3223">
                  <c:v>62.628571000000001</c:v>
                </c:pt>
                <c:pt idx="3224">
                  <c:v>60.281429000000003</c:v>
                </c:pt>
                <c:pt idx="3225">
                  <c:v>59.78857</c:v>
                </c:pt>
                <c:pt idx="3226">
                  <c:v>60.445712999999998</c:v>
                </c:pt>
                <c:pt idx="3227">
                  <c:v>60.744286000000002</c:v>
                </c:pt>
                <c:pt idx="3228">
                  <c:v>61.185715000000002</c:v>
                </c:pt>
                <c:pt idx="3229">
                  <c:v>60.714286999999999</c:v>
                </c:pt>
                <c:pt idx="3230">
                  <c:v>62.611426999999999</c:v>
                </c:pt>
                <c:pt idx="3231">
                  <c:v>60.25</c:v>
                </c:pt>
                <c:pt idx="3232">
                  <c:v>59.751430999999997</c:v>
                </c:pt>
                <c:pt idx="3233">
                  <c:v>59.252856999999999</c:v>
                </c:pt>
                <c:pt idx="3234">
                  <c:v>60.367142000000001</c:v>
                </c:pt>
                <c:pt idx="3235">
                  <c:v>59.527141999999998</c:v>
                </c:pt>
                <c:pt idx="3236">
                  <c:v>59.017142999999997</c:v>
                </c:pt>
                <c:pt idx="3237">
                  <c:v>59.154285000000002</c:v>
                </c:pt>
                <c:pt idx="3238">
                  <c:v>60.330002</c:v>
                </c:pt>
                <c:pt idx="3239">
                  <c:v>60.494286000000002</c:v>
                </c:pt>
                <c:pt idx="3240">
                  <c:v>63.049999</c:v>
                </c:pt>
                <c:pt idx="3241">
                  <c:v>62.785713000000001</c:v>
                </c:pt>
                <c:pt idx="3242">
                  <c:v>64.938568000000004</c:v>
                </c:pt>
                <c:pt idx="3243">
                  <c:v>67.811431999999996</c:v>
                </c:pt>
                <c:pt idx="3244">
                  <c:v>68.387146000000001</c:v>
                </c:pt>
                <c:pt idx="3245">
                  <c:v>67.922859000000003</c:v>
                </c:pt>
                <c:pt idx="3246">
                  <c:v>80.292854000000005</c:v>
                </c:pt>
                <c:pt idx="3247">
                  <c:v>81.650002000000001</c:v>
                </c:pt>
                <c:pt idx="3248">
                  <c:v>81.055717000000001</c:v>
                </c:pt>
                <c:pt idx="3249">
                  <c:v>80.062859000000003</c:v>
                </c:pt>
                <c:pt idx="3250">
                  <c:v>79.668571</c:v>
                </c:pt>
                <c:pt idx="3251">
                  <c:v>79.865714999999994</c:v>
                </c:pt>
                <c:pt idx="3252">
                  <c:v>79.771431000000007</c:v>
                </c:pt>
                <c:pt idx="3253">
                  <c:v>80.868567999999996</c:v>
                </c:pt>
                <c:pt idx="3254">
                  <c:v>80.437140999999997</c:v>
                </c:pt>
                <c:pt idx="3255">
                  <c:v>80.407143000000005</c:v>
                </c:pt>
                <c:pt idx="3256">
                  <c:v>79.5</c:v>
                </c:pt>
                <c:pt idx="3257">
                  <c:v>79.575714000000005</c:v>
                </c:pt>
                <c:pt idx="3258">
                  <c:v>79.271431000000007</c:v>
                </c:pt>
                <c:pt idx="3259">
                  <c:v>80.792854000000005</c:v>
                </c:pt>
                <c:pt idx="3260">
                  <c:v>80.077140999999997</c:v>
                </c:pt>
                <c:pt idx="3261">
                  <c:v>80.748572999999993</c:v>
                </c:pt>
                <c:pt idx="3262">
                  <c:v>82.085716000000005</c:v>
                </c:pt>
                <c:pt idx="3263">
                  <c:v>84.278571999999997</c:v>
                </c:pt>
                <c:pt idx="3264">
                  <c:v>83.377144000000001</c:v>
                </c:pt>
                <c:pt idx="3265">
                  <c:v>82.872855999999999</c:v>
                </c:pt>
                <c:pt idx="3266">
                  <c:v>83.835716000000005</c:v>
                </c:pt>
                <c:pt idx="3267">
                  <c:v>87.607140000000001</c:v>
                </c:pt>
                <c:pt idx="3268">
                  <c:v>88.267143000000004</c:v>
                </c:pt>
                <c:pt idx="3269">
                  <c:v>88.068573000000001</c:v>
                </c:pt>
                <c:pt idx="3270">
                  <c:v>88.790001000000004</c:v>
                </c:pt>
                <c:pt idx="3271">
                  <c:v>89.002853000000002</c:v>
                </c:pt>
                <c:pt idx="3272">
                  <c:v>88.838570000000004</c:v>
                </c:pt>
                <c:pt idx="3273">
                  <c:v>87.992858999999996</c:v>
                </c:pt>
                <c:pt idx="3274">
                  <c:v>89.857140000000001</c:v>
                </c:pt>
                <c:pt idx="3275">
                  <c:v>89.507141000000004</c:v>
                </c:pt>
                <c:pt idx="3276">
                  <c:v>89.151427999999996</c:v>
                </c:pt>
                <c:pt idx="3277">
                  <c:v>89.002853000000002</c:v>
                </c:pt>
                <c:pt idx="3278">
                  <c:v>89.129997000000003</c:v>
                </c:pt>
                <c:pt idx="3279">
                  <c:v>88.808571000000001</c:v>
                </c:pt>
                <c:pt idx="3280">
                  <c:v>89.348572000000004</c:v>
                </c:pt>
                <c:pt idx="3281">
                  <c:v>90.459998999999996</c:v>
                </c:pt>
                <c:pt idx="3282">
                  <c:v>89.604286000000002</c:v>
                </c:pt>
                <c:pt idx="3283">
                  <c:v>92.449996999999996</c:v>
                </c:pt>
                <c:pt idx="3284">
                  <c:v>95.871429000000006</c:v>
                </c:pt>
                <c:pt idx="3285">
                  <c:v>95.094284000000002</c:v>
                </c:pt>
                <c:pt idx="3286">
                  <c:v>94.418571</c:v>
                </c:pt>
                <c:pt idx="3287">
                  <c:v>93.431426999999999</c:v>
                </c:pt>
                <c:pt idx="3288">
                  <c:v>95.272857999999999</c:v>
                </c:pt>
                <c:pt idx="3289">
                  <c:v>94.271431000000007</c:v>
                </c:pt>
                <c:pt idx="3290">
                  <c:v>94.742858999999996</c:v>
                </c:pt>
                <c:pt idx="3291">
                  <c:v>93.871429000000006</c:v>
                </c:pt>
                <c:pt idx="3292">
                  <c:v>96.414283999999995</c:v>
                </c:pt>
                <c:pt idx="3293">
                  <c:v>97.312859000000003</c:v>
                </c:pt>
                <c:pt idx="3294">
                  <c:v>96.944282999999999</c:v>
                </c:pt>
                <c:pt idx="3295">
                  <c:v>94.891425999999996</c:v>
                </c:pt>
                <c:pt idx="3296">
                  <c:v>93.088570000000004</c:v>
                </c:pt>
                <c:pt idx="3297">
                  <c:v>92.231430000000003</c:v>
                </c:pt>
                <c:pt idx="3298">
                  <c:v>93.848572000000004</c:v>
                </c:pt>
                <c:pt idx="3299">
                  <c:v>93.635711999999998</c:v>
                </c:pt>
                <c:pt idx="3300">
                  <c:v>94.044289000000006</c:v>
                </c:pt>
                <c:pt idx="3301">
                  <c:v>94.571426000000002</c:v>
                </c:pt>
                <c:pt idx="3302">
                  <c:v>94.091431</c:v>
                </c:pt>
                <c:pt idx="3303">
                  <c:v>93.507141000000004</c:v>
                </c:pt>
                <c:pt idx="3304">
                  <c:v>95.727142000000001</c:v>
                </c:pt>
                <c:pt idx="3305">
                  <c:v>97.228568999999993</c:v>
                </c:pt>
                <c:pt idx="3306">
                  <c:v>101.087143</c:v>
                </c:pt>
                <c:pt idx="3307">
                  <c:v>100.37142900000001</c:v>
                </c:pt>
                <c:pt idx="3308">
                  <c:v>98.129997000000003</c:v>
                </c:pt>
                <c:pt idx="3309">
                  <c:v>115.80999799999999</c:v>
                </c:pt>
                <c:pt idx="3310">
                  <c:v>114.769997</c:v>
                </c:pt>
                <c:pt idx="3311">
                  <c:v>110.550003</c:v>
                </c:pt>
                <c:pt idx="3312">
                  <c:v>112.510002</c:v>
                </c:pt>
                <c:pt idx="3313">
                  <c:v>111.5</c:v>
                </c:pt>
                <c:pt idx="3314">
                  <c:v>110.099998</c:v>
                </c:pt>
                <c:pt idx="3315">
                  <c:v>109.339996</c:v>
                </c:pt>
                <c:pt idx="3316">
                  <c:v>106.43</c:v>
                </c:pt>
                <c:pt idx="3317">
                  <c:v>106.900002</c:v>
                </c:pt>
                <c:pt idx="3318">
                  <c:v>107.08000199999999</c:v>
                </c:pt>
                <c:pt idx="3319">
                  <c:v>111.55999799999999</c:v>
                </c:pt>
                <c:pt idx="3320">
                  <c:v>114.30999799999999</c:v>
                </c:pt>
                <c:pt idx="3321">
                  <c:v>112.55999799999999</c:v>
                </c:pt>
                <c:pt idx="3322">
                  <c:v>121.150002</c:v>
                </c:pt>
                <c:pt idx="3323">
                  <c:v>123.709999</c:v>
                </c:pt>
                <c:pt idx="3324">
                  <c:v>126.449997</c:v>
                </c:pt>
                <c:pt idx="3325">
                  <c:v>123.519997</c:v>
                </c:pt>
                <c:pt idx="3326">
                  <c:v>123.029999</c:v>
                </c:pt>
                <c:pt idx="3327">
                  <c:v>122.739998</c:v>
                </c:pt>
                <c:pt idx="3328">
                  <c:v>120.510002</c:v>
                </c:pt>
                <c:pt idx="3329">
                  <c:v>123.730003</c:v>
                </c:pt>
                <c:pt idx="3330">
                  <c:v>123.389999</c:v>
                </c:pt>
                <c:pt idx="3331">
                  <c:v>125.360001</c:v>
                </c:pt>
                <c:pt idx="3332">
                  <c:v>124.050003</c:v>
                </c:pt>
                <c:pt idx="3333">
                  <c:v>122.05999799999999</c:v>
                </c:pt>
                <c:pt idx="3334">
                  <c:v>112.489998</c:v>
                </c:pt>
                <c:pt idx="3335">
                  <c:v>103.959999</c:v>
                </c:pt>
                <c:pt idx="3336">
                  <c:v>96.879997000000003</c:v>
                </c:pt>
                <c:pt idx="3337">
                  <c:v>101.519997</c:v>
                </c:pt>
                <c:pt idx="3338">
                  <c:v>110.129997</c:v>
                </c:pt>
                <c:pt idx="3339">
                  <c:v>117.660004</c:v>
                </c:pt>
                <c:pt idx="3340">
                  <c:v>117.629997</c:v>
                </c:pt>
                <c:pt idx="3341">
                  <c:v>115.029999</c:v>
                </c:pt>
                <c:pt idx="3342">
                  <c:v>105.790001</c:v>
                </c:pt>
                <c:pt idx="3343">
                  <c:v>105.44000200000001</c:v>
                </c:pt>
                <c:pt idx="3344">
                  <c:v>101.05999799999999</c:v>
                </c:pt>
                <c:pt idx="3345">
                  <c:v>98.790001000000004</c:v>
                </c:pt>
                <c:pt idx="3346">
                  <c:v>94.949996999999996</c:v>
                </c:pt>
                <c:pt idx="3347">
                  <c:v>99.18</c:v>
                </c:pt>
                <c:pt idx="3348">
                  <c:v>99.480002999999996</c:v>
                </c:pt>
                <c:pt idx="3349">
                  <c:v>97.510002</c:v>
                </c:pt>
                <c:pt idx="3350">
                  <c:v>95.690002000000007</c:v>
                </c:pt>
                <c:pt idx="3351">
                  <c:v>99.160004000000001</c:v>
                </c:pt>
                <c:pt idx="3352">
                  <c:v>104.08000199999999</c:v>
                </c:pt>
                <c:pt idx="3353">
                  <c:v>104.209999</c:v>
                </c:pt>
                <c:pt idx="3354">
                  <c:v>102.620003</c:v>
                </c:pt>
                <c:pt idx="3355">
                  <c:v>100.300003</c:v>
                </c:pt>
                <c:pt idx="3356">
                  <c:v>98.470000999999996</c:v>
                </c:pt>
                <c:pt idx="3357">
                  <c:v>98.07</c:v>
                </c:pt>
                <c:pt idx="3358">
                  <c:v>103.760002</c:v>
                </c:pt>
                <c:pt idx="3359">
                  <c:v>102.239998</c:v>
                </c:pt>
                <c:pt idx="3360">
                  <c:v>99.470000999999996</c:v>
                </c:pt>
                <c:pt idx="3361">
                  <c:v>98.349997999999999</c:v>
                </c:pt>
                <c:pt idx="3362">
                  <c:v>103.260002</c:v>
                </c:pt>
                <c:pt idx="3363">
                  <c:v>105.980003</c:v>
                </c:pt>
                <c:pt idx="3364">
                  <c:v>106.110001</c:v>
                </c:pt>
                <c:pt idx="3365">
                  <c:v>111.25</c:v>
                </c:pt>
                <c:pt idx="3366">
                  <c:v>108.33000199999999</c:v>
                </c:pt>
                <c:pt idx="3367">
                  <c:v>108.099998</c:v>
                </c:pt>
                <c:pt idx="3368">
                  <c:v>114.93</c:v>
                </c:pt>
                <c:pt idx="3369">
                  <c:v>113.33000199999999</c:v>
                </c:pt>
                <c:pt idx="3370">
                  <c:v>113.449997</c:v>
                </c:pt>
                <c:pt idx="3371">
                  <c:v>109.730003</c:v>
                </c:pt>
                <c:pt idx="3372">
                  <c:v>110.230003</c:v>
                </c:pt>
                <c:pt idx="3373">
                  <c:v>101.089996</c:v>
                </c:pt>
                <c:pt idx="3374">
                  <c:v>98.989998</c:v>
                </c:pt>
                <c:pt idx="3375">
                  <c:v>101.69000200000001</c:v>
                </c:pt>
                <c:pt idx="3376">
                  <c:v>98.989998</c:v>
                </c:pt>
                <c:pt idx="3377">
                  <c:v>97.959998999999996</c:v>
                </c:pt>
                <c:pt idx="3378">
                  <c:v>97.32</c:v>
                </c:pt>
                <c:pt idx="3379">
                  <c:v>100.040001</c:v>
                </c:pt>
                <c:pt idx="3380">
                  <c:v>103.040001</c:v>
                </c:pt>
                <c:pt idx="3381">
                  <c:v>103.07</c:v>
                </c:pt>
                <c:pt idx="3382">
                  <c:v>105.800003</c:v>
                </c:pt>
                <c:pt idx="3383">
                  <c:v>105.120003</c:v>
                </c:pt>
                <c:pt idx="3384">
                  <c:v>108.379997</c:v>
                </c:pt>
                <c:pt idx="3385">
                  <c:v>107.639999</c:v>
                </c:pt>
                <c:pt idx="3386">
                  <c:v>109.739998</c:v>
                </c:pt>
                <c:pt idx="3387">
                  <c:v>114.050003</c:v>
                </c:pt>
                <c:pt idx="3388">
                  <c:v>113.5</c:v>
                </c:pt>
                <c:pt idx="3389">
                  <c:v>114.05999799999999</c:v>
                </c:pt>
                <c:pt idx="3390">
                  <c:v>109.860001</c:v>
                </c:pt>
                <c:pt idx="3391">
                  <c:v>112.699997</c:v>
                </c:pt>
                <c:pt idx="3392">
                  <c:v>112.860001</c:v>
                </c:pt>
                <c:pt idx="3393">
                  <c:v>108.91999800000001</c:v>
                </c:pt>
                <c:pt idx="3394">
                  <c:v>103.650002</c:v>
                </c:pt>
                <c:pt idx="3395">
                  <c:v>111.349998</c:v>
                </c:pt>
                <c:pt idx="3396">
                  <c:v>117.099998</c:v>
                </c:pt>
                <c:pt idx="3397">
                  <c:v>120.629997</c:v>
                </c:pt>
                <c:pt idx="3398">
                  <c:v>120.220001</c:v>
                </c:pt>
                <c:pt idx="3399">
                  <c:v>123.839996</c:v>
                </c:pt>
                <c:pt idx="3400">
                  <c:v>125.029999</c:v>
                </c:pt>
                <c:pt idx="3401">
                  <c:v>123.30999799999999</c:v>
                </c:pt>
                <c:pt idx="3402">
                  <c:v>124.160004</c:v>
                </c:pt>
                <c:pt idx="3403">
                  <c:v>125.44000200000001</c:v>
                </c:pt>
                <c:pt idx="3404">
                  <c:v>123.33000199999999</c:v>
                </c:pt>
                <c:pt idx="3405">
                  <c:v>125.370003</c:v>
                </c:pt>
                <c:pt idx="3406">
                  <c:v>128.929993</c:v>
                </c:pt>
                <c:pt idx="3407">
                  <c:v>126.80999799999999</c:v>
                </c:pt>
                <c:pt idx="3408">
                  <c:v>130.929993</c:v>
                </c:pt>
                <c:pt idx="3409">
                  <c:v>125.360001</c:v>
                </c:pt>
                <c:pt idx="3410">
                  <c:v>126.980003</c:v>
                </c:pt>
                <c:pt idx="3411">
                  <c:v>124.199997</c:v>
                </c:pt>
                <c:pt idx="3412">
                  <c:v>122.910004</c:v>
                </c:pt>
                <c:pt idx="3413">
                  <c:v>118.910004</c:v>
                </c:pt>
                <c:pt idx="3414">
                  <c:v>120.66999800000001</c:v>
                </c:pt>
                <c:pt idx="3415">
                  <c:v>118.599998</c:v>
                </c:pt>
                <c:pt idx="3416">
                  <c:v>122.639999</c:v>
                </c:pt>
                <c:pt idx="3417">
                  <c:v>122.510002</c:v>
                </c:pt>
                <c:pt idx="3418">
                  <c:v>118.019997</c:v>
                </c:pt>
                <c:pt idx="3419">
                  <c:v>116.629997</c:v>
                </c:pt>
                <c:pt idx="3420">
                  <c:v>116.239998</c:v>
                </c:pt>
                <c:pt idx="3421">
                  <c:v>118.160004</c:v>
                </c:pt>
                <c:pt idx="3422">
                  <c:v>117.33000199999999</c:v>
                </c:pt>
                <c:pt idx="3423">
                  <c:v>117.110001</c:v>
                </c:pt>
                <c:pt idx="3424">
                  <c:v>119.120003</c:v>
                </c:pt>
                <c:pt idx="3425">
                  <c:v>116.709999</c:v>
                </c:pt>
                <c:pt idx="3426">
                  <c:v>114.379997</c:v>
                </c:pt>
                <c:pt idx="3427">
                  <c:v>109.959999</c:v>
                </c:pt>
                <c:pt idx="3428">
                  <c:v>107.660004</c:v>
                </c:pt>
                <c:pt idx="3429">
                  <c:v>117.68</c:v>
                </c:pt>
                <c:pt idx="3430">
                  <c:v>114.55999799999999</c:v>
                </c:pt>
                <c:pt idx="3431">
                  <c:v>111.389999</c:v>
                </c:pt>
                <c:pt idx="3432">
                  <c:v>114.970001</c:v>
                </c:pt>
                <c:pt idx="3433">
                  <c:v>116.58000199999999</c:v>
                </c:pt>
                <c:pt idx="3434">
                  <c:v>106.55999799999999</c:v>
                </c:pt>
                <c:pt idx="3435">
                  <c:v>107.05999799999999</c:v>
                </c:pt>
                <c:pt idx="3436">
                  <c:v>104.040001</c:v>
                </c:pt>
                <c:pt idx="3437">
                  <c:v>107.889999</c:v>
                </c:pt>
                <c:pt idx="3438">
                  <c:v>107.739998</c:v>
                </c:pt>
                <c:pt idx="3439">
                  <c:v>102.349998</c:v>
                </c:pt>
                <c:pt idx="3440">
                  <c:v>100.720001</c:v>
                </c:pt>
                <c:pt idx="3441">
                  <c:v>99.120002999999997</c:v>
                </c:pt>
                <c:pt idx="3442">
                  <c:v>97.830001999999993</c:v>
                </c:pt>
                <c:pt idx="3443">
                  <c:v>91.150002000000001</c:v>
                </c:pt>
                <c:pt idx="3444">
                  <c:v>94.410004000000001</c:v>
                </c:pt>
                <c:pt idx="3445">
                  <c:v>91.839995999999999</c:v>
                </c:pt>
                <c:pt idx="3446">
                  <c:v>94.089995999999999</c:v>
                </c:pt>
                <c:pt idx="3447">
                  <c:v>91.489998</c:v>
                </c:pt>
                <c:pt idx="3448">
                  <c:v>90.739998</c:v>
                </c:pt>
                <c:pt idx="3449">
                  <c:v>89.709998999999996</c:v>
                </c:pt>
                <c:pt idx="3450">
                  <c:v>82.790001000000004</c:v>
                </c:pt>
                <c:pt idx="3451">
                  <c:v>83.32</c:v>
                </c:pt>
                <c:pt idx="3452">
                  <c:v>86.129997000000003</c:v>
                </c:pt>
                <c:pt idx="3453">
                  <c:v>88.449996999999996</c:v>
                </c:pt>
                <c:pt idx="3454">
                  <c:v>86.349997999999999</c:v>
                </c:pt>
                <c:pt idx="3455">
                  <c:v>87.400002000000001</c:v>
                </c:pt>
                <c:pt idx="3456">
                  <c:v>89.050003000000004</c:v>
                </c:pt>
                <c:pt idx="3457">
                  <c:v>94.760002</c:v>
                </c:pt>
                <c:pt idx="3458">
                  <c:v>90.489998</c:v>
                </c:pt>
                <c:pt idx="3459">
                  <c:v>89.230002999999996</c:v>
                </c:pt>
                <c:pt idx="3460">
                  <c:v>91.93</c:v>
                </c:pt>
                <c:pt idx="3461">
                  <c:v>89.120002999999997</c:v>
                </c:pt>
                <c:pt idx="3462">
                  <c:v>91.610000999999997</c:v>
                </c:pt>
                <c:pt idx="3463">
                  <c:v>94.529999000000004</c:v>
                </c:pt>
                <c:pt idx="3464">
                  <c:v>94.790001000000004</c:v>
                </c:pt>
                <c:pt idx="3465">
                  <c:v>93.410004000000001</c:v>
                </c:pt>
                <c:pt idx="3466">
                  <c:v>98.300003000000004</c:v>
                </c:pt>
                <c:pt idx="3467">
                  <c:v>97.610000999999997</c:v>
                </c:pt>
                <c:pt idx="3468">
                  <c:v>97.93</c:v>
                </c:pt>
                <c:pt idx="3469">
                  <c:v>101.58000199999999</c:v>
                </c:pt>
                <c:pt idx="3470">
                  <c:v>95.489998</c:v>
                </c:pt>
                <c:pt idx="3471">
                  <c:v>96.230002999999996</c:v>
                </c:pt>
                <c:pt idx="3472">
                  <c:v>98</c:v>
                </c:pt>
                <c:pt idx="3473">
                  <c:v>97.360000999999997</c:v>
                </c:pt>
                <c:pt idx="3474">
                  <c:v>97.660004000000001</c:v>
                </c:pt>
                <c:pt idx="3475">
                  <c:v>98.129997000000003</c:v>
                </c:pt>
                <c:pt idx="3476">
                  <c:v>97.860000999999997</c:v>
                </c:pt>
                <c:pt idx="3477">
                  <c:v>99.349997999999999</c:v>
                </c:pt>
                <c:pt idx="3478">
                  <c:v>99.720000999999996</c:v>
                </c:pt>
                <c:pt idx="3479">
                  <c:v>101.120003</c:v>
                </c:pt>
                <c:pt idx="3480">
                  <c:v>101.05999799999999</c:v>
                </c:pt>
                <c:pt idx="3481">
                  <c:v>99.839995999999999</c:v>
                </c:pt>
                <c:pt idx="3482">
                  <c:v>99.589995999999999</c:v>
                </c:pt>
                <c:pt idx="3483">
                  <c:v>98.360000999999997</c:v>
                </c:pt>
                <c:pt idx="3484">
                  <c:v>101.209999</c:v>
                </c:pt>
                <c:pt idx="3485">
                  <c:v>104.129997</c:v>
                </c:pt>
                <c:pt idx="3486">
                  <c:v>102.19000200000001</c:v>
                </c:pt>
                <c:pt idx="3487">
                  <c:v>102.230003</c:v>
                </c:pt>
                <c:pt idx="3488">
                  <c:v>105.699997</c:v>
                </c:pt>
                <c:pt idx="3489">
                  <c:v>104.349998</c:v>
                </c:pt>
                <c:pt idx="3490">
                  <c:v>104.94000200000001</c:v>
                </c:pt>
                <c:pt idx="3491">
                  <c:v>104.83000199999999</c:v>
                </c:pt>
                <c:pt idx="3492">
                  <c:v>104.449997</c:v>
                </c:pt>
                <c:pt idx="3493">
                  <c:v>103.80999799999999</c:v>
                </c:pt>
                <c:pt idx="3494">
                  <c:v>102.68</c:v>
                </c:pt>
                <c:pt idx="3495">
                  <c:v>106.980003</c:v>
                </c:pt>
                <c:pt idx="3496">
                  <c:v>109.650002</c:v>
                </c:pt>
                <c:pt idx="3497">
                  <c:v>110.41999800000001</c:v>
                </c:pt>
                <c:pt idx="3498">
                  <c:v>111.510002</c:v>
                </c:pt>
                <c:pt idx="3499">
                  <c:v>108.400002</c:v>
                </c:pt>
                <c:pt idx="3500">
                  <c:v>94.339995999999999</c:v>
                </c:pt>
                <c:pt idx="3501">
                  <c:v>96.769997000000004</c:v>
                </c:pt>
                <c:pt idx="3502">
                  <c:v>94.980002999999996</c:v>
                </c:pt>
                <c:pt idx="3503">
                  <c:v>95.900002000000001</c:v>
                </c:pt>
                <c:pt idx="3504">
                  <c:v>93.559997999999993</c:v>
                </c:pt>
                <c:pt idx="3505">
                  <c:v>92.43</c:v>
                </c:pt>
                <c:pt idx="3506">
                  <c:v>91.040001000000004</c:v>
                </c:pt>
                <c:pt idx="3507">
                  <c:v>90.279999000000004</c:v>
                </c:pt>
                <c:pt idx="3508">
                  <c:v>90.029999000000004</c:v>
                </c:pt>
                <c:pt idx="3509">
                  <c:v>93.110000999999997</c:v>
                </c:pt>
                <c:pt idx="3510">
                  <c:v>91.540001000000004</c:v>
                </c:pt>
                <c:pt idx="3511">
                  <c:v>90.790001000000004</c:v>
                </c:pt>
                <c:pt idx="3512">
                  <c:v>89.370002999999997</c:v>
                </c:pt>
                <c:pt idx="3513">
                  <c:v>90.839995999999999</c:v>
                </c:pt>
                <c:pt idx="3514">
                  <c:v>90.540001000000004</c:v>
                </c:pt>
                <c:pt idx="3515">
                  <c:v>92.889999000000003</c:v>
                </c:pt>
                <c:pt idx="3516">
                  <c:v>90.019997000000004</c:v>
                </c:pt>
                <c:pt idx="3517">
                  <c:v>87.739998</c:v>
                </c:pt>
                <c:pt idx="3518">
                  <c:v>87.879997000000003</c:v>
                </c:pt>
                <c:pt idx="3519">
                  <c:v>89.120002999999997</c:v>
                </c:pt>
                <c:pt idx="3520">
                  <c:v>88.629997000000003</c:v>
                </c:pt>
                <c:pt idx="3521">
                  <c:v>90.5</c:v>
                </c:pt>
                <c:pt idx="3522">
                  <c:v>89.550003000000004</c:v>
                </c:pt>
                <c:pt idx="3523">
                  <c:v>92.489998</c:v>
                </c:pt>
                <c:pt idx="3524">
                  <c:v>94.889999000000003</c:v>
                </c:pt>
                <c:pt idx="3525">
                  <c:v>97.889999000000003</c:v>
                </c:pt>
                <c:pt idx="3526">
                  <c:v>100.199997</c:v>
                </c:pt>
                <c:pt idx="3527">
                  <c:v>102.80999799999999</c:v>
                </c:pt>
                <c:pt idx="3528">
                  <c:v>103.300003</c:v>
                </c:pt>
                <c:pt idx="3529">
                  <c:v>102.57</c:v>
                </c:pt>
                <c:pt idx="3530">
                  <c:v>101.510002</c:v>
                </c:pt>
                <c:pt idx="3531">
                  <c:v>101.25</c:v>
                </c:pt>
                <c:pt idx="3532">
                  <c:v>99.589995999999999</c:v>
                </c:pt>
                <c:pt idx="3533">
                  <c:v>100.739998</c:v>
                </c:pt>
                <c:pt idx="3534">
                  <c:v>99.889999000000003</c:v>
                </c:pt>
                <c:pt idx="3535">
                  <c:v>97.860000999999997</c:v>
                </c:pt>
                <c:pt idx="3536">
                  <c:v>97.089995999999999</c:v>
                </c:pt>
                <c:pt idx="3537">
                  <c:v>93.75</c:v>
                </c:pt>
                <c:pt idx="3538">
                  <c:v>93.849997999999999</c:v>
                </c:pt>
                <c:pt idx="3539">
                  <c:v>94.120002999999997</c:v>
                </c:pt>
                <c:pt idx="3540">
                  <c:v>94.290001000000004</c:v>
                </c:pt>
                <c:pt idx="3541">
                  <c:v>95.440002000000007</c:v>
                </c:pt>
                <c:pt idx="3542">
                  <c:v>94.449996999999996</c:v>
                </c:pt>
                <c:pt idx="3543">
                  <c:v>93.800003000000004</c:v>
                </c:pt>
                <c:pt idx="3544">
                  <c:v>90.989998</c:v>
                </c:pt>
                <c:pt idx="3545">
                  <c:v>90.010002</c:v>
                </c:pt>
                <c:pt idx="3546">
                  <c:v>91.660004000000001</c:v>
                </c:pt>
                <c:pt idx="3547">
                  <c:v>88.440002000000007</c:v>
                </c:pt>
                <c:pt idx="3548">
                  <c:v>85.330001999999993</c:v>
                </c:pt>
                <c:pt idx="3549">
                  <c:v>87.970000999999996</c:v>
                </c:pt>
                <c:pt idx="3550">
                  <c:v>91.059997999999993</c:v>
                </c:pt>
                <c:pt idx="3551">
                  <c:v>91.480002999999996</c:v>
                </c:pt>
                <c:pt idx="3552">
                  <c:v>96.669998000000007</c:v>
                </c:pt>
                <c:pt idx="3553">
                  <c:v>97.910004000000001</c:v>
                </c:pt>
                <c:pt idx="3554">
                  <c:v>94.599997999999999</c:v>
                </c:pt>
                <c:pt idx="3555">
                  <c:v>95.099997999999999</c:v>
                </c:pt>
                <c:pt idx="3556">
                  <c:v>97.059997999999993</c:v>
                </c:pt>
                <c:pt idx="3557">
                  <c:v>94.669998000000007</c:v>
                </c:pt>
                <c:pt idx="3558">
                  <c:v>95.970000999999996</c:v>
                </c:pt>
                <c:pt idx="3559">
                  <c:v>96.43</c:v>
                </c:pt>
                <c:pt idx="3560">
                  <c:v>98.019997000000004</c:v>
                </c:pt>
                <c:pt idx="3561">
                  <c:v>98.389999000000003</c:v>
                </c:pt>
                <c:pt idx="3562">
                  <c:v>98.809997999999993</c:v>
                </c:pt>
                <c:pt idx="3563">
                  <c:v>85.839995999999999</c:v>
                </c:pt>
                <c:pt idx="3564">
                  <c:v>87.910004000000001</c:v>
                </c:pt>
                <c:pt idx="3565">
                  <c:v>85.989998</c:v>
                </c:pt>
                <c:pt idx="3566">
                  <c:v>85.889999000000003</c:v>
                </c:pt>
                <c:pt idx="3567">
                  <c:v>87.660004000000001</c:v>
                </c:pt>
                <c:pt idx="3568">
                  <c:v>91.410004000000001</c:v>
                </c:pt>
                <c:pt idx="3569">
                  <c:v>92.040001000000004</c:v>
                </c:pt>
                <c:pt idx="3570">
                  <c:v>91.650002000000001</c:v>
                </c:pt>
                <c:pt idx="3571">
                  <c:v>91.25</c:v>
                </c:pt>
                <c:pt idx="3572">
                  <c:v>94.370002999999997</c:v>
                </c:pt>
                <c:pt idx="3573">
                  <c:v>93.559997999999993</c:v>
                </c:pt>
                <c:pt idx="3574">
                  <c:v>93.099997999999999</c:v>
                </c:pt>
                <c:pt idx="3575">
                  <c:v>93.440002000000007</c:v>
                </c:pt>
                <c:pt idx="3576">
                  <c:v>97.029999000000004</c:v>
                </c:pt>
                <c:pt idx="3577">
                  <c:v>95.110000999999997</c:v>
                </c:pt>
                <c:pt idx="3578">
                  <c:v>93.989998</c:v>
                </c:pt>
                <c:pt idx="3579">
                  <c:v>93.93</c:v>
                </c:pt>
                <c:pt idx="3580">
                  <c:v>95.889999000000003</c:v>
                </c:pt>
                <c:pt idx="3581">
                  <c:v>96.589995999999999</c:v>
                </c:pt>
                <c:pt idx="3582">
                  <c:v>95.309997999999993</c:v>
                </c:pt>
                <c:pt idx="3583">
                  <c:v>95.120002999999997</c:v>
                </c:pt>
                <c:pt idx="3584">
                  <c:v>96.370002999999997</c:v>
                </c:pt>
                <c:pt idx="3585">
                  <c:v>96.160004000000001</c:v>
                </c:pt>
                <c:pt idx="3586">
                  <c:v>95.870002999999997</c:v>
                </c:pt>
                <c:pt idx="3587">
                  <c:v>95.260002</c:v>
                </c:pt>
                <c:pt idx="3588">
                  <c:v>95.940002000000007</c:v>
                </c:pt>
                <c:pt idx="3589">
                  <c:v>95.18</c:v>
                </c:pt>
                <c:pt idx="3590">
                  <c:v>97.32</c:v>
                </c:pt>
                <c:pt idx="3591">
                  <c:v>97.580001999999993</c:v>
                </c:pt>
                <c:pt idx="3592">
                  <c:v>97.300003000000004</c:v>
                </c:pt>
                <c:pt idx="3593">
                  <c:v>97.449996999999996</c:v>
                </c:pt>
                <c:pt idx="3594">
                  <c:v>97.449996999999996</c:v>
                </c:pt>
                <c:pt idx="3595">
                  <c:v>97.379997000000003</c:v>
                </c:pt>
                <c:pt idx="3596">
                  <c:v>97.379997000000003</c:v>
                </c:pt>
                <c:pt idx="3597">
                  <c:v>100.089996</c:v>
                </c:pt>
                <c:pt idx="3598">
                  <c:v>99.150002000000001</c:v>
                </c:pt>
                <c:pt idx="3599">
                  <c:v>99.660004000000001</c:v>
                </c:pt>
                <c:pt idx="3600">
                  <c:v>96.5</c:v>
                </c:pt>
                <c:pt idx="3601">
                  <c:v>99.050003000000004</c:v>
                </c:pt>
                <c:pt idx="3602">
                  <c:v>96.089995999999999</c:v>
                </c:pt>
                <c:pt idx="3603">
                  <c:v>97.010002</c:v>
                </c:pt>
                <c:pt idx="3604">
                  <c:v>97.339995999999999</c:v>
                </c:pt>
                <c:pt idx="3605">
                  <c:v>99.480002999999996</c:v>
                </c:pt>
                <c:pt idx="3606">
                  <c:v>98.059997999999993</c:v>
                </c:pt>
                <c:pt idx="3607">
                  <c:v>98.25</c:v>
                </c:pt>
                <c:pt idx="3608">
                  <c:v>94.879997000000003</c:v>
                </c:pt>
                <c:pt idx="3609">
                  <c:v>95.830001999999993</c:v>
                </c:pt>
                <c:pt idx="3610">
                  <c:v>95.940002000000007</c:v>
                </c:pt>
                <c:pt idx="3611">
                  <c:v>94.559997999999993</c:v>
                </c:pt>
                <c:pt idx="3612">
                  <c:v>97.07</c:v>
                </c:pt>
                <c:pt idx="3613">
                  <c:v>97.480002999999996</c:v>
                </c:pt>
                <c:pt idx="3614">
                  <c:v>96.669998000000007</c:v>
                </c:pt>
                <c:pt idx="3615">
                  <c:v>98.550003000000004</c:v>
                </c:pt>
                <c:pt idx="3616">
                  <c:v>102.629997</c:v>
                </c:pt>
                <c:pt idx="3617">
                  <c:v>102.339996</c:v>
                </c:pt>
                <c:pt idx="3618">
                  <c:v>106.279999</c:v>
                </c:pt>
                <c:pt idx="3619">
                  <c:v>105.07</c:v>
                </c:pt>
                <c:pt idx="3620">
                  <c:v>104.82</c:v>
                </c:pt>
                <c:pt idx="3621">
                  <c:v>103.33000199999999</c:v>
                </c:pt>
                <c:pt idx="3622">
                  <c:v>100.589996</c:v>
                </c:pt>
                <c:pt idx="3623">
                  <c:v>99.5</c:v>
                </c:pt>
                <c:pt idx="3624">
                  <c:v>100.230003</c:v>
                </c:pt>
                <c:pt idx="3625">
                  <c:v>101.470001</c:v>
                </c:pt>
                <c:pt idx="3626">
                  <c:v>99.800003000000004</c:v>
                </c:pt>
                <c:pt idx="3627">
                  <c:v>118.790001</c:v>
                </c:pt>
                <c:pt idx="3628">
                  <c:v>121.870003</c:v>
                </c:pt>
                <c:pt idx="3629">
                  <c:v>123.349998</c:v>
                </c:pt>
                <c:pt idx="3630">
                  <c:v>127.5</c:v>
                </c:pt>
                <c:pt idx="3631">
                  <c:v>127.33000199999999</c:v>
                </c:pt>
                <c:pt idx="3632">
                  <c:v>126.510002</c:v>
                </c:pt>
                <c:pt idx="3633">
                  <c:v>126.970001</c:v>
                </c:pt>
                <c:pt idx="3634">
                  <c:v>126.470001</c:v>
                </c:pt>
                <c:pt idx="3635">
                  <c:v>126.57</c:v>
                </c:pt>
                <c:pt idx="3636">
                  <c:v>124.870003</c:v>
                </c:pt>
                <c:pt idx="3637">
                  <c:v>123.300003</c:v>
                </c:pt>
                <c:pt idx="3638">
                  <c:v>122.339996</c:v>
                </c:pt>
                <c:pt idx="3639">
                  <c:v>122.139999</c:v>
                </c:pt>
                <c:pt idx="3640">
                  <c:v>122.029999</c:v>
                </c:pt>
                <c:pt idx="3641">
                  <c:v>124.58000199999999</c:v>
                </c:pt>
                <c:pt idx="3642">
                  <c:v>124.339996</c:v>
                </c:pt>
                <c:pt idx="3643">
                  <c:v>122.19000200000001</c:v>
                </c:pt>
                <c:pt idx="3644">
                  <c:v>115.41999800000001</c:v>
                </c:pt>
                <c:pt idx="3645">
                  <c:v>114.779999</c:v>
                </c:pt>
                <c:pt idx="3646">
                  <c:v>113.379997</c:v>
                </c:pt>
                <c:pt idx="3647">
                  <c:v>113.589996</c:v>
                </c:pt>
                <c:pt idx="3648">
                  <c:v>115.19000200000001</c:v>
                </c:pt>
                <c:pt idx="3649">
                  <c:v>115.029999</c:v>
                </c:pt>
                <c:pt idx="3650">
                  <c:v>115.209999</c:v>
                </c:pt>
                <c:pt idx="3651">
                  <c:v>117.959999</c:v>
                </c:pt>
                <c:pt idx="3652">
                  <c:v>118.040001</c:v>
                </c:pt>
                <c:pt idx="3653">
                  <c:v>117.69000200000001</c:v>
                </c:pt>
                <c:pt idx="3654">
                  <c:v>117.410004</c:v>
                </c:pt>
                <c:pt idx="3655">
                  <c:v>116.93</c:v>
                </c:pt>
                <c:pt idx="3656">
                  <c:v>117.510002</c:v>
                </c:pt>
                <c:pt idx="3657">
                  <c:v>117</c:v>
                </c:pt>
                <c:pt idx="3658">
                  <c:v>117.220001</c:v>
                </c:pt>
                <c:pt idx="3659">
                  <c:v>120.80999799999999</c:v>
                </c:pt>
                <c:pt idx="3660">
                  <c:v>119.160004</c:v>
                </c:pt>
                <c:pt idx="3661">
                  <c:v>124.57</c:v>
                </c:pt>
                <c:pt idx="3662">
                  <c:v>125.389999</c:v>
                </c:pt>
                <c:pt idx="3663">
                  <c:v>123.239998</c:v>
                </c:pt>
                <c:pt idx="3664">
                  <c:v>122.879997</c:v>
                </c:pt>
                <c:pt idx="3665">
                  <c:v>122.83000199999999</c:v>
                </c:pt>
                <c:pt idx="3666">
                  <c:v>123.779999</c:v>
                </c:pt>
                <c:pt idx="3667">
                  <c:v>123.44000200000001</c:v>
                </c:pt>
                <c:pt idx="3668">
                  <c:v>125</c:v>
                </c:pt>
                <c:pt idx="3669">
                  <c:v>124.220001</c:v>
                </c:pt>
                <c:pt idx="3670">
                  <c:v>125.449997</c:v>
                </c:pt>
                <c:pt idx="3671">
                  <c:v>125.120003</c:v>
                </c:pt>
                <c:pt idx="3672">
                  <c:v>126.5</c:v>
                </c:pt>
                <c:pt idx="3673">
                  <c:v>125.58000199999999</c:v>
                </c:pt>
                <c:pt idx="3674">
                  <c:v>125.589996</c:v>
                </c:pt>
                <c:pt idx="3675">
                  <c:v>128.35000600000001</c:v>
                </c:pt>
                <c:pt idx="3676">
                  <c:v>125.889999</c:v>
                </c:pt>
                <c:pt idx="3677">
                  <c:v>125.33000199999999</c:v>
                </c:pt>
                <c:pt idx="3678">
                  <c:v>123.800003</c:v>
                </c:pt>
                <c:pt idx="3679">
                  <c:v>127.489998</c:v>
                </c:pt>
                <c:pt idx="3680">
                  <c:v>129.41000399999999</c:v>
                </c:pt>
                <c:pt idx="3681">
                  <c:v>131.80999800000001</c:v>
                </c:pt>
                <c:pt idx="3682">
                  <c:v>131.070007</c:v>
                </c:pt>
                <c:pt idx="3683">
                  <c:v>130.949997</c:v>
                </c:pt>
                <c:pt idx="3684">
                  <c:v>129.88999899999999</c:v>
                </c:pt>
                <c:pt idx="3685">
                  <c:v>130.5</c:v>
                </c:pt>
                <c:pt idx="3686">
                  <c:v>129.179993</c:v>
                </c:pt>
                <c:pt idx="3687">
                  <c:v>133.699997</c:v>
                </c:pt>
                <c:pt idx="3688">
                  <c:v>132.88999899999999</c:v>
                </c:pt>
                <c:pt idx="3689">
                  <c:v>133.259995</c:v>
                </c:pt>
                <c:pt idx="3690">
                  <c:v>138.41000399999999</c:v>
                </c:pt>
                <c:pt idx="3691">
                  <c:v>138.60000600000001</c:v>
                </c:pt>
                <c:pt idx="3692">
                  <c:v>137.38999899999999</c:v>
                </c:pt>
                <c:pt idx="3693">
                  <c:v>140.11000100000001</c:v>
                </c:pt>
                <c:pt idx="3694">
                  <c:v>139.520004</c:v>
                </c:pt>
                <c:pt idx="3695">
                  <c:v>138.96000699999999</c:v>
                </c:pt>
                <c:pt idx="3696">
                  <c:v>142.449997</c:v>
                </c:pt>
                <c:pt idx="3697">
                  <c:v>141.220001</c:v>
                </c:pt>
                <c:pt idx="3698">
                  <c:v>140.71000699999999</c:v>
                </c:pt>
                <c:pt idx="3699">
                  <c:v>140.779999</c:v>
                </c:pt>
                <c:pt idx="3700">
                  <c:v>139.199997</c:v>
                </c:pt>
                <c:pt idx="3701">
                  <c:v>140.25</c:v>
                </c:pt>
                <c:pt idx="3702">
                  <c:v>140.970001</c:v>
                </c:pt>
                <c:pt idx="3703">
                  <c:v>144</c:v>
                </c:pt>
                <c:pt idx="3704">
                  <c:v>144.740005</c:v>
                </c:pt>
                <c:pt idx="3705">
                  <c:v>144.13999899999999</c:v>
                </c:pt>
                <c:pt idx="3706">
                  <c:v>144.820007</c:v>
                </c:pt>
                <c:pt idx="3707">
                  <c:v>143.199997</c:v>
                </c:pt>
                <c:pt idx="3708">
                  <c:v>140.820007</c:v>
                </c:pt>
                <c:pt idx="3709">
                  <c:v>142.270004</c:v>
                </c:pt>
                <c:pt idx="3710">
                  <c:v>142.009995</c:v>
                </c:pt>
                <c:pt idx="3711">
                  <c:v>142.220001</c:v>
                </c:pt>
                <c:pt idx="3712">
                  <c:v>142.60000600000001</c:v>
                </c:pt>
                <c:pt idx="3713">
                  <c:v>143.86000100000001</c:v>
                </c:pt>
                <c:pt idx="3714">
                  <c:v>142.779999</c:v>
                </c:pt>
                <c:pt idx="3715">
                  <c:v>143.25</c:v>
                </c:pt>
                <c:pt idx="3716">
                  <c:v>143.41000399999999</c:v>
                </c:pt>
                <c:pt idx="3717">
                  <c:v>142.13000500000001</c:v>
                </c:pt>
                <c:pt idx="3718">
                  <c:v>142.64999399999999</c:v>
                </c:pt>
                <c:pt idx="3719">
                  <c:v>139.529999</c:v>
                </c:pt>
                <c:pt idx="3720">
                  <c:v>139.13999899999999</c:v>
                </c:pt>
                <c:pt idx="3721">
                  <c:v>141.94000199999999</c:v>
                </c:pt>
                <c:pt idx="3722">
                  <c:v>141.429993</c:v>
                </c:pt>
                <c:pt idx="3723">
                  <c:v>140.320007</c:v>
                </c:pt>
                <c:pt idx="3724">
                  <c:v>140.529999</c:v>
                </c:pt>
                <c:pt idx="3725">
                  <c:v>140.88999899999999</c:v>
                </c:pt>
                <c:pt idx="3726">
                  <c:v>143.520004</c:v>
                </c:pt>
                <c:pt idx="3727">
                  <c:v>143.19000199999999</c:v>
                </c:pt>
                <c:pt idx="3728">
                  <c:v>145.25</c:v>
                </c:pt>
                <c:pt idx="3729">
                  <c:v>144.38999899999999</c:v>
                </c:pt>
                <c:pt idx="3730">
                  <c:v>145.11000100000001</c:v>
                </c:pt>
                <c:pt idx="3731">
                  <c:v>145.83000200000001</c:v>
                </c:pt>
                <c:pt idx="3732">
                  <c:v>142.41999799999999</c:v>
                </c:pt>
                <c:pt idx="3733">
                  <c:v>142.64999399999999</c:v>
                </c:pt>
                <c:pt idx="3734">
                  <c:v>141.83999600000001</c:v>
                </c:pt>
                <c:pt idx="3735">
                  <c:v>142.020004</c:v>
                </c:pt>
                <c:pt idx="3736">
                  <c:v>144.05999800000001</c:v>
                </c:pt>
                <c:pt idx="3737">
                  <c:v>145.16999799999999</c:v>
                </c:pt>
                <c:pt idx="3738">
                  <c:v>146.470001</c:v>
                </c:pt>
                <c:pt idx="3739">
                  <c:v>148.05999800000001</c:v>
                </c:pt>
                <c:pt idx="3740">
                  <c:v>147.80999800000001</c:v>
                </c:pt>
                <c:pt idx="3741">
                  <c:v>146.91999799999999</c:v>
                </c:pt>
                <c:pt idx="3742">
                  <c:v>145.5</c:v>
                </c:pt>
                <c:pt idx="3743">
                  <c:v>143.61999499999999</c:v>
                </c:pt>
                <c:pt idx="3744">
                  <c:v>143.740005</c:v>
                </c:pt>
                <c:pt idx="3745">
                  <c:v>143.11000100000001</c:v>
                </c:pt>
                <c:pt idx="3746">
                  <c:v>143.85000600000001</c:v>
                </c:pt>
                <c:pt idx="3747">
                  <c:v>144.35000600000001</c:v>
                </c:pt>
                <c:pt idx="3748">
                  <c:v>143.83000200000001</c:v>
                </c:pt>
                <c:pt idx="3749">
                  <c:v>142.91999799999999</c:v>
                </c:pt>
                <c:pt idx="3750">
                  <c:v>147.25</c:v>
                </c:pt>
                <c:pt idx="3751">
                  <c:v>143.36000100000001</c:v>
                </c:pt>
                <c:pt idx="3752">
                  <c:v>139.759995</c:v>
                </c:pt>
                <c:pt idx="3753">
                  <c:v>141.179993</c:v>
                </c:pt>
                <c:pt idx="3754">
                  <c:v>142.86999499999999</c:v>
                </c:pt>
                <c:pt idx="3755">
                  <c:v>143.83000200000001</c:v>
                </c:pt>
                <c:pt idx="3756">
                  <c:v>152.16000399999999</c:v>
                </c:pt>
                <c:pt idx="3757">
                  <c:v>150.16999799999999</c:v>
                </c:pt>
                <c:pt idx="3758">
                  <c:v>153.08000200000001</c:v>
                </c:pt>
                <c:pt idx="3759">
                  <c:v>152.199997</c:v>
                </c:pt>
                <c:pt idx="3760">
                  <c:v>155.35000600000001</c:v>
                </c:pt>
                <c:pt idx="3761">
                  <c:v>156.449997</c:v>
                </c:pt>
                <c:pt idx="3762">
                  <c:v>155.58999600000001</c:v>
                </c:pt>
                <c:pt idx="3763">
                  <c:v>157.25</c:v>
                </c:pt>
                <c:pt idx="3764">
                  <c:v>156.60000600000001</c:v>
                </c:pt>
                <c:pt idx="3765">
                  <c:v>156.38000500000001</c:v>
                </c:pt>
                <c:pt idx="3766">
                  <c:v>157.46000699999999</c:v>
                </c:pt>
                <c:pt idx="3767">
                  <c:v>160.279999</c:v>
                </c:pt>
                <c:pt idx="3768">
                  <c:v>158.53999300000001</c:v>
                </c:pt>
                <c:pt idx="3769">
                  <c:v>160.80999800000001</c:v>
                </c:pt>
                <c:pt idx="3770">
                  <c:v>160.020004</c:v>
                </c:pt>
                <c:pt idx="3771">
                  <c:v>159.41000399999999</c:v>
                </c:pt>
                <c:pt idx="3772">
                  <c:v>153.199997</c:v>
                </c:pt>
                <c:pt idx="3773">
                  <c:v>155.699997</c:v>
                </c:pt>
                <c:pt idx="3774">
                  <c:v>157.020004</c:v>
                </c:pt>
                <c:pt idx="3775">
                  <c:v>157.16000399999999</c:v>
                </c:pt>
                <c:pt idx="3776">
                  <c:v>157.949997</c:v>
                </c:pt>
                <c:pt idx="3777">
                  <c:v>157.75</c:v>
                </c:pt>
                <c:pt idx="3778">
                  <c:v>163.050003</c:v>
                </c:pt>
                <c:pt idx="3779">
                  <c:v>162.429993</c:v>
                </c:pt>
                <c:pt idx="3780">
                  <c:v>163.220001</c:v>
                </c:pt>
                <c:pt idx="3781">
                  <c:v>163.070007</c:v>
                </c:pt>
                <c:pt idx="3782">
                  <c:v>162.990005</c:v>
                </c:pt>
                <c:pt idx="3783">
                  <c:v>165.179993</c:v>
                </c:pt>
                <c:pt idx="3784">
                  <c:v>165.05999800000001</c:v>
                </c:pt>
                <c:pt idx="3785">
                  <c:v>165.16999799999999</c:v>
                </c:pt>
                <c:pt idx="3786">
                  <c:v>165.61000100000001</c:v>
                </c:pt>
                <c:pt idx="3787">
                  <c:v>165.88000500000001</c:v>
                </c:pt>
                <c:pt idx="3788">
                  <c:v>158.029999</c:v>
                </c:pt>
                <c:pt idx="3789">
                  <c:v>151.44000199999999</c:v>
                </c:pt>
                <c:pt idx="3790">
                  <c:v>152.720001</c:v>
                </c:pt>
                <c:pt idx="3791">
                  <c:v>152.199997</c:v>
                </c:pt>
                <c:pt idx="3792">
                  <c:v>151.759995</c:v>
                </c:pt>
                <c:pt idx="3793">
                  <c:v>152.38000500000001</c:v>
                </c:pt>
                <c:pt idx="3794">
                  <c:v>153.39999399999999</c:v>
                </c:pt>
                <c:pt idx="3795">
                  <c:v>152.050003</c:v>
                </c:pt>
                <c:pt idx="3796">
                  <c:v>155.029999</c:v>
                </c:pt>
                <c:pt idx="3797">
                  <c:v>154.88999899999999</c:v>
                </c:pt>
                <c:pt idx="3798">
                  <c:v>158.020004</c:v>
                </c:pt>
                <c:pt idx="3799">
                  <c:v>157.5</c:v>
                </c:pt>
                <c:pt idx="3800">
                  <c:v>151.029999</c:v>
                </c:pt>
                <c:pt idx="3801">
                  <c:v>153.41000399999999</c:v>
                </c:pt>
                <c:pt idx="3802">
                  <c:v>150.08999600000001</c:v>
                </c:pt>
                <c:pt idx="3803">
                  <c:v>149.41000399999999</c:v>
                </c:pt>
                <c:pt idx="3804">
                  <c:v>146.16999799999999</c:v>
                </c:pt>
                <c:pt idx="3805">
                  <c:v>147.61000100000001</c:v>
                </c:pt>
                <c:pt idx="3806">
                  <c:v>146.25</c:v>
                </c:pt>
                <c:pt idx="3807">
                  <c:v>150.179993</c:v>
                </c:pt>
                <c:pt idx="3808">
                  <c:v>152.66999799999999</c:v>
                </c:pt>
                <c:pt idx="3809">
                  <c:v>154.33000200000001</c:v>
                </c:pt>
                <c:pt idx="3810">
                  <c:v>158.75</c:v>
                </c:pt>
                <c:pt idx="3811">
                  <c:v>158.21000699999999</c:v>
                </c:pt>
                <c:pt idx="3812">
                  <c:v>161.11999499999999</c:v>
                </c:pt>
                <c:pt idx="3813">
                  <c:v>161.699997</c:v>
                </c:pt>
                <c:pt idx="3814">
                  <c:v>183.60000600000001</c:v>
                </c:pt>
                <c:pt idx="3815">
                  <c:v>183.86000100000001</c:v>
                </c:pt>
                <c:pt idx="3816">
                  <c:v>183.60000600000001</c:v>
                </c:pt>
                <c:pt idx="3817">
                  <c:v>188.53999300000001</c:v>
                </c:pt>
                <c:pt idx="3818">
                  <c:v>187.91000399999999</c:v>
                </c:pt>
                <c:pt idx="3819">
                  <c:v>186.970001</c:v>
                </c:pt>
                <c:pt idx="3820">
                  <c:v>189.08000200000001</c:v>
                </c:pt>
                <c:pt idx="3821">
                  <c:v>182.679993</c:v>
                </c:pt>
                <c:pt idx="3822">
                  <c:v>184.03999300000001</c:v>
                </c:pt>
                <c:pt idx="3823">
                  <c:v>181.66000399999999</c:v>
                </c:pt>
                <c:pt idx="3824">
                  <c:v>182.029999</c:v>
                </c:pt>
                <c:pt idx="3825">
                  <c:v>180.740005</c:v>
                </c:pt>
                <c:pt idx="3826">
                  <c:v>179.229996</c:v>
                </c:pt>
                <c:pt idx="3827">
                  <c:v>180.270004</c:v>
                </c:pt>
                <c:pt idx="3828">
                  <c:v>181.33000200000001</c:v>
                </c:pt>
                <c:pt idx="3829">
                  <c:v>178.36000100000001</c:v>
                </c:pt>
                <c:pt idx="3830">
                  <c:v>175.779999</c:v>
                </c:pt>
                <c:pt idx="3831">
                  <c:v>169.13999899999999</c:v>
                </c:pt>
                <c:pt idx="3832">
                  <c:v>171.39999399999999</c:v>
                </c:pt>
                <c:pt idx="3833">
                  <c:v>171</c:v>
                </c:pt>
                <c:pt idx="3834">
                  <c:v>168.5</c:v>
                </c:pt>
                <c:pt idx="3835">
                  <c:v>169.979996</c:v>
                </c:pt>
                <c:pt idx="3836">
                  <c:v>166.08999600000001</c:v>
                </c:pt>
                <c:pt idx="3837">
                  <c:v>166.53999300000001</c:v>
                </c:pt>
                <c:pt idx="3838">
                  <c:v>166.759995</c:v>
                </c:pt>
                <c:pt idx="3839">
                  <c:v>169.33999600000001</c:v>
                </c:pt>
                <c:pt idx="3840">
                  <c:v>169.05999800000001</c:v>
                </c:pt>
                <c:pt idx="3841">
                  <c:v>168.13000500000001</c:v>
                </c:pt>
                <c:pt idx="3842">
                  <c:v>165.949997</c:v>
                </c:pt>
                <c:pt idx="3843">
                  <c:v>167.11999499999999</c:v>
                </c:pt>
                <c:pt idx="3844">
                  <c:v>168.80999800000001</c:v>
                </c:pt>
                <c:pt idx="3845">
                  <c:v>174.69000199999999</c:v>
                </c:pt>
                <c:pt idx="3846">
                  <c:v>174.71000699999999</c:v>
                </c:pt>
                <c:pt idx="3847">
                  <c:v>174.740005</c:v>
                </c:pt>
                <c:pt idx="3848">
                  <c:v>174.520004</c:v>
                </c:pt>
                <c:pt idx="3849">
                  <c:v>179.25</c:v>
                </c:pt>
                <c:pt idx="3850">
                  <c:v>179</c:v>
                </c:pt>
                <c:pt idx="3851">
                  <c:v>176.41999799999999</c:v>
                </c:pt>
                <c:pt idx="3852">
                  <c:v>181.740005</c:v>
                </c:pt>
                <c:pt idx="3853">
                  <c:v>185.14999399999999</c:v>
                </c:pt>
                <c:pt idx="3854">
                  <c:v>183.63999899999999</c:v>
                </c:pt>
                <c:pt idx="3855">
                  <c:v>182.63000500000001</c:v>
                </c:pt>
                <c:pt idx="3856">
                  <c:v>182.35000600000001</c:v>
                </c:pt>
                <c:pt idx="3857">
                  <c:v>184.61999499999999</c:v>
                </c:pt>
                <c:pt idx="3858">
                  <c:v>185.679993</c:v>
                </c:pt>
                <c:pt idx="3859">
                  <c:v>185.509995</c:v>
                </c:pt>
                <c:pt idx="3860">
                  <c:v>188.779999</c:v>
                </c:pt>
                <c:pt idx="3861">
                  <c:v>187.35000600000001</c:v>
                </c:pt>
                <c:pt idx="3862">
                  <c:v>178.550003</c:v>
                </c:pt>
                <c:pt idx="3863">
                  <c:v>179.38000500000001</c:v>
                </c:pt>
                <c:pt idx="3864">
                  <c:v>181.970001</c:v>
                </c:pt>
                <c:pt idx="3865">
                  <c:v>180.699997</c:v>
                </c:pt>
                <c:pt idx="3866">
                  <c:v>181.35000600000001</c:v>
                </c:pt>
                <c:pt idx="3867">
                  <c:v>177.009995</c:v>
                </c:pt>
                <c:pt idx="3868">
                  <c:v>179.19000199999999</c:v>
                </c:pt>
                <c:pt idx="3869">
                  <c:v>184.449997</c:v>
                </c:pt>
                <c:pt idx="3870">
                  <c:v>194.38999899999999</c:v>
                </c:pt>
                <c:pt idx="3871">
                  <c:v>198.020004</c:v>
                </c:pt>
                <c:pt idx="3872">
                  <c:v>196.86999499999999</c:v>
                </c:pt>
                <c:pt idx="3873">
                  <c:v>195.08000200000001</c:v>
                </c:pt>
                <c:pt idx="3874">
                  <c:v>194.949997</c:v>
                </c:pt>
                <c:pt idx="3875">
                  <c:v>195.86000100000001</c:v>
                </c:pt>
                <c:pt idx="3876">
                  <c:v>199.490005</c:v>
                </c:pt>
                <c:pt idx="3877">
                  <c:v>202.679993</c:v>
                </c:pt>
                <c:pt idx="3878">
                  <c:v>199.479996</c:v>
                </c:pt>
                <c:pt idx="3879">
                  <c:v>195.53999300000001</c:v>
                </c:pt>
                <c:pt idx="3880">
                  <c:v>195.13000500000001</c:v>
                </c:pt>
                <c:pt idx="3881">
                  <c:v>194.16000399999999</c:v>
                </c:pt>
                <c:pt idx="3882">
                  <c:v>192.470001</c:v>
                </c:pt>
                <c:pt idx="3883">
                  <c:v>196.020004</c:v>
                </c:pt>
                <c:pt idx="3884">
                  <c:v>193.770004</c:v>
                </c:pt>
                <c:pt idx="3885">
                  <c:v>195.21000699999999</c:v>
                </c:pt>
                <c:pt idx="3886">
                  <c:v>199.53999300000001</c:v>
                </c:pt>
                <c:pt idx="3887">
                  <c:v>198.36999499999999</c:v>
                </c:pt>
                <c:pt idx="3888">
                  <c:v>196.429993</c:v>
                </c:pt>
                <c:pt idx="3889">
                  <c:v>198</c:v>
                </c:pt>
                <c:pt idx="3890">
                  <c:v>199.320007</c:v>
                </c:pt>
                <c:pt idx="3891">
                  <c:v>200.009995</c:v>
                </c:pt>
                <c:pt idx="3892">
                  <c:v>200.13000500000001</c:v>
                </c:pt>
                <c:pt idx="3893">
                  <c:v>195.88999899999999</c:v>
                </c:pt>
                <c:pt idx="3894">
                  <c:v>196.44000199999999</c:v>
                </c:pt>
                <c:pt idx="3895">
                  <c:v>193.89999399999999</c:v>
                </c:pt>
                <c:pt idx="3896">
                  <c:v>192.020004</c:v>
                </c:pt>
                <c:pt idx="3897">
                  <c:v>195.08000200000001</c:v>
                </c:pt>
                <c:pt idx="3898">
                  <c:v>195.71000699999999</c:v>
                </c:pt>
                <c:pt idx="3899">
                  <c:v>192.11999499999999</c:v>
                </c:pt>
                <c:pt idx="3900">
                  <c:v>195.509995</c:v>
                </c:pt>
                <c:pt idx="3901">
                  <c:v>193.199997</c:v>
                </c:pt>
                <c:pt idx="3902">
                  <c:v>194.10000600000001</c:v>
                </c:pt>
                <c:pt idx="3903">
                  <c:v>196.229996</c:v>
                </c:pt>
                <c:pt idx="3904">
                  <c:v>196.320007</c:v>
                </c:pt>
                <c:pt idx="3905">
                  <c:v>195.75</c:v>
                </c:pt>
                <c:pt idx="3906">
                  <c:v>195.050003</c:v>
                </c:pt>
                <c:pt idx="3907">
                  <c:v>199.179993</c:v>
                </c:pt>
                <c:pt idx="3908">
                  <c:v>188.14999399999999</c:v>
                </c:pt>
                <c:pt idx="3909">
                  <c:v>187.58000200000001</c:v>
                </c:pt>
                <c:pt idx="3910">
                  <c:v>186.820007</c:v>
                </c:pt>
                <c:pt idx="3911">
                  <c:v>184.03999300000001</c:v>
                </c:pt>
                <c:pt idx="3912">
                  <c:v>184.21000699999999</c:v>
                </c:pt>
                <c:pt idx="3913">
                  <c:v>185.300003</c:v>
                </c:pt>
                <c:pt idx="3914">
                  <c:v>185.199997</c:v>
                </c:pt>
                <c:pt idx="3915">
                  <c:v>188.53999300000001</c:v>
                </c:pt>
                <c:pt idx="3916">
                  <c:v>186.220001</c:v>
                </c:pt>
                <c:pt idx="3917">
                  <c:v>185.729996</c:v>
                </c:pt>
                <c:pt idx="3918">
                  <c:v>187.86000100000001</c:v>
                </c:pt>
                <c:pt idx="3919">
                  <c:v>189.55999800000001</c:v>
                </c:pt>
                <c:pt idx="3920">
                  <c:v>190.11999499999999</c:v>
                </c:pt>
                <c:pt idx="3921">
                  <c:v>190.41999799999999</c:v>
                </c:pt>
                <c:pt idx="3922">
                  <c:v>187.020004</c:v>
                </c:pt>
                <c:pt idx="3923">
                  <c:v>188.820007</c:v>
                </c:pt>
                <c:pt idx="3924">
                  <c:v>188.61999499999999</c:v>
                </c:pt>
                <c:pt idx="3925">
                  <c:v>189.94000199999999</c:v>
                </c:pt>
                <c:pt idx="3926">
                  <c:v>187.759995</c:v>
                </c:pt>
                <c:pt idx="3927">
                  <c:v>186.240005</c:v>
                </c:pt>
                <c:pt idx="3928">
                  <c:v>192.71000699999999</c:v>
                </c:pt>
                <c:pt idx="3929">
                  <c:v>191.96000699999999</c:v>
                </c:pt>
                <c:pt idx="3930">
                  <c:v>201.070007</c:v>
                </c:pt>
                <c:pt idx="3931">
                  <c:v>205.050003</c:v>
                </c:pt>
                <c:pt idx="3932">
                  <c:v>205.63000500000001</c:v>
                </c:pt>
                <c:pt idx="3933">
                  <c:v>209.990005</c:v>
                </c:pt>
                <c:pt idx="3934">
                  <c:v>212.050003</c:v>
                </c:pt>
                <c:pt idx="3935">
                  <c:v>209.30999800000001</c:v>
                </c:pt>
                <c:pt idx="3936">
                  <c:v>212.520004</c:v>
                </c:pt>
                <c:pt idx="3937">
                  <c:v>217.240005</c:v>
                </c:pt>
                <c:pt idx="3938">
                  <c:v>221.229996</c:v>
                </c:pt>
                <c:pt idx="3939">
                  <c:v>221.529999</c:v>
                </c:pt>
                <c:pt idx="3940">
                  <c:v>217.5</c:v>
                </c:pt>
                <c:pt idx="3941">
                  <c:v>220.33000200000001</c:v>
                </c:pt>
                <c:pt idx="3942">
                  <c:v>220.46000699999999</c:v>
                </c:pt>
                <c:pt idx="3943">
                  <c:v>227.58000200000001</c:v>
                </c:pt>
                <c:pt idx="3944">
                  <c:v>250.28999300000001</c:v>
                </c:pt>
                <c:pt idx="3945">
                  <c:v>261.29998799999998</c:v>
                </c:pt>
                <c:pt idx="3946">
                  <c:v>269.70001200000002</c:v>
                </c:pt>
                <c:pt idx="3947">
                  <c:v>274.60000600000001</c:v>
                </c:pt>
                <c:pt idx="3948">
                  <c:v>284.58999599999999</c:v>
                </c:pt>
                <c:pt idx="3949">
                  <c:v>278.79998799999998</c:v>
                </c:pt>
                <c:pt idx="3950">
                  <c:v>270.29998799999998</c:v>
                </c:pt>
                <c:pt idx="3951">
                  <c:v>265.07000699999998</c:v>
                </c:pt>
                <c:pt idx="3952">
                  <c:v>267.42999300000002</c:v>
                </c:pt>
                <c:pt idx="3953">
                  <c:v>254.259995</c:v>
                </c:pt>
                <c:pt idx="3954">
                  <c:v>265.72000100000002</c:v>
                </c:pt>
                <c:pt idx="3955">
                  <c:v>264.55999800000001</c:v>
                </c:pt>
                <c:pt idx="3956">
                  <c:v>250.10000600000001</c:v>
                </c:pt>
                <c:pt idx="3957">
                  <c:v>249.470001</c:v>
                </c:pt>
                <c:pt idx="3958">
                  <c:v>257.95001200000002</c:v>
                </c:pt>
                <c:pt idx="3959">
                  <c:v>258.26998900000001</c:v>
                </c:pt>
                <c:pt idx="3960">
                  <c:v>266</c:v>
                </c:pt>
                <c:pt idx="3961">
                  <c:v>280.26998900000001</c:v>
                </c:pt>
                <c:pt idx="3962">
                  <c:v>278.51998900000001</c:v>
                </c:pt>
                <c:pt idx="3963">
                  <c:v>278.54998799999998</c:v>
                </c:pt>
                <c:pt idx="3964">
                  <c:v>281.040009</c:v>
                </c:pt>
                <c:pt idx="3965">
                  <c:v>278.14001500000001</c:v>
                </c:pt>
                <c:pt idx="3966">
                  <c:v>285.92999300000002</c:v>
                </c:pt>
                <c:pt idx="3967">
                  <c:v>294.16000400000001</c:v>
                </c:pt>
                <c:pt idx="3968">
                  <c:v>290.60998499999999</c:v>
                </c:pt>
                <c:pt idx="3969">
                  <c:v>291.38000499999998</c:v>
                </c:pt>
                <c:pt idx="3970">
                  <c:v>290.39001500000001</c:v>
                </c:pt>
                <c:pt idx="3971">
                  <c:v>301.04998799999998</c:v>
                </c:pt>
                <c:pt idx="3972">
                  <c:v>315</c:v>
                </c:pt>
                <c:pt idx="3973">
                  <c:v>325.22000100000002</c:v>
                </c:pt>
                <c:pt idx="3974">
                  <c:v>321.16000400000001</c:v>
                </c:pt>
                <c:pt idx="3975">
                  <c:v>317</c:v>
                </c:pt>
                <c:pt idx="3976">
                  <c:v>331.44000199999999</c:v>
                </c:pt>
                <c:pt idx="3977">
                  <c:v>321.29998799999998</c:v>
                </c:pt>
                <c:pt idx="3978">
                  <c:v>315.88000499999998</c:v>
                </c:pt>
                <c:pt idx="3979">
                  <c:v>321.54998799999998</c:v>
                </c:pt>
                <c:pt idx="3980">
                  <c:v>321.08999599999999</c:v>
                </c:pt>
                <c:pt idx="3981">
                  <c:v>318.45001200000002</c:v>
                </c:pt>
                <c:pt idx="3982">
                  <c:v>313.48001099999999</c:v>
                </c:pt>
                <c:pt idx="3983">
                  <c:v>317.5</c:v>
                </c:pt>
                <c:pt idx="3984">
                  <c:v>316.48001099999999</c:v>
                </c:pt>
                <c:pt idx="3985">
                  <c:v>306.70001200000002</c:v>
                </c:pt>
                <c:pt idx="3986">
                  <c:v>300.94000199999999</c:v>
                </c:pt>
                <c:pt idx="3987">
                  <c:v>320.35000600000001</c:v>
                </c:pt>
                <c:pt idx="3988">
                  <c:v>300.69000199999999</c:v>
                </c:pt>
                <c:pt idx="3989">
                  <c:v>285.76998900000001</c:v>
                </c:pt>
                <c:pt idx="3990">
                  <c:v>295.35000600000001</c:v>
                </c:pt>
                <c:pt idx="3991">
                  <c:v>280.290009</c:v>
                </c:pt>
                <c:pt idx="3992">
                  <c:v>283.67001299999998</c:v>
                </c:pt>
                <c:pt idx="3993">
                  <c:v>288.94000199999999</c:v>
                </c:pt>
                <c:pt idx="3994">
                  <c:v>293.97000100000002</c:v>
                </c:pt>
                <c:pt idx="3995">
                  <c:v>288.85000600000001</c:v>
                </c:pt>
                <c:pt idx="3996">
                  <c:v>289.92999300000002</c:v>
                </c:pt>
                <c:pt idx="3997">
                  <c:v>298.07000699999998</c:v>
                </c:pt>
                <c:pt idx="3998">
                  <c:v>303.67001299999998</c:v>
                </c:pt>
                <c:pt idx="3999">
                  <c:v>309.25</c:v>
                </c:pt>
                <c:pt idx="4000">
                  <c:v>311.64999399999999</c:v>
                </c:pt>
                <c:pt idx="4001">
                  <c:v>307.77999899999998</c:v>
                </c:pt>
                <c:pt idx="4002">
                  <c:v>336.05999800000001</c:v>
                </c:pt>
                <c:pt idx="4003">
                  <c:v>334.51998900000001</c:v>
                </c:pt>
                <c:pt idx="4004">
                  <c:v>332.70001200000002</c:v>
                </c:pt>
                <c:pt idx="4005">
                  <c:v>327.76998900000001</c:v>
                </c:pt>
                <c:pt idx="4006">
                  <c:v>318.69000199999999</c:v>
                </c:pt>
                <c:pt idx="4007">
                  <c:v>307.01998900000001</c:v>
                </c:pt>
                <c:pt idx="4008">
                  <c:v>305.76001000000002</c:v>
                </c:pt>
                <c:pt idx="4009">
                  <c:v>313.98001099999999</c:v>
                </c:pt>
                <c:pt idx="4010">
                  <c:v>311.76001000000002</c:v>
                </c:pt>
                <c:pt idx="4011">
                  <c:v>312.459991</c:v>
                </c:pt>
                <c:pt idx="4012">
                  <c:v>313.29998799999998</c:v>
                </c:pt>
                <c:pt idx="4013">
                  <c:v>313.35998499999999</c:v>
                </c:pt>
                <c:pt idx="4014">
                  <c:v>311.69000199999999</c:v>
                </c:pt>
                <c:pt idx="4015">
                  <c:v>320.08999599999999</c:v>
                </c:pt>
                <c:pt idx="4016">
                  <c:v>326.26001000000002</c:v>
                </c:pt>
                <c:pt idx="4017">
                  <c:v>326.89001500000001</c:v>
                </c:pt>
                <c:pt idx="4018">
                  <c:v>330.29998799999998</c:v>
                </c:pt>
                <c:pt idx="4019">
                  <c:v>329.60000600000001</c:v>
                </c:pt>
                <c:pt idx="4020">
                  <c:v>326.459991</c:v>
                </c:pt>
                <c:pt idx="4021">
                  <c:v>328.52999899999998</c:v>
                </c:pt>
                <c:pt idx="4022">
                  <c:v>326.13000499999998</c:v>
                </c:pt>
                <c:pt idx="4023">
                  <c:v>328.19000199999999</c:v>
                </c:pt>
                <c:pt idx="4024">
                  <c:v>325.22000100000002</c:v>
                </c:pt>
                <c:pt idx="4025">
                  <c:v>324.17999300000002</c:v>
                </c:pt>
                <c:pt idx="4026">
                  <c:v>331.82000699999998</c:v>
                </c:pt>
                <c:pt idx="4027">
                  <c:v>331.61999500000002</c:v>
                </c:pt>
                <c:pt idx="4028">
                  <c:v>344.72000100000002</c:v>
                </c:pt>
                <c:pt idx="4029">
                  <c:v>349.290009</c:v>
                </c:pt>
                <c:pt idx="4030">
                  <c:v>351.290009</c:v>
                </c:pt>
                <c:pt idx="4031">
                  <c:v>349.73001099999999</c:v>
                </c:pt>
                <c:pt idx="4032">
                  <c:v>353.540009</c:v>
                </c:pt>
                <c:pt idx="4033">
                  <c:v>351.60000600000001</c:v>
                </c:pt>
                <c:pt idx="4034">
                  <c:v>359.92999300000002</c:v>
                </c:pt>
                <c:pt idx="4035">
                  <c:v>361.80999800000001</c:v>
                </c:pt>
                <c:pt idx="4036">
                  <c:v>365.79998799999998</c:v>
                </c:pt>
                <c:pt idx="4037">
                  <c:v>367.45001200000002</c:v>
                </c:pt>
                <c:pt idx="4038">
                  <c:v>361.39999399999999</c:v>
                </c:pt>
                <c:pt idx="4039">
                  <c:v>360.57000699999998</c:v>
                </c:pt>
                <c:pt idx="4040">
                  <c:v>361.45001200000002</c:v>
                </c:pt>
                <c:pt idx="4041">
                  <c:v>363.82998700000002</c:v>
                </c:pt>
                <c:pt idx="4042">
                  <c:v>379.92999300000002</c:v>
                </c:pt>
                <c:pt idx="4043">
                  <c:v>392.86999500000002</c:v>
                </c:pt>
                <c:pt idx="4044">
                  <c:v>391.98001099999999</c:v>
                </c:pt>
                <c:pt idx="4045">
                  <c:v>390.39999399999999</c:v>
                </c:pt>
                <c:pt idx="4046">
                  <c:v>404.98001099999999</c:v>
                </c:pt>
                <c:pt idx="4047">
                  <c:v>416.76001000000002</c:v>
                </c:pt>
                <c:pt idx="4048">
                  <c:v>415.44000199999999</c:v>
                </c:pt>
                <c:pt idx="4049">
                  <c:v>411.08999599999999</c:v>
                </c:pt>
                <c:pt idx="4050">
                  <c:v>384.48001099999999</c:v>
                </c:pt>
                <c:pt idx="4051">
                  <c:v>399.39001500000001</c:v>
                </c:pt>
                <c:pt idx="4052">
                  <c:v>390.39001500000001</c:v>
                </c:pt>
                <c:pt idx="4053">
                  <c:v>395.42001299999998</c:v>
                </c:pt>
                <c:pt idx="4054">
                  <c:v>391.42999300000002</c:v>
                </c:pt>
                <c:pt idx="4055">
                  <c:v>398.17999300000002</c:v>
                </c:pt>
                <c:pt idx="4056">
                  <c:v>390.51998900000001</c:v>
                </c:pt>
                <c:pt idx="4057">
                  <c:v>398.39001500000001</c:v>
                </c:pt>
                <c:pt idx="4058">
                  <c:v>408.25</c:v>
                </c:pt>
                <c:pt idx="4059">
                  <c:v>418.97000100000002</c:v>
                </c:pt>
                <c:pt idx="4060">
                  <c:v>415.63000499999998</c:v>
                </c:pt>
                <c:pt idx="4061">
                  <c:v>418.64999399999999</c:v>
                </c:pt>
                <c:pt idx="4062">
                  <c:v>413.5</c:v>
                </c:pt>
                <c:pt idx="4063">
                  <c:v>395.79998799999998</c:v>
                </c:pt>
                <c:pt idx="4064">
                  <c:v>400.48001099999999</c:v>
                </c:pt>
                <c:pt idx="4065">
                  <c:v>379.48001099999999</c:v>
                </c:pt>
                <c:pt idx="4066">
                  <c:v>375.13000499999998</c:v>
                </c:pt>
                <c:pt idx="4067">
                  <c:v>364.23001099999999</c:v>
                </c:pt>
                <c:pt idx="4068">
                  <c:v>361.04998799999998</c:v>
                </c:pt>
                <c:pt idx="4069">
                  <c:v>362.66000400000001</c:v>
                </c:pt>
                <c:pt idx="4070">
                  <c:v>357.32000699999998</c:v>
                </c:pt>
                <c:pt idx="4071">
                  <c:v>362.86999500000002</c:v>
                </c:pt>
                <c:pt idx="4072">
                  <c:v>363.08999599999999</c:v>
                </c:pt>
                <c:pt idx="4073">
                  <c:v>355.209991</c:v>
                </c:pt>
                <c:pt idx="4074">
                  <c:v>334.959991</c:v>
                </c:pt>
                <c:pt idx="4075">
                  <c:v>337.45001200000002</c:v>
                </c:pt>
                <c:pt idx="4076">
                  <c:v>338.38000499999998</c:v>
                </c:pt>
                <c:pt idx="4077">
                  <c:v>344.5</c:v>
                </c:pt>
                <c:pt idx="4078">
                  <c:v>343.08999599999999</c:v>
                </c:pt>
                <c:pt idx="4079">
                  <c:v>350.92001299999998</c:v>
                </c:pt>
                <c:pt idx="4080">
                  <c:v>351.82998700000002</c:v>
                </c:pt>
                <c:pt idx="4081">
                  <c:v>347.60998499999999</c:v>
                </c:pt>
                <c:pt idx="4082">
                  <c:v>349.35998499999999</c:v>
                </c:pt>
                <c:pt idx="4083">
                  <c:v>345.86999500000002</c:v>
                </c:pt>
                <c:pt idx="4084">
                  <c:v>341.30999800000001</c:v>
                </c:pt>
                <c:pt idx="4085">
                  <c:v>337.48998999999998</c:v>
                </c:pt>
                <c:pt idx="4086">
                  <c:v>326.39999399999999</c:v>
                </c:pt>
                <c:pt idx="4087">
                  <c:v>322.44000199999999</c:v>
                </c:pt>
                <c:pt idx="4088">
                  <c:v>316.77999899999998</c:v>
                </c:pt>
                <c:pt idx="4089">
                  <c:v>327.73001099999999</c:v>
                </c:pt>
                <c:pt idx="4090">
                  <c:v>338.01998900000001</c:v>
                </c:pt>
                <c:pt idx="4091">
                  <c:v>344.44000199999999</c:v>
                </c:pt>
                <c:pt idx="4092">
                  <c:v>339.17001299999998</c:v>
                </c:pt>
                <c:pt idx="4093">
                  <c:v>358.82000699999998</c:v>
                </c:pt>
                <c:pt idx="4094">
                  <c:v>364.57998700000002</c:v>
                </c:pt>
                <c:pt idx="4095">
                  <c:v>368.48998999999998</c:v>
                </c:pt>
                <c:pt idx="4096">
                  <c:v>368.040009</c:v>
                </c:pt>
                <c:pt idx="4097">
                  <c:v>370.98001099999999</c:v>
                </c:pt>
                <c:pt idx="4098">
                  <c:v>367.67999300000002</c:v>
                </c:pt>
                <c:pt idx="4099">
                  <c:v>363.60000600000001</c:v>
                </c:pt>
                <c:pt idx="4100">
                  <c:v>341.17999300000002</c:v>
                </c:pt>
                <c:pt idx="4101">
                  <c:v>346.459991</c:v>
                </c:pt>
                <c:pt idx="4102">
                  <c:v>348.67999300000002</c:v>
                </c:pt>
                <c:pt idx="4103">
                  <c:v>348.41000400000001</c:v>
                </c:pt>
                <c:pt idx="4104">
                  <c:v>355.92999300000002</c:v>
                </c:pt>
                <c:pt idx="4105">
                  <c:v>369.95001200000002</c:v>
                </c:pt>
                <c:pt idx="4106">
                  <c:v>368.14999399999999</c:v>
                </c:pt>
                <c:pt idx="4107">
                  <c:v>364.55999800000001</c:v>
                </c:pt>
                <c:pt idx="4108">
                  <c:v>350.35000600000001</c:v>
                </c:pt>
                <c:pt idx="4109">
                  <c:v>367.64999399999999</c:v>
                </c:pt>
                <c:pt idx="4110">
                  <c:v>366.959991</c:v>
                </c:pt>
                <c:pt idx="4111">
                  <c:v>365.35998499999999</c:v>
                </c:pt>
                <c:pt idx="4112">
                  <c:v>361.19000199999999</c:v>
                </c:pt>
                <c:pt idx="4113">
                  <c:v>369.60998499999999</c:v>
                </c:pt>
                <c:pt idx="4114">
                  <c:v>369.42999300000002</c:v>
                </c:pt>
                <c:pt idx="4115">
                  <c:v>377.88000499999998</c:v>
                </c:pt>
                <c:pt idx="4116">
                  <c:v>380.709991</c:v>
                </c:pt>
                <c:pt idx="4117">
                  <c:v>374.13000499999998</c:v>
                </c:pt>
                <c:pt idx="4118">
                  <c:v>381.42999300000002</c:v>
                </c:pt>
                <c:pt idx="4119">
                  <c:v>377.14001500000001</c:v>
                </c:pt>
                <c:pt idx="4120">
                  <c:v>377.04998799999998</c:v>
                </c:pt>
                <c:pt idx="4121">
                  <c:v>363.64999399999999</c:v>
                </c:pt>
                <c:pt idx="4122">
                  <c:v>351.35000600000001</c:v>
                </c:pt>
                <c:pt idx="4123">
                  <c:v>349.10000600000001</c:v>
                </c:pt>
                <c:pt idx="4124">
                  <c:v>355.709991</c:v>
                </c:pt>
                <c:pt idx="4125">
                  <c:v>325.89001500000001</c:v>
                </c:pt>
                <c:pt idx="4126">
                  <c:v>321.10000600000001</c:v>
                </c:pt>
                <c:pt idx="4127">
                  <c:v>339.55999800000001</c:v>
                </c:pt>
                <c:pt idx="4128">
                  <c:v>333.13000499999998</c:v>
                </c:pt>
                <c:pt idx="4129">
                  <c:v>346.39999399999999</c:v>
                </c:pt>
                <c:pt idx="4130">
                  <c:v>364.70001200000002</c:v>
                </c:pt>
                <c:pt idx="4131">
                  <c:v>346.709991</c:v>
                </c:pt>
                <c:pt idx="4132">
                  <c:v>332.67001299999998</c:v>
                </c:pt>
                <c:pt idx="4133">
                  <c:v>329.540009</c:v>
                </c:pt>
                <c:pt idx="4134">
                  <c:v>333.16000400000001</c:v>
                </c:pt>
                <c:pt idx="4135">
                  <c:v>301.82998700000002</c:v>
                </c:pt>
                <c:pt idx="4136">
                  <c:v>312.86999500000002</c:v>
                </c:pt>
                <c:pt idx="4137">
                  <c:v>299.82998700000002</c:v>
                </c:pt>
                <c:pt idx="4138">
                  <c:v>284.83999599999999</c:v>
                </c:pt>
                <c:pt idx="4139">
                  <c:v>285.80999800000001</c:v>
                </c:pt>
                <c:pt idx="4140">
                  <c:v>301.77999899999998</c:v>
                </c:pt>
                <c:pt idx="4141">
                  <c:v>317.38000499999998</c:v>
                </c:pt>
                <c:pt idx="4142">
                  <c:v>309.10000600000001</c:v>
                </c:pt>
                <c:pt idx="4143">
                  <c:v>315.44000199999999</c:v>
                </c:pt>
                <c:pt idx="4144">
                  <c:v>310.83999599999999</c:v>
                </c:pt>
                <c:pt idx="4145">
                  <c:v>327.5</c:v>
                </c:pt>
                <c:pt idx="4146">
                  <c:v>317.92001299999998</c:v>
                </c:pt>
                <c:pt idx="4147">
                  <c:v>303.47000100000002</c:v>
                </c:pt>
                <c:pt idx="4148">
                  <c:v>294.07000699999998</c:v>
                </c:pt>
                <c:pt idx="4149">
                  <c:v>294.39999399999999</c:v>
                </c:pt>
                <c:pt idx="4150">
                  <c:v>286.73001099999999</c:v>
                </c:pt>
                <c:pt idx="4151">
                  <c:v>290.05999800000001</c:v>
                </c:pt>
                <c:pt idx="4152">
                  <c:v>286.209991</c:v>
                </c:pt>
                <c:pt idx="4153">
                  <c:v>270.60000600000001</c:v>
                </c:pt>
                <c:pt idx="4154">
                  <c:v>266.98001099999999</c:v>
                </c:pt>
                <c:pt idx="4155">
                  <c:v>262.13000499999998</c:v>
                </c:pt>
                <c:pt idx="4156">
                  <c:v>258.82000699999998</c:v>
                </c:pt>
                <c:pt idx="4157">
                  <c:v>261.42999300000002</c:v>
                </c:pt>
                <c:pt idx="4158">
                  <c:v>266.63000499999998</c:v>
                </c:pt>
                <c:pt idx="4159">
                  <c:v>282.64999399999999</c:v>
                </c:pt>
                <c:pt idx="4160">
                  <c:v>288.75</c:v>
                </c:pt>
                <c:pt idx="4161">
                  <c:v>286.13000499999998</c:v>
                </c:pt>
                <c:pt idx="4162">
                  <c:v>290.29998799999998</c:v>
                </c:pt>
                <c:pt idx="4163">
                  <c:v>275.32998700000002</c:v>
                </c:pt>
                <c:pt idx="4164">
                  <c:v>282.88000499999998</c:v>
                </c:pt>
                <c:pt idx="4165">
                  <c:v>265.14001500000001</c:v>
                </c:pt>
                <c:pt idx="4166">
                  <c:v>269.70001200000002</c:v>
                </c:pt>
                <c:pt idx="4167">
                  <c:v>265.32000699999998</c:v>
                </c:pt>
                <c:pt idx="4168">
                  <c:v>274.88000499999998</c:v>
                </c:pt>
                <c:pt idx="4169">
                  <c:v>276.01998900000001</c:v>
                </c:pt>
                <c:pt idx="4170">
                  <c:v>266.83999599999999</c:v>
                </c:pt>
                <c:pt idx="4171">
                  <c:v>262.79998799999998</c:v>
                </c:pt>
                <c:pt idx="4172">
                  <c:v>270.94000199999999</c:v>
                </c:pt>
                <c:pt idx="4173">
                  <c:v>266.76998900000001</c:v>
                </c:pt>
                <c:pt idx="4174">
                  <c:v>260.57998700000002</c:v>
                </c:pt>
                <c:pt idx="4175">
                  <c:v>246.38999899999999</c:v>
                </c:pt>
                <c:pt idx="4176">
                  <c:v>233.88000500000001</c:v>
                </c:pt>
                <c:pt idx="4177">
                  <c:v>253.66999799999999</c:v>
                </c:pt>
                <c:pt idx="4178">
                  <c:v>255.570007</c:v>
                </c:pt>
                <c:pt idx="4179">
                  <c:v>256.07998700000002</c:v>
                </c:pt>
                <c:pt idx="4180">
                  <c:v>267.66000400000001</c:v>
                </c:pt>
                <c:pt idx="4181">
                  <c:v>267.66000400000001</c:v>
                </c:pt>
                <c:pt idx="4182">
                  <c:v>271.20001200000002</c:v>
                </c:pt>
                <c:pt idx="4183">
                  <c:v>297.57000699999998</c:v>
                </c:pt>
                <c:pt idx="4184">
                  <c:v>315.33999599999999</c:v>
                </c:pt>
                <c:pt idx="4185">
                  <c:v>320.26998900000001</c:v>
                </c:pt>
                <c:pt idx="4186">
                  <c:v>319.959991</c:v>
                </c:pt>
                <c:pt idx="4187">
                  <c:v>324.66000400000001</c:v>
                </c:pt>
                <c:pt idx="4188">
                  <c:v>337.58999599999999</c:v>
                </c:pt>
                <c:pt idx="4189">
                  <c:v>332.94000199999999</c:v>
                </c:pt>
                <c:pt idx="4190">
                  <c:v>354.64001500000001</c:v>
                </c:pt>
                <c:pt idx="4191">
                  <c:v>351.39001500000001</c:v>
                </c:pt>
                <c:pt idx="4192">
                  <c:v>353.19000199999999</c:v>
                </c:pt>
                <c:pt idx="4193">
                  <c:v>339.10000600000001</c:v>
                </c:pt>
                <c:pt idx="4194">
                  <c:v>325.16000400000001</c:v>
                </c:pt>
                <c:pt idx="4195">
                  <c:v>321.98998999999998</c:v>
                </c:pt>
                <c:pt idx="4196">
                  <c:v>326.67001299999998</c:v>
                </c:pt>
                <c:pt idx="4197">
                  <c:v>338.04998799999998</c:v>
                </c:pt>
                <c:pt idx="4198">
                  <c:v>335.66000400000001</c:v>
                </c:pt>
                <c:pt idx="4199">
                  <c:v>328.89999399999999</c:v>
                </c:pt>
                <c:pt idx="4200">
                  <c:v>340.66000400000001</c:v>
                </c:pt>
                <c:pt idx="4201">
                  <c:v>339.5</c:v>
                </c:pt>
                <c:pt idx="4202">
                  <c:v>339.85000600000001</c:v>
                </c:pt>
                <c:pt idx="4203">
                  <c:v>351.33999599999999</c:v>
                </c:pt>
                <c:pt idx="4204">
                  <c:v>355.80999800000001</c:v>
                </c:pt>
                <c:pt idx="4205">
                  <c:v>352.19000199999999</c:v>
                </c:pt>
                <c:pt idx="4206">
                  <c:v>344.709991</c:v>
                </c:pt>
                <c:pt idx="4207">
                  <c:v>347.57000699999998</c:v>
                </c:pt>
                <c:pt idx="4208">
                  <c:v>345.73001099999999</c:v>
                </c:pt>
                <c:pt idx="4209">
                  <c:v>359.97000100000002</c:v>
                </c:pt>
                <c:pt idx="4210">
                  <c:v>351.76998900000001</c:v>
                </c:pt>
                <c:pt idx="4211">
                  <c:v>359.07000699999998</c:v>
                </c:pt>
                <c:pt idx="4212">
                  <c:v>356.86999500000002</c:v>
                </c:pt>
                <c:pt idx="4213">
                  <c:v>361.92001299999998</c:v>
                </c:pt>
                <c:pt idx="4214">
                  <c:v>359.91000400000001</c:v>
                </c:pt>
                <c:pt idx="4215">
                  <c:v>356.97000100000002</c:v>
                </c:pt>
                <c:pt idx="4216">
                  <c:v>363.01998900000001</c:v>
                </c:pt>
                <c:pt idx="4217">
                  <c:v>363.91000400000001</c:v>
                </c:pt>
                <c:pt idx="4218">
                  <c:v>364.97000100000002</c:v>
                </c:pt>
                <c:pt idx="4219">
                  <c:v>362.86999500000002</c:v>
                </c:pt>
                <c:pt idx="4220">
                  <c:v>358.10000600000001</c:v>
                </c:pt>
                <c:pt idx="4221">
                  <c:v>357.32000699999998</c:v>
                </c:pt>
                <c:pt idx="4222">
                  <c:v>351.040009</c:v>
                </c:pt>
                <c:pt idx="4223">
                  <c:v>354.29998799999998</c:v>
                </c:pt>
                <c:pt idx="4224">
                  <c:v>359.60998499999999</c:v>
                </c:pt>
                <c:pt idx="4225">
                  <c:v>352.60000600000001</c:v>
                </c:pt>
                <c:pt idx="4226">
                  <c:v>349.60000600000001</c:v>
                </c:pt>
                <c:pt idx="4227">
                  <c:v>358.85998499999999</c:v>
                </c:pt>
                <c:pt idx="4228">
                  <c:v>356.26998900000001</c:v>
                </c:pt>
                <c:pt idx="4229">
                  <c:v>361.209991</c:v>
                </c:pt>
                <c:pt idx="4230">
                  <c:v>358.82000699999998</c:v>
                </c:pt>
                <c:pt idx="4231">
                  <c:v>361.459991</c:v>
                </c:pt>
                <c:pt idx="4232">
                  <c:v>363.44000199999999</c:v>
                </c:pt>
                <c:pt idx="4233">
                  <c:v>358.77999899999998</c:v>
                </c:pt>
                <c:pt idx="4234">
                  <c:v>375.22000100000002</c:v>
                </c:pt>
                <c:pt idx="4235">
                  <c:v>377.86999500000002</c:v>
                </c:pt>
                <c:pt idx="4236">
                  <c:v>361.01001000000002</c:v>
                </c:pt>
                <c:pt idx="4237">
                  <c:v>366.23001099999999</c:v>
                </c:pt>
                <c:pt idx="4238">
                  <c:v>359.97000100000002</c:v>
                </c:pt>
                <c:pt idx="4239">
                  <c:v>353.36999500000002</c:v>
                </c:pt>
                <c:pt idx="4240">
                  <c:v>354.60998499999999</c:v>
                </c:pt>
                <c:pt idx="4241">
                  <c:v>356.55999800000001</c:v>
                </c:pt>
                <c:pt idx="4242">
                  <c:v>366.959991</c:v>
                </c:pt>
                <c:pt idx="4243">
                  <c:v>367.72000100000002</c:v>
                </c:pt>
                <c:pt idx="4244">
                  <c:v>369.75</c:v>
                </c:pt>
                <c:pt idx="4245">
                  <c:v>367.88000499999998</c:v>
                </c:pt>
                <c:pt idx="4246">
                  <c:v>365.48998999999998</c:v>
                </c:pt>
                <c:pt idx="4247">
                  <c:v>361.41000400000001</c:v>
                </c:pt>
                <c:pt idx="4248">
                  <c:v>364.709991</c:v>
                </c:pt>
                <c:pt idx="4249">
                  <c:v>363.92001299999998</c:v>
                </c:pt>
                <c:pt idx="4250">
                  <c:v>367.64999399999999</c:v>
                </c:pt>
                <c:pt idx="4251">
                  <c:v>351.14001500000001</c:v>
                </c:pt>
                <c:pt idx="4252">
                  <c:v>348.86999500000002</c:v>
                </c:pt>
                <c:pt idx="4253">
                  <c:v>359.459991</c:v>
                </c:pt>
                <c:pt idx="4254">
                  <c:v>354.73998999999998</c:v>
                </c:pt>
                <c:pt idx="4255">
                  <c:v>360.35000600000001</c:v>
                </c:pt>
                <c:pt idx="4256">
                  <c:v>377.33999599999999</c:v>
                </c:pt>
                <c:pt idx="4257">
                  <c:v>381.89001500000001</c:v>
                </c:pt>
                <c:pt idx="4258">
                  <c:v>374.23001099999999</c:v>
                </c:pt>
                <c:pt idx="4259">
                  <c:v>368.32998700000002</c:v>
                </c:pt>
                <c:pt idx="4260">
                  <c:v>374.85000600000001</c:v>
                </c:pt>
                <c:pt idx="4261">
                  <c:v>371.82998700000002</c:v>
                </c:pt>
                <c:pt idx="4262">
                  <c:v>370.540009</c:v>
                </c:pt>
                <c:pt idx="4263">
                  <c:v>378.80999800000001</c:v>
                </c:pt>
                <c:pt idx="4264">
                  <c:v>379.05999800000001</c:v>
                </c:pt>
                <c:pt idx="4265">
                  <c:v>385.02999899999998</c:v>
                </c:pt>
                <c:pt idx="4266">
                  <c:v>378.67001299999998</c:v>
                </c:pt>
                <c:pt idx="4267">
                  <c:v>370.459991</c:v>
                </c:pt>
                <c:pt idx="4268">
                  <c:v>364.36999500000002</c:v>
                </c:pt>
                <c:pt idx="4269">
                  <c:v>362.75</c:v>
                </c:pt>
                <c:pt idx="4270">
                  <c:v>361.040009</c:v>
                </c:pt>
                <c:pt idx="4271">
                  <c:v>345.26001000000002</c:v>
                </c:pt>
                <c:pt idx="4272">
                  <c:v>345.60998499999999</c:v>
                </c:pt>
                <c:pt idx="4273">
                  <c:v>354.98998999999998</c:v>
                </c:pt>
                <c:pt idx="4274">
                  <c:v>359.30999800000001</c:v>
                </c:pt>
                <c:pt idx="4275">
                  <c:v>354.45001200000002</c:v>
                </c:pt>
                <c:pt idx="4276">
                  <c:v>348.10998499999999</c:v>
                </c:pt>
                <c:pt idx="4277">
                  <c:v>354.26998900000001</c:v>
                </c:pt>
                <c:pt idx="4278">
                  <c:v>359.73001099999999</c:v>
                </c:pt>
                <c:pt idx="4279">
                  <c:v>352.209991</c:v>
                </c:pt>
                <c:pt idx="4280">
                  <c:v>354.39001500000001</c:v>
                </c:pt>
                <c:pt idx="4281">
                  <c:v>355.05999800000001</c:v>
                </c:pt>
                <c:pt idx="4282">
                  <c:v>349.19000199999999</c:v>
                </c:pt>
                <c:pt idx="4283">
                  <c:v>351.85000600000001</c:v>
                </c:pt>
                <c:pt idx="4284">
                  <c:v>343.27999899999998</c:v>
                </c:pt>
                <c:pt idx="4285">
                  <c:v>336.63000499999998</c:v>
                </c:pt>
                <c:pt idx="4286">
                  <c:v>353.39999399999999</c:v>
                </c:pt>
                <c:pt idx="4287">
                  <c:v>355.73001099999999</c:v>
                </c:pt>
                <c:pt idx="4288">
                  <c:v>357.13000499999998</c:v>
                </c:pt>
                <c:pt idx="4289">
                  <c:v>360.86999500000002</c:v>
                </c:pt>
                <c:pt idx="4290">
                  <c:v>352.01001000000002</c:v>
                </c:pt>
                <c:pt idx="4291">
                  <c:v>351.26998900000001</c:v>
                </c:pt>
                <c:pt idx="4292">
                  <c:v>345.55999800000001</c:v>
                </c:pt>
                <c:pt idx="4293">
                  <c:v>343.42999300000002</c:v>
                </c:pt>
                <c:pt idx="4294">
                  <c:v>339.73001099999999</c:v>
                </c:pt>
                <c:pt idx="4295">
                  <c:v>350.61999500000002</c:v>
                </c:pt>
                <c:pt idx="4296">
                  <c:v>357.11999500000002</c:v>
                </c:pt>
                <c:pt idx="4297">
                  <c:v>363.51998900000001</c:v>
                </c:pt>
                <c:pt idx="4298">
                  <c:v>365.209991</c:v>
                </c:pt>
                <c:pt idx="4299">
                  <c:v>369.209991</c:v>
                </c:pt>
                <c:pt idx="4300">
                  <c:v>371.040009</c:v>
                </c:pt>
                <c:pt idx="4301">
                  <c:v>360.29998799999998</c:v>
                </c:pt>
                <c:pt idx="4302">
                  <c:v>362.20001200000002</c:v>
                </c:pt>
                <c:pt idx="4303">
                  <c:v>370.01998900000001</c:v>
                </c:pt>
                <c:pt idx="4304">
                  <c:v>367.32000699999998</c:v>
                </c:pt>
                <c:pt idx="4305">
                  <c:v>374.60000600000001</c:v>
                </c:pt>
                <c:pt idx="4306">
                  <c:v>375.42999300000002</c:v>
                </c:pt>
                <c:pt idx="4307">
                  <c:v>381.72000100000002</c:v>
                </c:pt>
                <c:pt idx="4308">
                  <c:v>380.54998799999998</c:v>
                </c:pt>
                <c:pt idx="4309">
                  <c:v>376.16000400000001</c:v>
                </c:pt>
                <c:pt idx="4310">
                  <c:v>379.92999300000002</c:v>
                </c:pt>
                <c:pt idx="4311">
                  <c:v>381</c:v>
                </c:pt>
                <c:pt idx="4312">
                  <c:v>379.5</c:v>
                </c:pt>
                <c:pt idx="4313">
                  <c:v>373.25</c:v>
                </c:pt>
                <c:pt idx="4314">
                  <c:v>366.60000600000001</c:v>
                </c:pt>
                <c:pt idx="4315">
                  <c:v>365.98998999999998</c:v>
                </c:pt>
                <c:pt idx="4316">
                  <c:v>362.44000199999999</c:v>
                </c:pt>
                <c:pt idx="4317">
                  <c:v>325.209991</c:v>
                </c:pt>
                <c:pt idx="4318">
                  <c:v>315.10000600000001</c:v>
                </c:pt>
                <c:pt idx="4319">
                  <c:v>310.61999500000002</c:v>
                </c:pt>
                <c:pt idx="4320">
                  <c:v>307.29998799999998</c:v>
                </c:pt>
                <c:pt idx="4321">
                  <c:v>317.94000199999999</c:v>
                </c:pt>
                <c:pt idx="4322">
                  <c:v>326.459991</c:v>
                </c:pt>
                <c:pt idx="4323">
                  <c:v>335.77999899999998</c:v>
                </c:pt>
                <c:pt idx="4324">
                  <c:v>332.70001200000002</c:v>
                </c:pt>
                <c:pt idx="4325">
                  <c:v>325.92999300000002</c:v>
                </c:pt>
                <c:pt idx="4326">
                  <c:v>322.98998999999998</c:v>
                </c:pt>
                <c:pt idx="4327">
                  <c:v>319.5</c:v>
                </c:pt>
                <c:pt idx="4328">
                  <c:v>318.82998700000002</c:v>
                </c:pt>
                <c:pt idx="4329">
                  <c:v>307.63000499999998</c:v>
                </c:pt>
                <c:pt idx="4330">
                  <c:v>310.10000600000001</c:v>
                </c:pt>
                <c:pt idx="4331">
                  <c:v>304.290009</c:v>
                </c:pt>
                <c:pt idx="4332">
                  <c:v>315.89999399999999</c:v>
                </c:pt>
                <c:pt idx="4333">
                  <c:v>308.92999300000002</c:v>
                </c:pt>
                <c:pt idx="4334">
                  <c:v>310.82998700000002</c:v>
                </c:pt>
                <c:pt idx="4335">
                  <c:v>312.27999899999998</c:v>
                </c:pt>
                <c:pt idx="4336">
                  <c:v>299.10998499999999</c:v>
                </c:pt>
                <c:pt idx="4337">
                  <c:v>295.76001000000002</c:v>
                </c:pt>
                <c:pt idx="4338">
                  <c:v>302.79998799999998</c:v>
                </c:pt>
                <c:pt idx="4339">
                  <c:v>309.38000499999998</c:v>
                </c:pt>
                <c:pt idx="4340">
                  <c:v>298.98998999999998</c:v>
                </c:pt>
                <c:pt idx="4341">
                  <c:v>297.80999800000001</c:v>
                </c:pt>
                <c:pt idx="4342">
                  <c:v>296.92999300000002</c:v>
                </c:pt>
                <c:pt idx="4343">
                  <c:v>291.44000199999999</c:v>
                </c:pt>
                <c:pt idx="4344">
                  <c:v>294.98001099999999</c:v>
                </c:pt>
                <c:pt idx="4345">
                  <c:v>291.02999899999998</c:v>
                </c:pt>
                <c:pt idx="4346">
                  <c:v>291.76998900000001</c:v>
                </c:pt>
                <c:pt idx="4347">
                  <c:v>296.77999899999998</c:v>
                </c:pt>
                <c:pt idx="4348">
                  <c:v>293.75</c:v>
                </c:pt>
                <c:pt idx="4349">
                  <c:v>289.290009</c:v>
                </c:pt>
                <c:pt idx="4350">
                  <c:v>291.51998900000001</c:v>
                </c:pt>
                <c:pt idx="4351">
                  <c:v>293.25</c:v>
                </c:pt>
                <c:pt idx="4352">
                  <c:v>290.17001299999998</c:v>
                </c:pt>
                <c:pt idx="4353">
                  <c:v>294.33999599999999</c:v>
                </c:pt>
                <c:pt idx="4354">
                  <c:v>287.98998999999998</c:v>
                </c:pt>
                <c:pt idx="4355">
                  <c:v>288.26998900000001</c:v>
                </c:pt>
                <c:pt idx="4356">
                  <c:v>288.85998499999999</c:v>
                </c:pt>
                <c:pt idx="4357">
                  <c:v>294.14999399999999</c:v>
                </c:pt>
                <c:pt idx="4358">
                  <c:v>294.290009</c:v>
                </c:pt>
                <c:pt idx="4359">
                  <c:v>298.60000600000001</c:v>
                </c:pt>
                <c:pt idx="4360">
                  <c:v>291.55999800000001</c:v>
                </c:pt>
                <c:pt idx="4361">
                  <c:v>286.60000600000001</c:v>
                </c:pt>
                <c:pt idx="4362">
                  <c:v>270.75</c:v>
                </c:pt>
                <c:pt idx="4363">
                  <c:v>265.92001299999998</c:v>
                </c:pt>
                <c:pt idx="4364">
                  <c:v>254.58999600000001</c:v>
                </c:pt>
                <c:pt idx="4365">
                  <c:v>264.75</c:v>
                </c:pt>
                <c:pt idx="4366">
                  <c:v>263.30999800000001</c:v>
                </c:pt>
                <c:pt idx="4367">
                  <c:v>263.07998700000002</c:v>
                </c:pt>
                <c:pt idx="4368">
                  <c:v>267.61999500000002</c:v>
                </c:pt>
                <c:pt idx="4369">
                  <c:v>269.57998700000002</c:v>
                </c:pt>
                <c:pt idx="4370">
                  <c:v>268.02999899999998</c:v>
                </c:pt>
                <c:pt idx="4371">
                  <c:v>268.14999399999999</c:v>
                </c:pt>
                <c:pt idx="4372">
                  <c:v>272.790009</c:v>
                </c:pt>
                <c:pt idx="4373">
                  <c:v>274.459991</c:v>
                </c:pt>
                <c:pt idx="4374">
                  <c:v>270.72000100000002</c:v>
                </c:pt>
                <c:pt idx="4375">
                  <c:v>267.52999899999998</c:v>
                </c:pt>
                <c:pt idx="4376">
                  <c:v>280.48001099999999</c:v>
                </c:pt>
                <c:pt idx="4377">
                  <c:v>282.92999300000002</c:v>
                </c:pt>
                <c:pt idx="4378">
                  <c:v>285.52999899999998</c:v>
                </c:pt>
                <c:pt idx="4379">
                  <c:v>284.25</c:v>
                </c:pt>
                <c:pt idx="4380">
                  <c:v>286.27999899999998</c:v>
                </c:pt>
                <c:pt idx="4381">
                  <c:v>293.35000600000001</c:v>
                </c:pt>
                <c:pt idx="4382">
                  <c:v>275.29998799999998</c:v>
                </c:pt>
                <c:pt idx="4383">
                  <c:v>278.04998799999998</c:v>
                </c:pt>
                <c:pt idx="4384">
                  <c:v>266.69000199999999</c:v>
                </c:pt>
                <c:pt idx="4385">
                  <c:v>271.26998900000001</c:v>
                </c:pt>
                <c:pt idx="4386">
                  <c:v>271.5</c:v>
                </c:pt>
                <c:pt idx="4387">
                  <c:v>276.82000699999998</c:v>
                </c:pt>
                <c:pt idx="4388">
                  <c:v>281.85998499999999</c:v>
                </c:pt>
                <c:pt idx="4389">
                  <c:v>281.209991</c:v>
                </c:pt>
                <c:pt idx="4390">
                  <c:v>291.45001200000002</c:v>
                </c:pt>
                <c:pt idx="4391">
                  <c:v>287.41000400000001</c:v>
                </c:pt>
                <c:pt idx="4392">
                  <c:v>286.80999800000001</c:v>
                </c:pt>
                <c:pt idx="4393">
                  <c:v>292.85998499999999</c:v>
                </c:pt>
                <c:pt idx="4394">
                  <c:v>288.02999899999998</c:v>
                </c:pt>
                <c:pt idx="4395">
                  <c:v>288.58999599999999</c:v>
                </c:pt>
                <c:pt idx="4396">
                  <c:v>289.57000699999998</c:v>
                </c:pt>
                <c:pt idx="4397">
                  <c:v>291.57000699999998</c:v>
                </c:pt>
                <c:pt idx="4398">
                  <c:v>294.17999300000002</c:v>
                </c:pt>
                <c:pt idx="4399">
                  <c:v>292.01001000000002</c:v>
                </c:pt>
                <c:pt idx="4400">
                  <c:v>283.10998499999999</c:v>
                </c:pt>
                <c:pt idx="4401">
                  <c:v>289.61999500000002</c:v>
                </c:pt>
                <c:pt idx="4402">
                  <c:v>295.02999899999998</c:v>
                </c:pt>
                <c:pt idx="4403">
                  <c:v>302.57000699999998</c:v>
                </c:pt>
                <c:pt idx="4404">
                  <c:v>302.60000600000001</c:v>
                </c:pt>
                <c:pt idx="4405">
                  <c:v>305.16000400000001</c:v>
                </c:pt>
                <c:pt idx="4406">
                  <c:v>311.69000199999999</c:v>
                </c:pt>
                <c:pt idx="4407">
                  <c:v>310.48001099999999</c:v>
                </c:pt>
                <c:pt idx="4408">
                  <c:v>315.54998799999998</c:v>
                </c:pt>
                <c:pt idx="4409">
                  <c:v>312.48998999999998</c:v>
                </c:pt>
                <c:pt idx="4410">
                  <c:v>315.92999300000002</c:v>
                </c:pt>
                <c:pt idx="4411">
                  <c:v>314.66000400000001</c:v>
                </c:pt>
                <c:pt idx="4412">
                  <c:v>309.98998999999998</c:v>
                </c:pt>
                <c:pt idx="4413">
                  <c:v>306.16000400000001</c:v>
                </c:pt>
                <c:pt idx="4414">
                  <c:v>304.32000699999998</c:v>
                </c:pt>
                <c:pt idx="4415">
                  <c:v>302.85998499999999</c:v>
                </c:pt>
                <c:pt idx="4416">
                  <c:v>307.35000600000001</c:v>
                </c:pt>
                <c:pt idx="4417">
                  <c:v>302.5</c:v>
                </c:pt>
                <c:pt idx="4418">
                  <c:v>293.11999500000002</c:v>
                </c:pt>
                <c:pt idx="4419">
                  <c:v>298.92999300000002</c:v>
                </c:pt>
                <c:pt idx="4420">
                  <c:v>298.44000199999999</c:v>
                </c:pt>
                <c:pt idx="4421">
                  <c:v>298.5</c:v>
                </c:pt>
                <c:pt idx="4422">
                  <c:v>304.209991</c:v>
                </c:pt>
                <c:pt idx="4423">
                  <c:v>315.48001099999999</c:v>
                </c:pt>
                <c:pt idx="4424">
                  <c:v>320.79998799999998</c:v>
                </c:pt>
                <c:pt idx="4425">
                  <c:v>332.22000100000002</c:v>
                </c:pt>
                <c:pt idx="4426">
                  <c:v>336.89999399999999</c:v>
                </c:pt>
                <c:pt idx="4427">
                  <c:v>333.10000600000001</c:v>
                </c:pt>
                <c:pt idx="4428">
                  <c:v>333.20001200000002</c:v>
                </c:pt>
                <c:pt idx="4429">
                  <c:v>332.63000499999998</c:v>
                </c:pt>
                <c:pt idx="4430">
                  <c:v>329.08999599999999</c:v>
                </c:pt>
                <c:pt idx="4431">
                  <c:v>323.30999800000001</c:v>
                </c:pt>
                <c:pt idx="4432">
                  <c:v>323.57000699999998</c:v>
                </c:pt>
                <c:pt idx="4433">
                  <c:v>329.80999800000001</c:v>
                </c:pt>
                <c:pt idx="4434">
                  <c:v>325.89999399999999</c:v>
                </c:pt>
                <c:pt idx="4435">
                  <c:v>335.82998700000002</c:v>
                </c:pt>
                <c:pt idx="4436">
                  <c:v>330.75</c:v>
                </c:pt>
                <c:pt idx="4437">
                  <c:v>339.26001000000002</c:v>
                </c:pt>
                <c:pt idx="4438">
                  <c:v>335.66000400000001</c:v>
                </c:pt>
                <c:pt idx="4439">
                  <c:v>329.04998799999998</c:v>
                </c:pt>
                <c:pt idx="4440">
                  <c:v>338.92001299999998</c:v>
                </c:pt>
                <c:pt idx="4441">
                  <c:v>338.69000199999999</c:v>
                </c:pt>
                <c:pt idx="4442">
                  <c:v>339.07000699999998</c:v>
                </c:pt>
                <c:pt idx="4443">
                  <c:v>338.61999500000002</c:v>
                </c:pt>
                <c:pt idx="4444">
                  <c:v>339.67001299999998</c:v>
                </c:pt>
                <c:pt idx="4445">
                  <c:v>338.10998499999999</c:v>
                </c:pt>
                <c:pt idx="4446">
                  <c:v>326</c:v>
                </c:pt>
                <c:pt idx="4447">
                  <c:v>349.60000600000001</c:v>
                </c:pt>
                <c:pt idx="4448">
                  <c:v>353.16000400000001</c:v>
                </c:pt>
                <c:pt idx="4449">
                  <c:v>342.88000499999998</c:v>
                </c:pt>
                <c:pt idx="4450">
                  <c:v>348.51998900000001</c:v>
                </c:pt>
                <c:pt idx="4451">
                  <c:v>343.16000400000001</c:v>
                </c:pt>
                <c:pt idx="4452">
                  <c:v>347.73998999999998</c:v>
                </c:pt>
                <c:pt idx="4453">
                  <c:v>345.08999599999999</c:v>
                </c:pt>
                <c:pt idx="4454">
                  <c:v>358</c:v>
                </c:pt>
                <c:pt idx="4455">
                  <c:v>369.01001000000002</c:v>
                </c:pt>
                <c:pt idx="4456">
                  <c:v>369.67001299999998</c:v>
                </c:pt>
                <c:pt idx="4457">
                  <c:v>366.95001200000002</c:v>
                </c:pt>
                <c:pt idx="4458">
                  <c:v>366.76998900000001</c:v>
                </c:pt>
                <c:pt idx="4459">
                  <c:v>371.07000699999998</c:v>
                </c:pt>
                <c:pt idx="4460">
                  <c:v>373.69000199999999</c:v>
                </c:pt>
                <c:pt idx="4461">
                  <c:v>380.01001000000002</c:v>
                </c:pt>
                <c:pt idx="4462">
                  <c:v>381.39999399999999</c:v>
                </c:pt>
                <c:pt idx="4463">
                  <c:v>380.39999399999999</c:v>
                </c:pt>
                <c:pt idx="4464">
                  <c:v>387.77999899999998</c:v>
                </c:pt>
                <c:pt idx="4465">
                  <c:v>386.19000199999999</c:v>
                </c:pt>
                <c:pt idx="4466">
                  <c:v>386</c:v>
                </c:pt>
                <c:pt idx="4467">
                  <c:v>380.07000699999998</c:v>
                </c:pt>
                <c:pt idx="4468">
                  <c:v>368.70001200000002</c:v>
                </c:pt>
                <c:pt idx="4469">
                  <c:v>360.08999599999999</c:v>
                </c:pt>
                <c:pt idx="4470">
                  <c:v>379.23998999999998</c:v>
                </c:pt>
                <c:pt idx="4471">
                  <c:v>371.709991</c:v>
                </c:pt>
                <c:pt idx="4472">
                  <c:v>369.02999899999998</c:v>
                </c:pt>
                <c:pt idx="4473">
                  <c:v>381.04998799999998</c:v>
                </c:pt>
                <c:pt idx="4474">
                  <c:v>368.76998900000001</c:v>
                </c:pt>
                <c:pt idx="4475">
                  <c:v>383.790009</c:v>
                </c:pt>
                <c:pt idx="4476">
                  <c:v>372.77999899999998</c:v>
                </c:pt>
                <c:pt idx="4477">
                  <c:v>368.97000100000002</c:v>
                </c:pt>
                <c:pt idx="4478">
                  <c:v>346.48998999999998</c:v>
                </c:pt>
                <c:pt idx="4479">
                  <c:v>364.13000499999998</c:v>
                </c:pt>
                <c:pt idx="4480">
                  <c:v>349.92001299999998</c:v>
                </c:pt>
                <c:pt idx="4481">
                  <c:v>315.25</c:v>
                </c:pt>
                <c:pt idx="4482">
                  <c:v>336.29998799999998</c:v>
                </c:pt>
                <c:pt idx="4483">
                  <c:v>298.83999599999999</c:v>
                </c:pt>
                <c:pt idx="4484">
                  <c:v>319.75</c:v>
                </c:pt>
                <c:pt idx="4485">
                  <c:v>315.47000100000002</c:v>
                </c:pt>
                <c:pt idx="4486">
                  <c:v>332.02999899999998</c:v>
                </c:pt>
                <c:pt idx="4487">
                  <c:v>332.82998700000002</c:v>
                </c:pt>
                <c:pt idx="4488">
                  <c:v>360.26998900000001</c:v>
                </c:pt>
                <c:pt idx="4489">
                  <c:v>357.32000699999998</c:v>
                </c:pt>
                <c:pt idx="4490">
                  <c:v>342.39001500000001</c:v>
                </c:pt>
                <c:pt idx="4491">
                  <c:v>362.98998999999998</c:v>
                </c:pt>
                <c:pt idx="4492">
                  <c:v>357.11999500000002</c:v>
                </c:pt>
                <c:pt idx="4493">
                  <c:v>370.959991</c:v>
                </c:pt>
                <c:pt idx="4494">
                  <c:v>375.5</c:v>
                </c:pt>
                <c:pt idx="4495">
                  <c:v>364.07998700000002</c:v>
                </c:pt>
                <c:pt idx="4496">
                  <c:v>370.07998700000002</c:v>
                </c:pt>
                <c:pt idx="4497">
                  <c:v>361.76001000000002</c:v>
                </c:pt>
                <c:pt idx="4498">
                  <c:v>379.959991</c:v>
                </c:pt>
                <c:pt idx="4499">
                  <c:v>372.27999899999998</c:v>
                </c:pt>
                <c:pt idx="4500">
                  <c:v>371.11999500000002</c:v>
                </c:pt>
                <c:pt idx="4501">
                  <c:v>370.72000100000002</c:v>
                </c:pt>
                <c:pt idx="4502">
                  <c:v>396.72000100000002</c:v>
                </c:pt>
                <c:pt idx="4503">
                  <c:v>413.54998799999998</c:v>
                </c:pt>
                <c:pt idx="4504">
                  <c:v>426.75</c:v>
                </c:pt>
                <c:pt idx="4505">
                  <c:v>439.17001299999998</c:v>
                </c:pt>
                <c:pt idx="4506">
                  <c:v>422.959991</c:v>
                </c:pt>
                <c:pt idx="4507">
                  <c:v>437.48998999999998</c:v>
                </c:pt>
                <c:pt idx="4508">
                  <c:v>433.82998700000002</c:v>
                </c:pt>
                <c:pt idx="4509">
                  <c:v>421.42001299999998</c:v>
                </c:pt>
                <c:pt idx="4510">
                  <c:v>426.70001200000002</c:v>
                </c:pt>
                <c:pt idx="4511">
                  <c:v>424.98998999999998</c:v>
                </c:pt>
                <c:pt idx="4512">
                  <c:v>421.38000499999998</c:v>
                </c:pt>
                <c:pt idx="4513">
                  <c:v>403.82998700000002</c:v>
                </c:pt>
                <c:pt idx="4514">
                  <c:v>411.89001500000001</c:v>
                </c:pt>
                <c:pt idx="4515">
                  <c:v>419.85000600000001</c:v>
                </c:pt>
                <c:pt idx="4516">
                  <c:v>415.26998900000001</c:v>
                </c:pt>
                <c:pt idx="4517">
                  <c:v>428.14999399999999</c:v>
                </c:pt>
                <c:pt idx="4518">
                  <c:v>424.67999300000002</c:v>
                </c:pt>
                <c:pt idx="4519">
                  <c:v>434.26001000000002</c:v>
                </c:pt>
                <c:pt idx="4520">
                  <c:v>436.52999899999998</c:v>
                </c:pt>
                <c:pt idx="4521">
                  <c:v>435.54998799999998</c:v>
                </c:pt>
                <c:pt idx="4522">
                  <c:v>440.51998900000001</c:v>
                </c:pt>
                <c:pt idx="4523">
                  <c:v>431.82000699999998</c:v>
                </c:pt>
                <c:pt idx="4524">
                  <c:v>438.26998900000001</c:v>
                </c:pt>
                <c:pt idx="4525">
                  <c:v>441.95001200000002</c:v>
                </c:pt>
                <c:pt idx="4526">
                  <c:v>454.19000199999999</c:v>
                </c:pt>
                <c:pt idx="4527">
                  <c:v>452.57998700000002</c:v>
                </c:pt>
                <c:pt idx="4528">
                  <c:v>451.040009</c:v>
                </c:pt>
                <c:pt idx="4529">
                  <c:v>447.67001299999998</c:v>
                </c:pt>
                <c:pt idx="4530">
                  <c:v>436.25</c:v>
                </c:pt>
                <c:pt idx="4531">
                  <c:v>429.32000699999998</c:v>
                </c:pt>
                <c:pt idx="4532">
                  <c:v>414.76998900000001</c:v>
                </c:pt>
                <c:pt idx="4533">
                  <c:v>419.89001500000001</c:v>
                </c:pt>
                <c:pt idx="4534">
                  <c:v>413.44000199999999</c:v>
                </c:pt>
                <c:pt idx="4535">
                  <c:v>419.73001099999999</c:v>
                </c:pt>
                <c:pt idx="4536">
                  <c:v>425.92001299999998</c:v>
                </c:pt>
                <c:pt idx="4537">
                  <c:v>427.30999800000001</c:v>
                </c:pt>
                <c:pt idx="4538">
                  <c:v>421.97000100000002</c:v>
                </c:pt>
                <c:pt idx="4539">
                  <c:v>414.32998700000002</c:v>
                </c:pt>
                <c:pt idx="4540">
                  <c:v>419.60000600000001</c:v>
                </c:pt>
                <c:pt idx="4541">
                  <c:v>419.48998999999998</c:v>
                </c:pt>
                <c:pt idx="4542">
                  <c:v>434.04998799999998</c:v>
                </c:pt>
                <c:pt idx="4543">
                  <c:v>434.48001099999999</c:v>
                </c:pt>
                <c:pt idx="4544">
                  <c:v>425.55999800000001</c:v>
                </c:pt>
                <c:pt idx="4545">
                  <c:v>418.07000699999998</c:v>
                </c:pt>
                <c:pt idx="4546">
                  <c:v>425.5</c:v>
                </c:pt>
                <c:pt idx="4547">
                  <c:v>436.13000499999998</c:v>
                </c:pt>
                <c:pt idx="4548">
                  <c:v>447.76998900000001</c:v>
                </c:pt>
                <c:pt idx="4549">
                  <c:v>449.86999500000002</c:v>
                </c:pt>
                <c:pt idx="4550">
                  <c:v>453.72000100000002</c:v>
                </c:pt>
                <c:pt idx="4551">
                  <c:v>468.040009</c:v>
                </c:pt>
                <c:pt idx="4552">
                  <c:v>466.26001000000002</c:v>
                </c:pt>
                <c:pt idx="4553">
                  <c:v>457.85000600000001</c:v>
                </c:pt>
                <c:pt idx="4554">
                  <c:v>465.91000400000001</c:v>
                </c:pt>
                <c:pt idx="4555">
                  <c:v>443.39999399999999</c:v>
                </c:pt>
                <c:pt idx="4556">
                  <c:v>447.23998999999998</c:v>
                </c:pt>
                <c:pt idx="4557">
                  <c:v>455.040009</c:v>
                </c:pt>
                <c:pt idx="4558">
                  <c:v>485.64001500000001</c:v>
                </c:pt>
                <c:pt idx="4559">
                  <c:v>476.89001500000001</c:v>
                </c:pt>
                <c:pt idx="4560">
                  <c:v>493.80999800000001</c:v>
                </c:pt>
                <c:pt idx="4561">
                  <c:v>493.16000400000001</c:v>
                </c:pt>
                <c:pt idx="4562">
                  <c:v>502.77999899999998</c:v>
                </c:pt>
                <c:pt idx="4563">
                  <c:v>507.76001000000002</c:v>
                </c:pt>
                <c:pt idx="4564">
                  <c:v>548.72997999999995</c:v>
                </c:pt>
                <c:pt idx="4565">
                  <c:v>525.5</c:v>
                </c:pt>
                <c:pt idx="4566">
                  <c:v>524.88000499999998</c:v>
                </c:pt>
                <c:pt idx="4567">
                  <c:v>523.26000999999997</c:v>
                </c:pt>
                <c:pt idx="4568">
                  <c:v>527.39001499999995</c:v>
                </c:pt>
                <c:pt idx="4569">
                  <c:v>492.98998999999998</c:v>
                </c:pt>
                <c:pt idx="4570">
                  <c:v>502.41000400000001</c:v>
                </c:pt>
                <c:pt idx="4571">
                  <c:v>490.10000600000001</c:v>
                </c:pt>
                <c:pt idx="4572">
                  <c:v>489.82000699999998</c:v>
                </c:pt>
                <c:pt idx="4573">
                  <c:v>477.57998700000002</c:v>
                </c:pt>
                <c:pt idx="4574">
                  <c:v>480.45001200000002</c:v>
                </c:pt>
                <c:pt idx="4575">
                  <c:v>495.64999399999999</c:v>
                </c:pt>
                <c:pt idx="4576">
                  <c:v>488.51001000000002</c:v>
                </c:pt>
                <c:pt idx="4577">
                  <c:v>484.48001099999999</c:v>
                </c:pt>
                <c:pt idx="4578">
                  <c:v>485.79998799999998</c:v>
                </c:pt>
                <c:pt idx="4579">
                  <c:v>488.88000499999998</c:v>
                </c:pt>
                <c:pt idx="4580">
                  <c:v>498.61999500000002</c:v>
                </c:pt>
                <c:pt idx="4581">
                  <c:v>509.64001500000001</c:v>
                </c:pt>
                <c:pt idx="4582">
                  <c:v>502.10998499999999</c:v>
                </c:pt>
                <c:pt idx="4583">
                  <c:v>509.07998700000002</c:v>
                </c:pt>
                <c:pt idx="4584">
                  <c:v>494.73001099999999</c:v>
                </c:pt>
                <c:pt idx="4585">
                  <c:v>483.38000499999998</c:v>
                </c:pt>
                <c:pt idx="4586">
                  <c:v>466.92999300000002</c:v>
                </c:pt>
                <c:pt idx="4587">
                  <c:v>475.47000100000002</c:v>
                </c:pt>
                <c:pt idx="4588">
                  <c:v>481.32998700000002</c:v>
                </c:pt>
                <c:pt idx="4589">
                  <c:v>482.67999300000002</c:v>
                </c:pt>
                <c:pt idx="4590">
                  <c:v>482.35000600000001</c:v>
                </c:pt>
                <c:pt idx="4591">
                  <c:v>491.86999500000002</c:v>
                </c:pt>
                <c:pt idx="4592">
                  <c:v>484.52999899999998</c:v>
                </c:pt>
                <c:pt idx="4593">
                  <c:v>497.89999399999999</c:v>
                </c:pt>
                <c:pt idx="4594">
                  <c:v>492.30999800000001</c:v>
                </c:pt>
                <c:pt idx="4595">
                  <c:v>488.80999800000001</c:v>
                </c:pt>
                <c:pt idx="4596">
                  <c:v>490.57998700000002</c:v>
                </c:pt>
                <c:pt idx="4597">
                  <c:v>547.53002900000001</c:v>
                </c:pt>
                <c:pt idx="4598">
                  <c:v>526.27002000000005</c:v>
                </c:pt>
                <c:pt idx="4599">
                  <c:v>523.89001499999995</c:v>
                </c:pt>
                <c:pt idx="4600">
                  <c:v>529.55999799999995</c:v>
                </c:pt>
                <c:pt idx="4601">
                  <c:v>556.54998799999998</c:v>
                </c:pt>
                <c:pt idx="4602">
                  <c:v>552.84002699999996</c:v>
                </c:pt>
                <c:pt idx="4603">
                  <c:v>525.75</c:v>
                </c:pt>
                <c:pt idx="4604">
                  <c:v>516.04998799999998</c:v>
                </c:pt>
                <c:pt idx="4605">
                  <c:v>507.01998900000001</c:v>
                </c:pt>
                <c:pt idx="4606">
                  <c:v>500.19000199999999</c:v>
                </c:pt>
                <c:pt idx="4607">
                  <c:v>480.67001299999998</c:v>
                </c:pt>
                <c:pt idx="4608">
                  <c:v>482.02999899999998</c:v>
                </c:pt>
                <c:pt idx="4609">
                  <c:v>476.26001000000002</c:v>
                </c:pt>
                <c:pt idx="4610">
                  <c:v>495.98998999999998</c:v>
                </c:pt>
                <c:pt idx="4611">
                  <c:v>483.85998499999999</c:v>
                </c:pt>
                <c:pt idx="4612">
                  <c:v>470.20001200000002</c:v>
                </c:pt>
                <c:pt idx="4613">
                  <c:v>469.959991</c:v>
                </c:pt>
                <c:pt idx="4614">
                  <c:v>487.35000600000001</c:v>
                </c:pt>
                <c:pt idx="4615">
                  <c:v>491.17001299999998</c:v>
                </c:pt>
                <c:pt idx="4616">
                  <c:v>470.60998499999999</c:v>
                </c:pt>
                <c:pt idx="4617">
                  <c:v>473.07998700000002</c:v>
                </c:pt>
                <c:pt idx="4618">
                  <c:v>482.88000499999998</c:v>
                </c:pt>
                <c:pt idx="4619">
                  <c:v>490.64999399999999</c:v>
                </c:pt>
                <c:pt idx="4620">
                  <c:v>493.48001099999999</c:v>
                </c:pt>
                <c:pt idx="4621">
                  <c:v>500.02999899999998</c:v>
                </c:pt>
                <c:pt idx="4622">
                  <c:v>527.51000999999997</c:v>
                </c:pt>
                <c:pt idx="4623">
                  <c:v>503.05999800000001</c:v>
                </c:pt>
                <c:pt idx="4624">
                  <c:v>520.65002400000003</c:v>
                </c:pt>
                <c:pt idx="4625">
                  <c:v>505.86999500000002</c:v>
                </c:pt>
                <c:pt idx="4626">
                  <c:v>534.65997300000004</c:v>
                </c:pt>
                <c:pt idx="4627">
                  <c:v>531.78997800000002</c:v>
                </c:pt>
                <c:pt idx="4628">
                  <c:v>539.44000200000005</c:v>
                </c:pt>
                <c:pt idx="4629">
                  <c:v>539.80999799999995</c:v>
                </c:pt>
                <c:pt idx="4630">
                  <c:v>554.09002699999996</c:v>
                </c:pt>
                <c:pt idx="4631">
                  <c:v>541.45001200000002</c:v>
                </c:pt>
                <c:pt idx="4632">
                  <c:v>541.94000200000005</c:v>
                </c:pt>
                <c:pt idx="4633">
                  <c:v>530.78997800000002</c:v>
                </c:pt>
                <c:pt idx="4634">
                  <c:v>530.71997099999999</c:v>
                </c:pt>
                <c:pt idx="4635">
                  <c:v>525.419983</c:v>
                </c:pt>
                <c:pt idx="4636">
                  <c:v>489.04998799999998</c:v>
                </c:pt>
                <c:pt idx="4637">
                  <c:v>485.23001099999999</c:v>
                </c:pt>
                <c:pt idx="4638">
                  <c:v>488.27999899999998</c:v>
                </c:pt>
                <c:pt idx="4639">
                  <c:v>488.23998999999998</c:v>
                </c:pt>
                <c:pt idx="4640">
                  <c:v>488.92999300000002</c:v>
                </c:pt>
                <c:pt idx="4641">
                  <c:v>486.23998999999998</c:v>
                </c:pt>
                <c:pt idx="4642">
                  <c:v>504.209991</c:v>
                </c:pt>
                <c:pt idx="4643">
                  <c:v>475.73998999999998</c:v>
                </c:pt>
                <c:pt idx="4644">
                  <c:v>484.11999500000002</c:v>
                </c:pt>
                <c:pt idx="4645">
                  <c:v>487.22000100000002</c:v>
                </c:pt>
                <c:pt idx="4646">
                  <c:v>496.95001200000002</c:v>
                </c:pt>
                <c:pt idx="4647">
                  <c:v>513.76000999999997</c:v>
                </c:pt>
                <c:pt idx="4648">
                  <c:v>514.72997999999995</c:v>
                </c:pt>
                <c:pt idx="4649">
                  <c:v>470.5</c:v>
                </c:pt>
                <c:pt idx="4650">
                  <c:v>480.23998999999998</c:v>
                </c:pt>
                <c:pt idx="4651">
                  <c:v>490.76001000000002</c:v>
                </c:pt>
                <c:pt idx="4652">
                  <c:v>486.76998900000001</c:v>
                </c:pt>
                <c:pt idx="4653">
                  <c:v>482.83999599999999</c:v>
                </c:pt>
                <c:pt idx="4654">
                  <c:v>479.10000600000001</c:v>
                </c:pt>
                <c:pt idx="4655">
                  <c:v>480.63000499999998</c:v>
                </c:pt>
                <c:pt idx="4656">
                  <c:v>481.790009</c:v>
                </c:pt>
                <c:pt idx="4657">
                  <c:v>484.67001299999998</c:v>
                </c:pt>
                <c:pt idx="4658">
                  <c:v>488.23998999999998</c:v>
                </c:pt>
                <c:pt idx="4659">
                  <c:v>476.61999500000002</c:v>
                </c:pt>
                <c:pt idx="4660">
                  <c:v>482.88000499999998</c:v>
                </c:pt>
                <c:pt idx="4661">
                  <c:v>485</c:v>
                </c:pt>
                <c:pt idx="4662">
                  <c:v>491.35998499999999</c:v>
                </c:pt>
                <c:pt idx="4663">
                  <c:v>490.70001200000002</c:v>
                </c:pt>
                <c:pt idx="4664">
                  <c:v>504.57998700000002</c:v>
                </c:pt>
                <c:pt idx="4665">
                  <c:v>503.38000499999998</c:v>
                </c:pt>
                <c:pt idx="4666">
                  <c:v>497.51998900000001</c:v>
                </c:pt>
                <c:pt idx="4667">
                  <c:v>498.30999800000001</c:v>
                </c:pt>
                <c:pt idx="4668">
                  <c:v>515.78002900000001</c:v>
                </c:pt>
                <c:pt idx="4669">
                  <c:v>512.65997300000004</c:v>
                </c:pt>
                <c:pt idx="4670">
                  <c:v>493.60000600000001</c:v>
                </c:pt>
                <c:pt idx="4671">
                  <c:v>501.08999599999999</c:v>
                </c:pt>
                <c:pt idx="4672">
                  <c:v>503.22000100000002</c:v>
                </c:pt>
                <c:pt idx="4673">
                  <c:v>522.419983</c:v>
                </c:pt>
                <c:pt idx="4674">
                  <c:v>519.78002900000001</c:v>
                </c:pt>
                <c:pt idx="4675">
                  <c:v>524.830017</c:v>
                </c:pt>
                <c:pt idx="4676">
                  <c:v>532.90002400000003</c:v>
                </c:pt>
                <c:pt idx="4677">
                  <c:v>534.45001200000002</c:v>
                </c:pt>
                <c:pt idx="4678">
                  <c:v>528.90997300000004</c:v>
                </c:pt>
                <c:pt idx="4679">
                  <c:v>527.330017</c:v>
                </c:pt>
                <c:pt idx="4680">
                  <c:v>514.47997999999995</c:v>
                </c:pt>
                <c:pt idx="4681">
                  <c:v>513.96997099999999</c:v>
                </c:pt>
                <c:pt idx="4682">
                  <c:v>519.11999500000002</c:v>
                </c:pt>
                <c:pt idx="4683">
                  <c:v>530.86999500000002</c:v>
                </c:pt>
                <c:pt idx="4684">
                  <c:v>524.59002699999996</c:v>
                </c:pt>
                <c:pt idx="4685">
                  <c:v>540.72997999999995</c:v>
                </c:pt>
                <c:pt idx="4686">
                  <c:v>522.85998500000005</c:v>
                </c:pt>
                <c:pt idx="4687">
                  <c:v>520.79998799999998</c:v>
                </c:pt>
                <c:pt idx="4688">
                  <c:v>500.48998999999998</c:v>
                </c:pt>
                <c:pt idx="4689">
                  <c:v>508.89001500000001</c:v>
                </c:pt>
                <c:pt idx="4690">
                  <c:v>510.39999399999999</c:v>
                </c:pt>
                <c:pt idx="4691">
                  <c:v>499.10000600000001</c:v>
                </c:pt>
                <c:pt idx="4692">
                  <c:v>494.25</c:v>
                </c:pt>
                <c:pt idx="4693">
                  <c:v>507.790009</c:v>
                </c:pt>
                <c:pt idx="4694">
                  <c:v>500.85998499999999</c:v>
                </c:pt>
                <c:pt idx="4695">
                  <c:v>497.98001099999999</c:v>
                </c:pt>
                <c:pt idx="4696">
                  <c:v>501.76998900000001</c:v>
                </c:pt>
                <c:pt idx="4697">
                  <c:v>586.34002699999996</c:v>
                </c:pt>
                <c:pt idx="4698">
                  <c:v>579.84002699999996</c:v>
                </c:pt>
                <c:pt idx="4699">
                  <c:v>565.169983</c:v>
                </c:pt>
                <c:pt idx="4700">
                  <c:v>556.78002900000001</c:v>
                </c:pt>
                <c:pt idx="4701">
                  <c:v>561.92999299999997</c:v>
                </c:pt>
                <c:pt idx="4702">
                  <c:v>523.28002900000001</c:v>
                </c:pt>
                <c:pt idx="4703">
                  <c:v>538.59997599999997</c:v>
                </c:pt>
                <c:pt idx="4704">
                  <c:v>532.39001499999995</c:v>
                </c:pt>
                <c:pt idx="4705">
                  <c:v>539.03997800000002</c:v>
                </c:pt>
                <c:pt idx="4706">
                  <c:v>548.15997300000004</c:v>
                </c:pt>
                <c:pt idx="4707">
                  <c:v>539.45001200000002</c:v>
                </c:pt>
                <c:pt idx="4708">
                  <c:v>552.15997300000004</c:v>
                </c:pt>
                <c:pt idx="4709">
                  <c:v>550.78997800000002</c:v>
                </c:pt>
                <c:pt idx="4710">
                  <c:v>547.919983</c:v>
                </c:pt>
                <c:pt idx="4711">
                  <c:v>559.07000700000003</c:v>
                </c:pt>
                <c:pt idx="4712">
                  <c:v>563.59002699999996</c:v>
                </c:pt>
                <c:pt idx="4713">
                  <c:v>557.59002699999996</c:v>
                </c:pt>
                <c:pt idx="4714">
                  <c:v>556.52002000000005</c:v>
                </c:pt>
                <c:pt idx="4715">
                  <c:v>557.28002900000001</c:v>
                </c:pt>
                <c:pt idx="4716">
                  <c:v>551.34002699999996</c:v>
                </c:pt>
                <c:pt idx="4717">
                  <c:v>548.21997099999999</c:v>
                </c:pt>
                <c:pt idx="4718">
                  <c:v>540.21997099999999</c:v>
                </c:pt>
                <c:pt idx="4719">
                  <c:v>533.78002900000001</c:v>
                </c:pt>
                <c:pt idx="4720">
                  <c:v>546.15002400000003</c:v>
                </c:pt>
                <c:pt idx="4721">
                  <c:v>553.40997300000004</c:v>
                </c:pt>
                <c:pt idx="4722">
                  <c:v>546.70001200000002</c:v>
                </c:pt>
                <c:pt idx="4723">
                  <c:v>538.84997599999997</c:v>
                </c:pt>
                <c:pt idx="4724">
                  <c:v>550.64001499999995</c:v>
                </c:pt>
                <c:pt idx="4725">
                  <c:v>547.82000700000003</c:v>
                </c:pt>
                <c:pt idx="4726">
                  <c:v>520.70001200000002</c:v>
                </c:pt>
                <c:pt idx="4727">
                  <c:v>511.290009</c:v>
                </c:pt>
                <c:pt idx="4728">
                  <c:v>516.39001499999995</c:v>
                </c:pt>
                <c:pt idx="4729">
                  <c:v>493.32998700000002</c:v>
                </c:pt>
                <c:pt idx="4730">
                  <c:v>506.44000199999999</c:v>
                </c:pt>
                <c:pt idx="4731">
                  <c:v>504.540009</c:v>
                </c:pt>
                <c:pt idx="4732">
                  <c:v>523.05999799999995</c:v>
                </c:pt>
                <c:pt idx="4733">
                  <c:v>518.02002000000005</c:v>
                </c:pt>
                <c:pt idx="4734">
                  <c:v>520.25</c:v>
                </c:pt>
                <c:pt idx="4735">
                  <c:v>524.03002900000001</c:v>
                </c:pt>
                <c:pt idx="4736">
                  <c:v>524.44000200000005</c:v>
                </c:pt>
                <c:pt idx="4737">
                  <c:v>504.790009</c:v>
                </c:pt>
                <c:pt idx="4738">
                  <c:v>512.17999299999997</c:v>
                </c:pt>
                <c:pt idx="4739">
                  <c:v>523.10998500000005</c:v>
                </c:pt>
                <c:pt idx="4740">
                  <c:v>535.09002699999996</c:v>
                </c:pt>
                <c:pt idx="4741">
                  <c:v>520.80999799999995</c:v>
                </c:pt>
                <c:pt idx="4742">
                  <c:v>502.85998499999999</c:v>
                </c:pt>
                <c:pt idx="4743">
                  <c:v>508.04998799999998</c:v>
                </c:pt>
                <c:pt idx="4744">
                  <c:v>513.95001200000002</c:v>
                </c:pt>
                <c:pt idx="4745">
                  <c:v>513.39001499999995</c:v>
                </c:pt>
                <c:pt idx="4746">
                  <c:v>521.65997300000004</c:v>
                </c:pt>
                <c:pt idx="4747">
                  <c:v>539.419983</c:v>
                </c:pt>
                <c:pt idx="4748">
                  <c:v>540.669983</c:v>
                </c:pt>
                <c:pt idx="4749">
                  <c:v>544.53002900000001</c:v>
                </c:pt>
                <c:pt idx="4750">
                  <c:v>546.98999000000003</c:v>
                </c:pt>
                <c:pt idx="4751">
                  <c:v>554.580017</c:v>
                </c:pt>
                <c:pt idx="4752">
                  <c:v>555.30999799999995</c:v>
                </c:pt>
                <c:pt idx="4753">
                  <c:v>552.78002900000001</c:v>
                </c:pt>
                <c:pt idx="4754">
                  <c:v>553.72997999999995</c:v>
                </c:pt>
                <c:pt idx="4755">
                  <c:v>540.02002000000005</c:v>
                </c:pt>
                <c:pt idx="4756">
                  <c:v>549.21997099999999</c:v>
                </c:pt>
                <c:pt idx="4757">
                  <c:v>546.53997800000002</c:v>
                </c:pt>
                <c:pt idx="4758">
                  <c:v>554.44000200000005</c:v>
                </c:pt>
                <c:pt idx="4759">
                  <c:v>549.57000700000003</c:v>
                </c:pt>
                <c:pt idx="4760">
                  <c:v>508.89999399999999</c:v>
                </c:pt>
                <c:pt idx="4761">
                  <c:v>508.77999899999998</c:v>
                </c:pt>
                <c:pt idx="4762">
                  <c:v>505.54998799999998</c:v>
                </c:pt>
                <c:pt idx="4763">
                  <c:v>510.29998799999998</c:v>
                </c:pt>
                <c:pt idx="4764">
                  <c:v>505.54998799999998</c:v>
                </c:pt>
                <c:pt idx="4765">
                  <c:v>506.51998900000001</c:v>
                </c:pt>
                <c:pt idx="4766">
                  <c:v>509</c:v>
                </c:pt>
                <c:pt idx="4767">
                  <c:v>513.46997099999999</c:v>
                </c:pt>
                <c:pt idx="4768">
                  <c:v>509.10998499999999</c:v>
                </c:pt>
                <c:pt idx="4769">
                  <c:v>503.17999300000002</c:v>
                </c:pt>
                <c:pt idx="4770">
                  <c:v>496.07998700000002</c:v>
                </c:pt>
                <c:pt idx="4771">
                  <c:v>499.54998799999998</c:v>
                </c:pt>
                <c:pt idx="4772">
                  <c:v>503.83999599999999</c:v>
                </c:pt>
                <c:pt idx="4773">
                  <c:v>486.69000199999999</c:v>
                </c:pt>
                <c:pt idx="4774">
                  <c:v>495.07998700000002</c:v>
                </c:pt>
                <c:pt idx="4775">
                  <c:v>484.98001099999999</c:v>
                </c:pt>
                <c:pt idx="4776">
                  <c:v>486.66000400000001</c:v>
                </c:pt>
                <c:pt idx="4777">
                  <c:v>493.36999500000002</c:v>
                </c:pt>
                <c:pt idx="4778">
                  <c:v>488.94000199999999</c:v>
                </c:pt>
                <c:pt idx="4779">
                  <c:v>486.27999899999998</c:v>
                </c:pt>
                <c:pt idx="4780">
                  <c:v>487.70001200000002</c:v>
                </c:pt>
                <c:pt idx="4781">
                  <c:v>501.67001299999998</c:v>
                </c:pt>
                <c:pt idx="4782">
                  <c:v>497.89001500000001</c:v>
                </c:pt>
                <c:pt idx="4783">
                  <c:v>502.89999399999999</c:v>
                </c:pt>
                <c:pt idx="4784">
                  <c:v>501.33999599999999</c:v>
                </c:pt>
                <c:pt idx="4785">
                  <c:v>502.35998499999999</c:v>
                </c:pt>
                <c:pt idx="4786">
                  <c:v>503.85998499999999</c:v>
                </c:pt>
                <c:pt idx="4787">
                  <c:v>502.80999800000001</c:v>
                </c:pt>
                <c:pt idx="4788">
                  <c:v>499.07998700000002</c:v>
                </c:pt>
                <c:pt idx="4789">
                  <c:v>499.23998999999998</c:v>
                </c:pt>
                <c:pt idx="4790">
                  <c:v>489.42999300000002</c:v>
                </c:pt>
                <c:pt idx="4791">
                  <c:v>494.73998999999998</c:v>
                </c:pt>
                <c:pt idx="4792">
                  <c:v>494.66000400000001</c:v>
                </c:pt>
                <c:pt idx="4793">
                  <c:v>492.39001500000001</c:v>
                </c:pt>
                <c:pt idx="4794">
                  <c:v>485.80999800000001</c:v>
                </c:pt>
                <c:pt idx="4795">
                  <c:v>487.26998900000001</c:v>
                </c:pt>
                <c:pt idx="4796">
                  <c:v>488.76998900000001</c:v>
                </c:pt>
                <c:pt idx="4797">
                  <c:v>499.89001500000001</c:v>
                </c:pt>
                <c:pt idx="4798">
                  <c:v>491.89999399999999</c:v>
                </c:pt>
                <c:pt idx="4799">
                  <c:v>492.41000400000001</c:v>
                </c:pt>
                <c:pt idx="4800">
                  <c:v>498.33999599999999</c:v>
                </c:pt>
                <c:pt idx="4801">
                  <c:v>500.76998900000001</c:v>
                </c:pt>
                <c:pt idx="4802">
                  <c:v>497</c:v>
                </c:pt>
                <c:pt idx="4803">
                  <c:v>508.82000699999998</c:v>
                </c:pt>
                <c:pt idx="4804">
                  <c:v>512.73999000000003</c:v>
                </c:pt>
                <c:pt idx="4805">
                  <c:v>518.05999799999995</c:v>
                </c:pt>
                <c:pt idx="4806">
                  <c:v>527.07000700000003</c:v>
                </c:pt>
                <c:pt idx="4807">
                  <c:v>533.03002900000001</c:v>
                </c:pt>
                <c:pt idx="4808">
                  <c:v>533.5</c:v>
                </c:pt>
                <c:pt idx="4809">
                  <c:v>528.21002199999998</c:v>
                </c:pt>
                <c:pt idx="4810">
                  <c:v>533.53997800000002</c:v>
                </c:pt>
                <c:pt idx="4811">
                  <c:v>533.97997999999995</c:v>
                </c:pt>
                <c:pt idx="4812">
                  <c:v>541.64001499999995</c:v>
                </c:pt>
                <c:pt idx="4813">
                  <c:v>535.96002199999998</c:v>
                </c:pt>
                <c:pt idx="4814">
                  <c:v>530.76000999999997</c:v>
                </c:pt>
                <c:pt idx="4815">
                  <c:v>535.97997999999995</c:v>
                </c:pt>
                <c:pt idx="4816">
                  <c:v>537.30999799999995</c:v>
                </c:pt>
                <c:pt idx="4817">
                  <c:v>540.67999299999997</c:v>
                </c:pt>
                <c:pt idx="4818">
                  <c:v>547.95001200000002</c:v>
                </c:pt>
                <c:pt idx="4819">
                  <c:v>542.95001200000002</c:v>
                </c:pt>
                <c:pt idx="4820">
                  <c:v>530.30999799999995</c:v>
                </c:pt>
                <c:pt idx="4821">
                  <c:v>532.28002900000001</c:v>
                </c:pt>
                <c:pt idx="4822">
                  <c:v>531.04998799999998</c:v>
                </c:pt>
                <c:pt idx="4823">
                  <c:v>513.63000499999998</c:v>
                </c:pt>
                <c:pt idx="4824">
                  <c:v>511.76998900000001</c:v>
                </c:pt>
                <c:pt idx="4825">
                  <c:v>515.40997300000004</c:v>
                </c:pt>
                <c:pt idx="4826">
                  <c:v>516.48999000000003</c:v>
                </c:pt>
                <c:pt idx="4827">
                  <c:v>518.90997300000004</c:v>
                </c:pt>
                <c:pt idx="4828">
                  <c:v>519.29998799999998</c:v>
                </c:pt>
                <c:pt idx="4829">
                  <c:v>514.25</c:v>
                </c:pt>
                <c:pt idx="4830">
                  <c:v>517.57000700000003</c:v>
                </c:pt>
                <c:pt idx="4831">
                  <c:v>515.15002400000003</c:v>
                </c:pt>
                <c:pt idx="4832">
                  <c:v>510.82000699999998</c:v>
                </c:pt>
                <c:pt idx="4833">
                  <c:v>517.34997599999997</c:v>
                </c:pt>
                <c:pt idx="4834">
                  <c:v>524.89001499999995</c:v>
                </c:pt>
                <c:pt idx="4835">
                  <c:v>520.54998799999998</c:v>
                </c:pt>
                <c:pt idx="4836">
                  <c:v>519.96997099999999</c:v>
                </c:pt>
                <c:pt idx="4837">
                  <c:v>515.84002699999996</c:v>
                </c:pt>
                <c:pt idx="4838">
                  <c:v>512.40002400000003</c:v>
                </c:pt>
                <c:pt idx="4839">
                  <c:v>510.72000100000002</c:v>
                </c:pt>
                <c:pt idx="4840">
                  <c:v>515.919983</c:v>
                </c:pt>
                <c:pt idx="4841">
                  <c:v>517.919983</c:v>
                </c:pt>
                <c:pt idx="4842">
                  <c:v>518.90997300000004</c:v>
                </c:pt>
                <c:pt idx="4843">
                  <c:v>521.86999500000002</c:v>
                </c:pt>
                <c:pt idx="4844">
                  <c:v>543.71002199999998</c:v>
                </c:pt>
                <c:pt idx="4845">
                  <c:v>546.88000499999998</c:v>
                </c:pt>
                <c:pt idx="4846">
                  <c:v>553.330017</c:v>
                </c:pt>
                <c:pt idx="4847">
                  <c:v>553.40997300000004</c:v>
                </c:pt>
                <c:pt idx="4848">
                  <c:v>547.580017</c:v>
                </c:pt>
                <c:pt idx="4849">
                  <c:v>550.11999500000002</c:v>
                </c:pt>
                <c:pt idx="4850">
                  <c:v>558.919983</c:v>
                </c:pt>
                <c:pt idx="4851">
                  <c:v>566.17999299999997</c:v>
                </c:pt>
                <c:pt idx="4852">
                  <c:v>569.19000200000005</c:v>
                </c:pt>
                <c:pt idx="4853">
                  <c:v>582.07000700000003</c:v>
                </c:pt>
                <c:pt idx="4854">
                  <c:v>588.54998799999998</c:v>
                </c:pt>
                <c:pt idx="4855">
                  <c:v>590.53002900000001</c:v>
                </c:pt>
                <c:pt idx="4856">
                  <c:v>606.71002199999998</c:v>
                </c:pt>
                <c:pt idx="4857">
                  <c:v>606.04998799999998</c:v>
                </c:pt>
                <c:pt idx="4858">
                  <c:v>597.53997800000002</c:v>
                </c:pt>
                <c:pt idx="4859">
                  <c:v>598.71997099999999</c:v>
                </c:pt>
                <c:pt idx="4860">
                  <c:v>589.28997800000002</c:v>
                </c:pt>
                <c:pt idx="4861">
                  <c:v>577.76000999999997</c:v>
                </c:pt>
                <c:pt idx="4862">
                  <c:v>582.86999500000002</c:v>
                </c:pt>
                <c:pt idx="4863">
                  <c:v>586.5</c:v>
                </c:pt>
                <c:pt idx="4864">
                  <c:v>589.34997599999997</c:v>
                </c:pt>
                <c:pt idx="4865">
                  <c:v>575.42999299999997</c:v>
                </c:pt>
                <c:pt idx="4866">
                  <c:v>573.14001499999995</c:v>
                </c:pt>
                <c:pt idx="4867">
                  <c:v>590.65002400000003</c:v>
                </c:pt>
                <c:pt idx="4868">
                  <c:v>593.26000999999997</c:v>
                </c:pt>
                <c:pt idx="4869">
                  <c:v>592.39001499999995</c:v>
                </c:pt>
                <c:pt idx="4870">
                  <c:v>592.64001499999995</c:v>
                </c:pt>
                <c:pt idx="4871">
                  <c:v>583.84997599999997</c:v>
                </c:pt>
                <c:pt idx="4872">
                  <c:v>599.05999799999995</c:v>
                </c:pt>
                <c:pt idx="4873">
                  <c:v>610.34002699999996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648E-4B15-87E3-1DF221250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9633247"/>
        <c:axId val="940983391"/>
        <c:extLst/>
      </c:lineChart>
      <c:dateAx>
        <c:axId val="67963324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983391"/>
        <c:crosses val="autoZero"/>
        <c:auto val="1"/>
        <c:lblOffset val="100"/>
        <c:baseTimeUnit val="days"/>
      </c:dateAx>
      <c:valAx>
        <c:axId val="94098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63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1BD87-27AB-401D-9E72-D0955E8B801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8D209-2423-424B-AFD3-5C117D67B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64CB-5981-40ED-98D8-4772C6D76B0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B88F-55D6-4716-92A5-6E65A48626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65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3F39AC-D7C6-3C21-6480-AA8B881B7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05100"/>
            <a:ext cx="7886700" cy="1325563"/>
          </a:xfrm>
          <a:noFill/>
        </p:spPr>
        <p:txBody>
          <a:bodyPr wrap="none" numCol="1" rtlCol="0">
            <a:prstTxWarp prst="textDeflateBottom">
              <a:avLst>
                <a:gd name="adj" fmla="val 74557"/>
              </a:avLst>
            </a:prstTxWarp>
            <a:spAutoFit/>
          </a:bodyPr>
          <a:lstStyle>
            <a:lvl1pPr>
              <a:defRPr lang="en-IN" sz="7200" b="1">
                <a:solidFill>
                  <a:schemeClr val="accent1"/>
                </a:solidFill>
                <a:effectLst>
                  <a:outerShdw blurRad="88900" dist="1143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/>
            <a:r>
              <a:rPr lang="en-US" dirty="0"/>
              <a:t>Title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543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CF5178-D89D-40D0-561E-A246AE2205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5693" y="3737834"/>
            <a:ext cx="3328307" cy="3120166"/>
          </a:xfrm>
          <a:custGeom>
            <a:avLst/>
            <a:gdLst>
              <a:gd name="connsiteX0" fmla="*/ 0 w 4005943"/>
              <a:gd name="connsiteY0" fmla="*/ 0 h 3120166"/>
              <a:gd name="connsiteX1" fmla="*/ 4005943 w 4005943"/>
              <a:gd name="connsiteY1" fmla="*/ 0 h 3120166"/>
              <a:gd name="connsiteX2" fmla="*/ 4005943 w 4005943"/>
              <a:gd name="connsiteY2" fmla="*/ 3120166 h 3120166"/>
              <a:gd name="connsiteX3" fmla="*/ 0 w 4005943"/>
              <a:gd name="connsiteY3" fmla="*/ 3120166 h 31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5943" h="3120166">
                <a:moveTo>
                  <a:pt x="0" y="0"/>
                </a:moveTo>
                <a:lnTo>
                  <a:pt x="4005943" y="0"/>
                </a:lnTo>
                <a:lnTo>
                  <a:pt x="4005943" y="3120166"/>
                </a:lnTo>
                <a:lnTo>
                  <a:pt x="0" y="31201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3D0393-3D70-1DB4-991A-2C36B6989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2544136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201A2C-7BC4-2CA0-3DAA-219BAD3A952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1" y="3120167"/>
            <a:ext cx="3328307" cy="22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78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475815-EC16-A858-C7E1-B3B8011285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973" y="2215182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1FF2C-AC5E-73A6-B8DE-26DCC4C36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05679" y="2362478"/>
            <a:ext cx="4069914" cy="3949490"/>
          </a:xfrm>
          <a:custGeom>
            <a:avLst/>
            <a:gdLst>
              <a:gd name="connsiteX0" fmla="*/ 0 w 4147333"/>
              <a:gd name="connsiteY0" fmla="*/ 0 h 3949490"/>
              <a:gd name="connsiteX1" fmla="*/ 4147333 w 4147333"/>
              <a:gd name="connsiteY1" fmla="*/ 0 h 3949490"/>
              <a:gd name="connsiteX2" fmla="*/ 4147333 w 4147333"/>
              <a:gd name="connsiteY2" fmla="*/ 3949490 h 3949490"/>
              <a:gd name="connsiteX3" fmla="*/ 0 w 4147333"/>
              <a:gd name="connsiteY3" fmla="*/ 3949490 h 39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7333" h="3949490">
                <a:moveTo>
                  <a:pt x="0" y="0"/>
                </a:moveTo>
                <a:lnTo>
                  <a:pt x="4147333" y="0"/>
                </a:lnTo>
                <a:lnTo>
                  <a:pt x="4147333" y="3949490"/>
                </a:lnTo>
                <a:lnTo>
                  <a:pt x="0" y="39494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3B2E2911-E416-8429-686A-832941F397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6973" y="2883319"/>
            <a:ext cx="3505200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428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500BB572-6014-F67C-0EB8-1274CBF44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0325" y="1290675"/>
            <a:ext cx="3943350" cy="66484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099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F490596-80A3-EF74-942E-4188819B7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365" y="1609672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0CC2A4-7691-8156-F262-9CFF4492DE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71695" y="500256"/>
            <a:ext cx="4280577" cy="6357744"/>
          </a:xfrm>
          <a:custGeom>
            <a:avLst/>
            <a:gdLst>
              <a:gd name="connsiteX0" fmla="*/ 0 w 5707436"/>
              <a:gd name="connsiteY0" fmla="*/ 0 h 6858000"/>
              <a:gd name="connsiteX1" fmla="*/ 5707436 w 5707436"/>
              <a:gd name="connsiteY1" fmla="*/ 0 h 6858000"/>
              <a:gd name="connsiteX2" fmla="*/ 5707436 w 5707436"/>
              <a:gd name="connsiteY2" fmla="*/ 6858000 h 6858000"/>
              <a:gd name="connsiteX3" fmla="*/ 0 w 57074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436" h="6858000">
                <a:moveTo>
                  <a:pt x="0" y="0"/>
                </a:moveTo>
                <a:lnTo>
                  <a:pt x="5707436" y="0"/>
                </a:lnTo>
                <a:lnTo>
                  <a:pt x="57074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5BDFC5ED-79F8-E740-BC08-D82084AE3F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4364" y="2163333"/>
            <a:ext cx="4105508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134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9B713D-E9FD-FFF8-5CEA-A88102460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5097" y="2489696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2823CC2-6726-5D63-6E0C-7C23089FE5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9756" y="3040062"/>
            <a:ext cx="4337494" cy="3305176"/>
          </a:xfrm>
          <a:custGeom>
            <a:avLst/>
            <a:gdLst>
              <a:gd name="connsiteX0" fmla="*/ 0 w 5144324"/>
              <a:gd name="connsiteY0" fmla="*/ 0 h 3305176"/>
              <a:gd name="connsiteX1" fmla="*/ 5144324 w 5144324"/>
              <a:gd name="connsiteY1" fmla="*/ 0 h 3305176"/>
              <a:gd name="connsiteX2" fmla="*/ 5144324 w 5144324"/>
              <a:gd name="connsiteY2" fmla="*/ 3305176 h 3305176"/>
              <a:gd name="connsiteX3" fmla="*/ 0 w 5144324"/>
              <a:gd name="connsiteY3" fmla="*/ 3305176 h 3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24" h="3305176">
                <a:moveTo>
                  <a:pt x="0" y="0"/>
                </a:moveTo>
                <a:lnTo>
                  <a:pt x="5144324" y="0"/>
                </a:lnTo>
                <a:lnTo>
                  <a:pt x="5144324" y="3305176"/>
                </a:lnTo>
                <a:lnTo>
                  <a:pt x="0" y="3305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47122470-48CE-162A-87A4-239B5E4116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85097" y="3157833"/>
            <a:ext cx="3505200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207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16F3F-61B7-C2A7-9DC5-1D6C5AF9D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324101"/>
            <a:ext cx="7886700" cy="154601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lang="en-US" sz="8625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edit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00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E8A79E4-BE6D-3585-5575-F4A1C56B7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20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068DB9-EC5F-B581-4ECD-18C6E507F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91" y="1957780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16DAE999-51D6-4756-E290-8EB77C4236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8091" y="2511440"/>
            <a:ext cx="3505200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036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994BC2-7596-818F-61BF-2BFB6455D0A9}"/>
              </a:ext>
            </a:extLst>
          </p:cNvPr>
          <p:cNvGrpSpPr/>
          <p:nvPr userDrawn="1"/>
        </p:nvGrpSpPr>
        <p:grpSpPr>
          <a:xfrm>
            <a:off x="490509" y="1964628"/>
            <a:ext cx="8162983" cy="2928744"/>
            <a:chOff x="3283107" y="2671620"/>
            <a:chExt cx="5622870" cy="1513045"/>
          </a:xfrm>
          <a:solidFill>
            <a:schemeClr val="tx1">
              <a:alpha val="13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BFD7E0F-C476-D421-6156-B4CF413769A2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31607EA-70AA-AFA8-F1F3-E5F3AC399283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CF2A0B3-3E61-1A7C-707A-F89C8F3957C5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4AE562-F6E4-9F06-E2A7-F2C8D24F2697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9E99D4-733A-CA1E-139B-86923C5C02B5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26BB30-409D-F2A4-0BDC-98B64C6B28C7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BE787D-3809-D6C9-03E0-3444965256D1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64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3" r:id="rId2"/>
    <p:sldLayoutId id="2147483684" r:id="rId3"/>
    <p:sldLayoutId id="2147483686" r:id="rId4"/>
    <p:sldLayoutId id="2147483687" r:id="rId5"/>
    <p:sldLayoutId id="2147483689" r:id="rId6"/>
    <p:sldLayoutId id="2147483690" r:id="rId7"/>
    <p:sldLayoutId id="2147483649" r:id="rId8"/>
    <p:sldLayoutId id="2147483695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JrgziLnnVl-a3utFCOHzBGeuyUyDcq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F51A597-3C16-95D1-681A-571AFE984E8E}"/>
              </a:ext>
            </a:extLst>
          </p:cNvPr>
          <p:cNvSpPr/>
          <p:nvPr/>
        </p:nvSpPr>
        <p:spPr>
          <a:xfrm>
            <a:off x="4136572" y="2630711"/>
            <a:ext cx="326566" cy="1596578"/>
          </a:xfrm>
          <a:custGeom>
            <a:avLst/>
            <a:gdLst>
              <a:gd name="connsiteX0" fmla="*/ 0 w 720756"/>
              <a:gd name="connsiteY0" fmla="*/ 0 h 3523773"/>
              <a:gd name="connsiteX1" fmla="*/ 720757 w 720756"/>
              <a:gd name="connsiteY1" fmla="*/ 0 h 3523773"/>
              <a:gd name="connsiteX2" fmla="*/ 720757 w 720756"/>
              <a:gd name="connsiteY2" fmla="*/ 3523774 h 3523773"/>
              <a:gd name="connsiteX3" fmla="*/ 0 w 720756"/>
              <a:gd name="connsiteY3" fmla="*/ 3523774 h 352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756" h="3523773">
                <a:moveTo>
                  <a:pt x="0" y="0"/>
                </a:moveTo>
                <a:lnTo>
                  <a:pt x="720757" y="0"/>
                </a:lnTo>
                <a:lnTo>
                  <a:pt x="720757" y="3523774"/>
                </a:lnTo>
                <a:lnTo>
                  <a:pt x="0" y="352377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C15CAA-5CA6-FB93-CF68-3553FDC896FB}"/>
              </a:ext>
            </a:extLst>
          </p:cNvPr>
          <p:cNvSpPr/>
          <p:nvPr/>
        </p:nvSpPr>
        <p:spPr>
          <a:xfrm>
            <a:off x="4680863" y="2630711"/>
            <a:ext cx="326566" cy="1596578"/>
          </a:xfrm>
          <a:custGeom>
            <a:avLst/>
            <a:gdLst>
              <a:gd name="connsiteX0" fmla="*/ 0 w 720756"/>
              <a:gd name="connsiteY0" fmla="*/ 0 h 3523773"/>
              <a:gd name="connsiteX1" fmla="*/ 720757 w 720756"/>
              <a:gd name="connsiteY1" fmla="*/ 0 h 3523773"/>
              <a:gd name="connsiteX2" fmla="*/ 720757 w 720756"/>
              <a:gd name="connsiteY2" fmla="*/ 3523774 h 3523773"/>
              <a:gd name="connsiteX3" fmla="*/ 0 w 720756"/>
              <a:gd name="connsiteY3" fmla="*/ 3523774 h 352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756" h="3523773">
                <a:moveTo>
                  <a:pt x="0" y="0"/>
                </a:moveTo>
                <a:lnTo>
                  <a:pt x="720757" y="0"/>
                </a:lnTo>
                <a:lnTo>
                  <a:pt x="720757" y="3523774"/>
                </a:lnTo>
                <a:lnTo>
                  <a:pt x="0" y="352377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BD540F3-271B-8DC7-BFFA-2BF1AFBC571B}"/>
              </a:ext>
            </a:extLst>
          </p:cNvPr>
          <p:cNvSpPr/>
          <p:nvPr/>
        </p:nvSpPr>
        <p:spPr>
          <a:xfrm>
            <a:off x="4136572" y="2630711"/>
            <a:ext cx="870857" cy="1596578"/>
          </a:xfrm>
          <a:custGeom>
            <a:avLst/>
            <a:gdLst>
              <a:gd name="connsiteX0" fmla="*/ 1922050 w 1922049"/>
              <a:gd name="connsiteY0" fmla="*/ 3523774 h 3523773"/>
              <a:gd name="connsiteX1" fmla="*/ 1201293 w 1922049"/>
              <a:gd name="connsiteY1" fmla="*/ 3523774 h 3523773"/>
              <a:gd name="connsiteX2" fmla="*/ 720757 w 1922049"/>
              <a:gd name="connsiteY2" fmla="*/ 2114264 h 3523773"/>
              <a:gd name="connsiteX3" fmla="*/ 0 w 1922049"/>
              <a:gd name="connsiteY3" fmla="*/ 0 h 3523773"/>
              <a:gd name="connsiteX4" fmla="*/ 720757 w 1922049"/>
              <a:gd name="connsiteY4" fmla="*/ 0 h 3523773"/>
              <a:gd name="connsiteX5" fmla="*/ 1201293 w 1922049"/>
              <a:gd name="connsiteY5" fmla="*/ 1409510 h 3523773"/>
              <a:gd name="connsiteX6" fmla="*/ 1922050 w 1922049"/>
              <a:gd name="connsiteY6" fmla="*/ 3523774 h 352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2049" h="3523773">
                <a:moveTo>
                  <a:pt x="1922050" y="3523774"/>
                </a:moveTo>
                <a:lnTo>
                  <a:pt x="1201293" y="3523774"/>
                </a:lnTo>
                <a:lnTo>
                  <a:pt x="720757" y="2114264"/>
                </a:lnTo>
                <a:lnTo>
                  <a:pt x="0" y="0"/>
                </a:lnTo>
                <a:lnTo>
                  <a:pt x="720757" y="0"/>
                </a:lnTo>
                <a:lnTo>
                  <a:pt x="1201293" y="1409510"/>
                </a:lnTo>
                <a:lnTo>
                  <a:pt x="1922050" y="352377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431800" dist="3048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 sz="13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C229F3-912F-045A-FF40-776DD1FBEF05}"/>
              </a:ext>
            </a:extLst>
          </p:cNvPr>
          <p:cNvGrpSpPr/>
          <p:nvPr/>
        </p:nvGrpSpPr>
        <p:grpSpPr>
          <a:xfrm>
            <a:off x="4136572" y="2630711"/>
            <a:ext cx="870857" cy="1596578"/>
            <a:chOff x="5515429" y="-1554242"/>
            <a:chExt cx="1161142" cy="21287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634A022-7382-1B93-73CF-8B34350B8723}"/>
                </a:ext>
              </a:extLst>
            </p:cNvPr>
            <p:cNvSpPr/>
            <p:nvPr/>
          </p:nvSpPr>
          <p:spPr>
            <a:xfrm>
              <a:off x="5515429" y="-1554242"/>
              <a:ext cx="435421" cy="2128770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AE0547A-7EC6-5937-298D-1951AEB60867}"/>
                </a:ext>
              </a:extLst>
            </p:cNvPr>
            <p:cNvSpPr/>
            <p:nvPr/>
          </p:nvSpPr>
          <p:spPr>
            <a:xfrm>
              <a:off x="6241150" y="-1554242"/>
              <a:ext cx="435421" cy="2128770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705C127-56DC-E908-D853-7349FE3225D3}"/>
                </a:ext>
              </a:extLst>
            </p:cNvPr>
            <p:cNvSpPr/>
            <p:nvPr/>
          </p:nvSpPr>
          <p:spPr>
            <a:xfrm>
              <a:off x="5515429" y="-1554242"/>
              <a:ext cx="1161142" cy="2128770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</p:spTree>
    <p:extLst>
      <p:ext uri="{BB962C8B-B14F-4D97-AF65-F5344CB8AC3E}">
        <p14:creationId xmlns:p14="http://schemas.microsoft.com/office/powerpoint/2010/main" val="17167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1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1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1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B5E8-008D-4BC6-F072-B88F94D8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969E24B-E225-BC0E-9B1D-A08B8E092CDC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C42F2-F7F0-E000-6A2E-02187FE9DF12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A256207-C475-F63D-47BC-FB0F0BCBA3C5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A7C744-235F-FAC1-E9FD-4F9CE752A02D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D2072B-78E8-3C8A-00A2-8DD88DB25000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7F565D3-DCAA-A360-06A5-EEF2C3B3EDAF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A24F4D-8708-856D-45C1-F0EF1A2DE0DF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7D4A45A-812C-5ECF-7934-E4E6DD072F42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405057-47A2-93CF-BAFE-21C15469DBED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TOP-5 DATES WITH HIGHEST &amp; LOWEST STOCK PRICE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D8EA4-8325-472C-E644-6688DF566295}"/>
              </a:ext>
            </a:extLst>
          </p:cNvPr>
          <p:cNvSpPr txBox="1"/>
          <p:nvPr/>
        </p:nvSpPr>
        <p:spPr>
          <a:xfrm>
            <a:off x="1414418" y="4944645"/>
            <a:ext cx="6212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HERE YOU SEE THE TREND LINE OF HIGHEST &amp; LOWEST STOCK PRICE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62E7B-17EB-F5BC-7FEE-A7FA99A5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20532" r="31326" b="24150"/>
          <a:stretch/>
        </p:blipFill>
        <p:spPr>
          <a:xfrm>
            <a:off x="1414418" y="1675858"/>
            <a:ext cx="5766318" cy="2845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914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FC88F99-6250-7C88-E91B-757DA2A0AE20}"/>
              </a:ext>
            </a:extLst>
          </p:cNvPr>
          <p:cNvGrpSpPr/>
          <p:nvPr/>
        </p:nvGrpSpPr>
        <p:grpSpPr>
          <a:xfrm>
            <a:off x="1065275" y="1269206"/>
            <a:ext cx="2387204" cy="4376561"/>
            <a:chOff x="9748769" y="1666875"/>
            <a:chExt cx="1922049" cy="352377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B627996-D066-788C-B1D5-5B5C70AB18DB}"/>
                </a:ext>
              </a:extLst>
            </p:cNvPr>
            <p:cNvSpPr/>
            <p:nvPr/>
          </p:nvSpPr>
          <p:spPr>
            <a:xfrm>
              <a:off x="9748769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564CA6-D31D-D598-8081-8FA702D611E5}"/>
                </a:ext>
              </a:extLst>
            </p:cNvPr>
            <p:cNvSpPr/>
            <p:nvPr/>
          </p:nvSpPr>
          <p:spPr>
            <a:xfrm>
              <a:off x="10950062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3146D8-515F-E424-1042-C9AD9F5D2F22}"/>
                </a:ext>
              </a:extLst>
            </p:cNvPr>
            <p:cNvSpPr/>
            <p:nvPr/>
          </p:nvSpPr>
          <p:spPr>
            <a:xfrm>
              <a:off x="9748769" y="1666875"/>
              <a:ext cx="1922049" cy="3523773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954CCDC8-EA64-E2F5-5981-E267188D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097" y="2489696"/>
            <a:ext cx="3943350" cy="66484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CONCLUSION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2" name="Picture Placeholder 31" descr="A cartoon character lying on a couch with a popcorn bucket&#10;&#10;Description automatically generated">
            <a:extLst>
              <a:ext uri="{FF2B5EF4-FFF2-40B4-BE49-F238E27FC236}">
                <a16:creationId xmlns:a16="http://schemas.microsoft.com/office/drawing/2014/main" id="{AA871C3D-B320-F561-9154-672CE9FA9B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7" t="-12031" r="-2297" b="-12031"/>
          <a:stretch/>
        </p:blipFill>
        <p:spPr>
          <a:xfrm>
            <a:off x="330200" y="3040063"/>
            <a:ext cx="4337050" cy="3305175"/>
          </a:xfr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18ED279-EE50-ABA0-E9D9-7223324238A3}"/>
              </a:ext>
            </a:extLst>
          </p:cNvPr>
          <p:cNvSpPr/>
          <p:nvPr/>
        </p:nvSpPr>
        <p:spPr>
          <a:xfrm>
            <a:off x="4524970" y="3115866"/>
            <a:ext cx="4145757" cy="928897"/>
          </a:xfrm>
          <a:prstGeom prst="roundRect">
            <a:avLst>
              <a:gd name="adj" fmla="val 963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34" name="Graphic 33" descr="Double Tap Gesture with solid fill">
            <a:extLst>
              <a:ext uri="{FF2B5EF4-FFF2-40B4-BE49-F238E27FC236}">
                <a16:creationId xmlns:a16="http://schemas.microsoft.com/office/drawing/2014/main" id="{EAD912EE-74EF-3331-F42C-E6E83A58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183345" y="3780711"/>
            <a:ext cx="462741" cy="4627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E5AE9E5-B9CC-C332-38A1-44598E2FE950}"/>
              </a:ext>
            </a:extLst>
          </p:cNvPr>
          <p:cNvSpPr txBox="1"/>
          <p:nvPr/>
        </p:nvSpPr>
        <p:spPr>
          <a:xfrm>
            <a:off x="4718952" y="3080722"/>
            <a:ext cx="3809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Inter" panose="02000503000000020004"/>
              </a:rPr>
              <a:t>Here is a concise analysis of Netflix's stock market performance from beginning to end. Please note that this data is rough and may contain errors</a:t>
            </a:r>
            <a:endParaRPr lang="en-IN" sz="1400" b="1" dirty="0">
              <a:solidFill>
                <a:schemeClr val="bg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65DEC9D-444C-535F-94A7-1AC9BCE4755F}"/>
              </a:ext>
            </a:extLst>
          </p:cNvPr>
          <p:cNvGrpSpPr/>
          <p:nvPr/>
        </p:nvGrpSpPr>
        <p:grpSpPr>
          <a:xfrm>
            <a:off x="7659723" y="632367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7136B85-DA54-F851-789C-C18D922CA0DF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9F4B233-D899-A220-0A00-38A5AB44C4FD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167043-11AC-8473-30E4-E1D11C8DE3DA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6E0A9E-A4CC-5A53-D4C5-654F1CABC20E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C8439C3-CAED-1CE7-8859-C3D41C516E54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031A086-8A9D-608D-CE82-DD86D4195E2C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90460B5-5FDD-B73B-7027-AACE16822B6E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01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440F794-57E2-BAEA-B2DB-2F1FBA778410}"/>
              </a:ext>
            </a:extLst>
          </p:cNvPr>
          <p:cNvSpPr/>
          <p:nvPr/>
        </p:nvSpPr>
        <p:spPr>
          <a:xfrm>
            <a:off x="525661" y="1390650"/>
            <a:ext cx="8092679" cy="4076700"/>
          </a:xfrm>
          <a:prstGeom prst="roundRect">
            <a:avLst>
              <a:gd name="adj" fmla="val 585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outerShdw blurRad="355600" dist="1003300" dir="5400000" sx="82000" sy="82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0689C30D-AFDB-0367-C20B-B17B5F11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24101"/>
            <a:ext cx="7886700" cy="154601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THANK </a:t>
            </a:r>
            <a:r>
              <a:rPr lang="en-US" dirty="0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9850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941AD6-E334-B68E-3591-79C39B61C62F}"/>
              </a:ext>
            </a:extLst>
          </p:cNvPr>
          <p:cNvGrpSpPr/>
          <p:nvPr/>
        </p:nvGrpSpPr>
        <p:grpSpPr>
          <a:xfrm>
            <a:off x="413147" y="1313084"/>
            <a:ext cx="3597608" cy="6595646"/>
            <a:chOff x="9748769" y="1666875"/>
            <a:chExt cx="1922049" cy="352377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51A597-3C16-95D1-681A-571AFE984E8E}"/>
                </a:ext>
              </a:extLst>
            </p:cNvPr>
            <p:cNvSpPr/>
            <p:nvPr/>
          </p:nvSpPr>
          <p:spPr>
            <a:xfrm>
              <a:off x="9748769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C15CAA-5CA6-FB93-CF68-3553FDC896FB}"/>
                </a:ext>
              </a:extLst>
            </p:cNvPr>
            <p:cNvSpPr/>
            <p:nvPr/>
          </p:nvSpPr>
          <p:spPr>
            <a:xfrm>
              <a:off x="10950062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D540F3-271B-8DC7-BFFA-2BF1AFBC571B}"/>
                </a:ext>
              </a:extLst>
            </p:cNvPr>
            <p:cNvSpPr/>
            <p:nvPr/>
          </p:nvSpPr>
          <p:spPr>
            <a:xfrm>
              <a:off x="9748769" y="1666875"/>
              <a:ext cx="1922049" cy="3523773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EA570F-AAC3-D624-4B70-DF5CA04E099F}"/>
              </a:ext>
            </a:extLst>
          </p:cNvPr>
          <p:cNvGrpSpPr/>
          <p:nvPr/>
        </p:nvGrpSpPr>
        <p:grpSpPr>
          <a:xfrm>
            <a:off x="7659723" y="576262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63904D-1194-3E87-3037-171961A6D3E4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56A383-4601-A818-A8CD-8C576C4C51F9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2C671CE-77BE-C7B8-93C5-29F381FB954E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E3BBDF-BC0F-5244-725D-CCA6AC830670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1784B96-D44D-9147-0E72-7EAAE033D5FF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318FF0-599E-7774-CC43-EB78F5CC5329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1AC1BF-87BA-1D77-76BA-424AD3EDE928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pic>
        <p:nvPicPr>
          <p:cNvPr id="23" name="Picture Placeholder 22" descr="A toy bear sitting in a movie theater&#10;&#10;Description automatically generated">
            <a:extLst>
              <a:ext uri="{FF2B5EF4-FFF2-40B4-BE49-F238E27FC236}">
                <a16:creationId xmlns:a16="http://schemas.microsoft.com/office/drawing/2014/main" id="{2BEAE761-EB64-DE53-5C9D-9FAC2DE3B4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t="-15129" r="-5412" b="-1"/>
          <a:stretch/>
        </p:blipFill>
        <p:spPr>
          <a:xfrm>
            <a:off x="5814793" y="3738563"/>
            <a:ext cx="3328987" cy="3119437"/>
          </a:xfr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6A1635F7-5F78-D682-E017-3CA74829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619" y="1402080"/>
            <a:ext cx="4017213" cy="824097"/>
          </a:xfrm>
        </p:spPr>
        <p:txBody>
          <a:bodyPr>
            <a:noAutofit/>
          </a:bodyPr>
          <a:lstStyle/>
          <a:p>
            <a:r>
              <a:rPr lang="en-US" sz="4800" dirty="0"/>
              <a:t>NETFLIX STOCK MARKET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itle 24">
            <a:extLst>
              <a:ext uri="{FF2B5EF4-FFF2-40B4-BE49-F238E27FC236}">
                <a16:creationId xmlns:a16="http://schemas.microsoft.com/office/drawing/2014/main" id="{04213900-858D-2D9A-9755-93B554F10755}"/>
              </a:ext>
            </a:extLst>
          </p:cNvPr>
          <p:cNvSpPr txBox="1">
            <a:spLocks/>
          </p:cNvSpPr>
          <p:nvPr/>
        </p:nvSpPr>
        <p:spPr>
          <a:xfrm>
            <a:off x="4310618" y="2403934"/>
            <a:ext cx="4017213" cy="1503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IN" sz="5400" dirty="0">
                <a:solidFill>
                  <a:schemeClr val="bg1"/>
                </a:solidFill>
              </a:rPr>
              <a:t>ANALYSIS</a:t>
            </a:r>
            <a:r>
              <a:rPr lang="en-IN" dirty="0"/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itle 24">
            <a:extLst>
              <a:ext uri="{FF2B5EF4-FFF2-40B4-BE49-F238E27FC236}">
                <a16:creationId xmlns:a16="http://schemas.microsoft.com/office/drawing/2014/main" id="{42A0317F-C1F2-6C2D-A218-A9C0208D9771}"/>
              </a:ext>
            </a:extLst>
          </p:cNvPr>
          <p:cNvSpPr txBox="1">
            <a:spLocks/>
          </p:cNvSpPr>
          <p:nvPr/>
        </p:nvSpPr>
        <p:spPr>
          <a:xfrm>
            <a:off x="4086683" y="3408645"/>
            <a:ext cx="5348204" cy="75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IN" sz="2000" dirty="0"/>
              <a:t>PRESENTED BY: SHUBHAM UPADHYAY</a:t>
            </a:r>
          </a:p>
          <a:p>
            <a:endParaRPr lang="en-IN" sz="2400" dirty="0"/>
          </a:p>
          <a:p>
            <a:r>
              <a:rPr lang="en-IN" sz="2000" dirty="0"/>
              <a:t>PROJECT FILE: </a:t>
            </a:r>
            <a:r>
              <a:rPr lang="en-IN" sz="2000" dirty="0">
                <a:solidFill>
                  <a:srgbClr val="C1111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 STOCK DATA ANALYSIS</a:t>
            </a:r>
            <a:r>
              <a:rPr lang="en-IN" dirty="0"/>
              <a:t>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8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941AD6-E334-B68E-3591-79C39B61C62F}"/>
              </a:ext>
            </a:extLst>
          </p:cNvPr>
          <p:cNvGrpSpPr/>
          <p:nvPr/>
        </p:nvGrpSpPr>
        <p:grpSpPr>
          <a:xfrm>
            <a:off x="5133246" y="1313084"/>
            <a:ext cx="3597608" cy="6595646"/>
            <a:chOff x="9748769" y="1666875"/>
            <a:chExt cx="1922049" cy="352377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51A597-3C16-95D1-681A-571AFE984E8E}"/>
                </a:ext>
              </a:extLst>
            </p:cNvPr>
            <p:cNvSpPr/>
            <p:nvPr/>
          </p:nvSpPr>
          <p:spPr>
            <a:xfrm>
              <a:off x="9748769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C15CAA-5CA6-FB93-CF68-3553FDC896FB}"/>
                </a:ext>
              </a:extLst>
            </p:cNvPr>
            <p:cNvSpPr/>
            <p:nvPr/>
          </p:nvSpPr>
          <p:spPr>
            <a:xfrm>
              <a:off x="10950062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D540F3-271B-8DC7-BFFA-2BF1AFBC571B}"/>
                </a:ext>
              </a:extLst>
            </p:cNvPr>
            <p:cNvSpPr/>
            <p:nvPr/>
          </p:nvSpPr>
          <p:spPr>
            <a:xfrm>
              <a:off x="9748769" y="1666875"/>
              <a:ext cx="1922049" cy="3523773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56679B0-A712-5606-5F9F-A169AAB81862}"/>
              </a:ext>
            </a:extLst>
          </p:cNvPr>
          <p:cNvGrpSpPr/>
          <p:nvPr/>
        </p:nvGrpSpPr>
        <p:grpSpPr>
          <a:xfrm>
            <a:off x="428108" y="62783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D01CE5-A91E-1880-46A7-4FAB8225F85D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E7D393E-8B7C-9D14-4A91-A9469C11F0E4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463E82-ED23-16CD-C35D-7C928047C511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3ADB2FE-A538-CC28-9DAF-CBA9FF6AE33A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C5AE2C-09A7-08DB-AFDD-40CC1AA0370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FE3308-E9EE-2ADB-A83E-4AB9E46643A1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CAD31F8-E9A1-17BE-2BEA-8852BA8FABFF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E9794DDD-98C3-A1C0-D88C-F60B9216CC20}"/>
              </a:ext>
            </a:extLst>
          </p:cNvPr>
          <p:cNvSpPr/>
          <p:nvPr/>
        </p:nvSpPr>
        <p:spPr>
          <a:xfrm>
            <a:off x="4009521" y="5515531"/>
            <a:ext cx="3110500" cy="27276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1D979F5C-D9EA-0B60-3CFA-DFCFCE4B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82" y="1484356"/>
            <a:ext cx="3406336" cy="664845"/>
          </a:xfrm>
        </p:spPr>
        <p:txBody>
          <a:bodyPr>
            <a:noAutofit/>
          </a:bodyPr>
          <a:lstStyle/>
          <a:p>
            <a:r>
              <a:rPr lang="en-US" sz="4400" u="sng" dirty="0"/>
              <a:t>OBJECTIVE</a:t>
            </a:r>
            <a:endParaRPr lang="en-US" sz="4400" u="sng" dirty="0">
              <a:solidFill>
                <a:schemeClr val="bg1"/>
              </a:solidFill>
            </a:endParaRPr>
          </a:p>
        </p:txBody>
      </p:sp>
      <p:pic>
        <p:nvPicPr>
          <p:cNvPr id="25" name="Picture Placeholder 24" descr="A cartoon character sitting on a red couch eating popcorn&#10;&#10;Description automatically generated">
            <a:extLst>
              <a:ext uri="{FF2B5EF4-FFF2-40B4-BE49-F238E27FC236}">
                <a16:creationId xmlns:a16="http://schemas.microsoft.com/office/drawing/2014/main" id="{AF4F71FB-EF07-FC78-53F4-AA6963A301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r="931"/>
          <a:stretch/>
        </p:blipFill>
        <p:spPr>
          <a:xfrm>
            <a:off x="3705679" y="2362478"/>
            <a:ext cx="4069914" cy="3949490"/>
          </a:xfrm>
        </p:spPr>
      </p:pic>
      <p:sp>
        <p:nvSpPr>
          <p:cNvPr id="20" name="Title 33">
            <a:extLst>
              <a:ext uri="{FF2B5EF4-FFF2-40B4-BE49-F238E27FC236}">
                <a16:creationId xmlns:a16="http://schemas.microsoft.com/office/drawing/2014/main" id="{391ED562-322F-62BC-D58D-F4CF66543870}"/>
              </a:ext>
            </a:extLst>
          </p:cNvPr>
          <p:cNvSpPr txBox="1">
            <a:spLocks/>
          </p:cNvSpPr>
          <p:nvPr/>
        </p:nvSpPr>
        <p:spPr>
          <a:xfrm>
            <a:off x="382165" y="2183395"/>
            <a:ext cx="4823927" cy="2491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z="2000" b="0" dirty="0">
                <a:solidFill>
                  <a:schemeClr val="bg1"/>
                </a:solidFill>
              </a:rPr>
              <a:t>"Analyze Netflix's stock [performance/ trends/ potential] to [inform investment decisions/ evaluate growth potential/ assess relative value] and provide recommendations for [investment strategies/ portfolio management]."</a:t>
            </a:r>
            <a:endParaRPr lang="en-IN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0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55BB6E-66D8-4F6D-A21E-BF770DDDC3D1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C2751-172E-68C4-982C-C9EFA2BF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99" y="549275"/>
            <a:ext cx="4052402" cy="679884"/>
          </a:xfrm>
        </p:spPr>
        <p:txBody>
          <a:bodyPr>
            <a:normAutofit fontScale="90000"/>
          </a:bodyPr>
          <a:lstStyle/>
          <a:p>
            <a:r>
              <a:rPr lang="en-US" sz="4000" spc="300" dirty="0"/>
              <a:t>OBJECTIVE</a:t>
            </a:r>
            <a:endParaRPr lang="en-US" sz="4000" spc="3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9E143-12C8-D72A-0CC5-2ECD590E3931}"/>
              </a:ext>
            </a:extLst>
          </p:cNvPr>
          <p:cNvGrpSpPr/>
          <p:nvPr/>
        </p:nvGrpSpPr>
        <p:grpSpPr>
          <a:xfrm>
            <a:off x="7659723" y="549275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0852A3-AB66-2448-9422-563C21B70136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60E9CE-A70F-F56B-511A-BEC6C4B9A164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AF0C668-5020-2058-EFD9-1DE1FD520A2E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A2E6FFC-B39C-44E8-A169-16D215AB638C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69E528-A761-6A89-BB55-43415C083E95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2A243F-1101-1496-E17A-BAF5B43283A5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60DDAE0-F4D2-F8D0-4D30-6896C74E12D3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44150E-C776-31B9-FE8C-4612A1760E8D}"/>
              </a:ext>
            </a:extLst>
          </p:cNvPr>
          <p:cNvSpPr/>
          <p:nvPr/>
        </p:nvSpPr>
        <p:spPr>
          <a:xfrm>
            <a:off x="530714" y="1943713"/>
            <a:ext cx="638273" cy="67314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FFA7FA-65A0-F5EF-6FCD-5745552FE272}"/>
              </a:ext>
            </a:extLst>
          </p:cNvPr>
          <p:cNvGrpSpPr/>
          <p:nvPr/>
        </p:nvGrpSpPr>
        <p:grpSpPr>
          <a:xfrm>
            <a:off x="1405438" y="1712307"/>
            <a:ext cx="7082198" cy="4380584"/>
            <a:chOff x="1485035" y="1730967"/>
            <a:chExt cx="7572996" cy="51103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0F62EE-7244-8E14-6607-A7B7334E5FD8}"/>
                </a:ext>
              </a:extLst>
            </p:cNvPr>
            <p:cNvGrpSpPr/>
            <p:nvPr/>
          </p:nvGrpSpPr>
          <p:grpSpPr>
            <a:xfrm>
              <a:off x="1485035" y="1730967"/>
              <a:ext cx="7002601" cy="4194818"/>
              <a:chOff x="1169743" y="1758958"/>
              <a:chExt cx="5968174" cy="419481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B40FE4E-B8FF-EBAC-F686-793C3A0FB96D}"/>
                  </a:ext>
                </a:extLst>
              </p:cNvPr>
              <p:cNvSpPr/>
              <p:nvPr/>
            </p:nvSpPr>
            <p:spPr>
              <a:xfrm>
                <a:off x="1169743" y="1758958"/>
                <a:ext cx="4689884" cy="1393789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IN" sz="2000" b="1" dirty="0">
                    <a:solidFill>
                      <a:schemeClr val="bg1"/>
                    </a:solidFill>
                  </a:rPr>
                  <a:t>VOLUME OF STOCK TRADED</a:t>
                </a:r>
              </a:p>
              <a:p>
                <a:pPr algn="ctr"/>
                <a:endParaRPr lang="en-IN" sz="1350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F575F7F-198B-3CC5-2F6D-99BC4C649A5C}"/>
                  </a:ext>
                </a:extLst>
              </p:cNvPr>
              <p:cNvSpPr/>
              <p:nvPr/>
            </p:nvSpPr>
            <p:spPr>
              <a:xfrm>
                <a:off x="1521403" y="2674490"/>
                <a:ext cx="4870065" cy="13937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b="1" dirty="0"/>
                  <a:t>NETFLIX STOCK PRICE - HIGH, OPEN AND CLOSE</a:t>
                </a:r>
              </a:p>
              <a:p>
                <a:pPr algn="ctr"/>
                <a:endParaRPr lang="en-IN" sz="135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77863E6-7A52-7C82-806A-E274BF2AB018}"/>
                  </a:ext>
                </a:extLst>
              </p:cNvPr>
              <p:cNvSpPr/>
              <p:nvPr/>
            </p:nvSpPr>
            <p:spPr>
              <a:xfrm>
                <a:off x="1848904" y="3617238"/>
                <a:ext cx="4870064" cy="1393789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NETFLIX STOCK PRICE - DAY, MONTH AND YEAR WISE</a:t>
                </a:r>
              </a:p>
              <a:p>
                <a:pPr algn="ctr"/>
                <a:endParaRPr lang="en-IN" sz="135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BC2B3E75-1BA0-8E0E-BF34-A73D30C74376}"/>
                  </a:ext>
                </a:extLst>
              </p:cNvPr>
              <p:cNvSpPr/>
              <p:nvPr/>
            </p:nvSpPr>
            <p:spPr>
              <a:xfrm>
                <a:off x="2335040" y="4559985"/>
                <a:ext cx="4802877" cy="1393791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b="1" dirty="0"/>
                  <a:t>TOP-5 DATES WITH HIGHEST STOCK PRICE</a:t>
                </a:r>
              </a:p>
              <a:p>
                <a:pPr algn="ctr"/>
                <a:endParaRPr lang="en-IN" sz="1350" dirty="0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D827786-0D91-F47D-321B-EFDFCC29228A}"/>
                </a:ext>
              </a:extLst>
            </p:cNvPr>
            <p:cNvSpPr/>
            <p:nvPr/>
          </p:nvSpPr>
          <p:spPr>
            <a:xfrm>
              <a:off x="3268393" y="5447532"/>
              <a:ext cx="5789638" cy="139379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TOP-5 DATES WITH LOWEST STOCK PRICE</a:t>
              </a:r>
            </a:p>
            <a:p>
              <a:pPr algn="ctr"/>
              <a:endParaRPr lang="en-IN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3D2DBA-3246-5BAA-BCF3-A4B0A9647FA0}"/>
              </a:ext>
            </a:extLst>
          </p:cNvPr>
          <p:cNvSpPr/>
          <p:nvPr/>
        </p:nvSpPr>
        <p:spPr>
          <a:xfrm>
            <a:off x="549975" y="2838019"/>
            <a:ext cx="638273" cy="673147"/>
          </a:xfrm>
          <a:prstGeom prst="roundRect">
            <a:avLst/>
          </a:prstGeom>
          <a:gradFill flip="none" rotWithShape="1">
            <a:gsLst>
              <a:gs pos="0">
                <a:srgbClr val="C11119">
                  <a:shade val="30000"/>
                  <a:satMod val="115000"/>
                </a:srgbClr>
              </a:gs>
              <a:gs pos="50000">
                <a:srgbClr val="C11119">
                  <a:shade val="67500"/>
                  <a:satMod val="115000"/>
                </a:srgbClr>
              </a:gs>
              <a:gs pos="100000">
                <a:srgbClr val="C11119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6AE996-0DDC-3F06-B77B-A1B89227C67A}"/>
              </a:ext>
            </a:extLst>
          </p:cNvPr>
          <p:cNvSpPr/>
          <p:nvPr/>
        </p:nvSpPr>
        <p:spPr>
          <a:xfrm>
            <a:off x="532063" y="3685136"/>
            <a:ext cx="638273" cy="67314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79615B-525B-4746-1719-55B728FC6F93}"/>
              </a:ext>
            </a:extLst>
          </p:cNvPr>
          <p:cNvSpPr/>
          <p:nvPr/>
        </p:nvSpPr>
        <p:spPr>
          <a:xfrm>
            <a:off x="553412" y="4579442"/>
            <a:ext cx="638273" cy="673147"/>
          </a:xfrm>
          <a:prstGeom prst="roundRect">
            <a:avLst/>
          </a:prstGeom>
          <a:gradFill flip="none" rotWithShape="1">
            <a:gsLst>
              <a:gs pos="0">
                <a:srgbClr val="C11119">
                  <a:shade val="30000"/>
                  <a:satMod val="115000"/>
                </a:srgbClr>
              </a:gs>
              <a:gs pos="50000">
                <a:srgbClr val="C11119">
                  <a:shade val="67500"/>
                  <a:satMod val="115000"/>
                </a:srgbClr>
              </a:gs>
              <a:gs pos="100000">
                <a:srgbClr val="C11119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4314F9-06FA-B1AB-1000-362BDB7C05F4}"/>
              </a:ext>
            </a:extLst>
          </p:cNvPr>
          <p:cNvSpPr/>
          <p:nvPr/>
        </p:nvSpPr>
        <p:spPr>
          <a:xfrm>
            <a:off x="547212" y="5380439"/>
            <a:ext cx="638273" cy="67314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69A22-D3A9-CBFF-9C8C-A4638F757B92}"/>
              </a:ext>
            </a:extLst>
          </p:cNvPr>
          <p:cNvSpPr txBox="1"/>
          <p:nvPr/>
        </p:nvSpPr>
        <p:spPr>
          <a:xfrm>
            <a:off x="671803" y="2104416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E2ED1-DA72-7B5B-19E1-A1F0EF884A29}"/>
              </a:ext>
            </a:extLst>
          </p:cNvPr>
          <p:cNvSpPr txBox="1"/>
          <p:nvPr/>
        </p:nvSpPr>
        <p:spPr>
          <a:xfrm>
            <a:off x="697872" y="2939251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C82A36-7C91-0AB7-00C8-C931E478888E}"/>
              </a:ext>
            </a:extLst>
          </p:cNvPr>
          <p:cNvSpPr txBox="1"/>
          <p:nvPr/>
        </p:nvSpPr>
        <p:spPr>
          <a:xfrm>
            <a:off x="697871" y="3837578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DEDF1B-77B2-72C9-491F-BA4FB4EAA36B}"/>
              </a:ext>
            </a:extLst>
          </p:cNvPr>
          <p:cNvSpPr txBox="1"/>
          <p:nvPr/>
        </p:nvSpPr>
        <p:spPr>
          <a:xfrm>
            <a:off x="725864" y="5532346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A010D6-DB9F-FADC-CB6B-C7282536AD09}"/>
              </a:ext>
            </a:extLst>
          </p:cNvPr>
          <p:cNvSpPr txBox="1"/>
          <p:nvPr/>
        </p:nvSpPr>
        <p:spPr>
          <a:xfrm>
            <a:off x="717580" y="4731349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4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 animBg="1"/>
      <p:bldP spid="12" grpId="0" animBg="1"/>
      <p:bldP spid="16" grpId="0" animBg="1"/>
      <p:bldP spid="17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6E69BBDF-47A4-C54B-8A46-2538525E07ED}"/>
              </a:ext>
            </a:extLst>
          </p:cNvPr>
          <p:cNvSpPr/>
          <p:nvPr/>
        </p:nvSpPr>
        <p:spPr>
          <a:xfrm>
            <a:off x="5009568" y="1640819"/>
            <a:ext cx="3009822" cy="4709316"/>
          </a:xfrm>
          <a:prstGeom prst="ellipse">
            <a:avLst/>
          </a:prstGeom>
          <a:solidFill>
            <a:schemeClr val="bg1">
              <a:alpha val="26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79F727-B82B-38EE-8103-E1881E86A862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386787-1855-07C8-BCE7-46A9F9182963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810B4D8-CC8C-32E7-4F1D-E6532FE21D7F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31ECDD6-0192-9648-5DB3-AAE1EBA3CDDD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8B25DE1-1932-5F8A-6716-2EC9607ACC49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D93DB75-AC98-46D4-A5B7-59679FFF043B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C304C0-EC22-95C3-CB43-1EC531E1E688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D8CA59F-86C6-897B-9032-2BBE31D8627C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A61A399-CC24-E129-8A84-D8DE04FB0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12914"/>
              </p:ext>
            </p:extLst>
          </p:nvPr>
        </p:nvGraphicFramePr>
        <p:xfrm>
          <a:off x="3704253" y="1652285"/>
          <a:ext cx="5180171" cy="4067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385D63-659B-C0E5-87B7-20DB3D3799C3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IN" sz="1400" b="1" dirty="0"/>
              <a:t>VOLUME OF STOCK TRADED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AD5A45-5219-46DA-B4AF-A2969E1724E9}"/>
              </a:ext>
            </a:extLst>
          </p:cNvPr>
          <p:cNvSpPr/>
          <p:nvPr/>
        </p:nvSpPr>
        <p:spPr>
          <a:xfrm>
            <a:off x="95241" y="1557136"/>
            <a:ext cx="3609012" cy="3964744"/>
          </a:xfrm>
          <a:prstGeom prst="roundRect">
            <a:avLst>
              <a:gd name="adj" fmla="val 5733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8CABE-42C0-FC77-4126-63752A2E4499}"/>
              </a:ext>
            </a:extLst>
          </p:cNvPr>
          <p:cNvSpPr txBox="1"/>
          <p:nvPr/>
        </p:nvSpPr>
        <p:spPr>
          <a:xfrm>
            <a:off x="95241" y="1767006"/>
            <a:ext cx="36090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graph shows the volume of Netflix stock traded over time. The x-axis represents dates, and the y-axis represents the volume of shares traded on that day. Here are some key observations: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Overall Trend: The volume of Netflix stock traded has been increasing over time, with some periods of higher and lower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High Volume Periods: There are several spikes in the graph, indicating periods of high trading activity. These spikes often coincide with news events or announcements related to Netflix.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Lower Volume Periods: The periods between the spikes show lower trading volumes, suggesting a more stable period for the stock.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1473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EF97A-0D6B-5F76-95F6-548F19B3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65AC5794-21CF-02B1-9BF1-0ACAED1C69BA}"/>
              </a:ext>
            </a:extLst>
          </p:cNvPr>
          <p:cNvSpPr/>
          <p:nvPr/>
        </p:nvSpPr>
        <p:spPr>
          <a:xfrm>
            <a:off x="5009568" y="1640819"/>
            <a:ext cx="3009822" cy="4709316"/>
          </a:xfrm>
          <a:prstGeom prst="ellipse">
            <a:avLst/>
          </a:prstGeom>
          <a:solidFill>
            <a:schemeClr val="bg1">
              <a:alpha val="26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BC4CAC-9628-785B-C854-03411C132732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1EFF237-E7D7-9877-6EF7-9416CD50392F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3BC9A-692A-BEA7-C822-03330C2E49B3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89F7E67-7857-6029-EB1B-932757030B6D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A807A3-311E-6185-CDCD-A7958D7964E0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11D697-0EF2-50E3-6F0A-26FF28FA663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F4DC6D-802B-B05A-8559-9E93F93E4B3E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CE8904-BBB9-F07F-791D-8A2270FBA192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2F836E5-07F1-9650-AA2F-3E60D2D084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028319"/>
              </p:ext>
            </p:extLst>
          </p:nvPr>
        </p:nvGraphicFramePr>
        <p:xfrm>
          <a:off x="569167" y="1491529"/>
          <a:ext cx="8333875" cy="4067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007420-BDFE-19A9-557C-5212CA644729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NETFLIX STOCK PRICE - HIGH, OPEN AND CLOSE</a:t>
            </a:r>
          </a:p>
        </p:txBody>
      </p:sp>
    </p:spTree>
    <p:extLst>
      <p:ext uri="{BB962C8B-B14F-4D97-AF65-F5344CB8AC3E}">
        <p14:creationId xmlns:p14="http://schemas.microsoft.com/office/powerpoint/2010/main" val="24644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B980B-F179-F019-8119-895C4532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C54B559-450D-F1B0-41D4-743D31B4EF97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E0F1E6-BA17-8A45-67CE-0E1A621449C2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31382A9-70EF-3267-6B97-59F2651C3D1C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B7474C-4DA2-2B0A-6359-D0A86CE4EB1E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5792810-392A-1B16-8543-C80CA9DFF57F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DB88C0-0C09-9DEE-BAD6-4E9AFBABB889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720F3D1-C84E-03AD-9AE7-19CFCA343E97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229A5A-E6F0-A7F9-7E41-53E7C93F9A04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6B099E-4BD7-BEED-B1FF-F3A8AE576042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NETFLIX STOCK PRICE -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DECAC-202E-9893-F0E1-15F1A368EA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" t="21605" r="22080" b="49863"/>
          <a:stretch/>
        </p:blipFill>
        <p:spPr>
          <a:xfrm>
            <a:off x="371586" y="2075630"/>
            <a:ext cx="8359268" cy="2604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84C97B-4ABF-FEA0-E9C9-4FC97D57C796}"/>
              </a:ext>
            </a:extLst>
          </p:cNvPr>
          <p:cNvSpPr txBox="1"/>
          <p:nvPr/>
        </p:nvSpPr>
        <p:spPr>
          <a:xfrm>
            <a:off x="1414418" y="4944645"/>
            <a:ext cx="6212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HERE YOU SEE THE TREND LINE OF STOCK PRICE BASED ON DAYS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2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97C7-8F0B-EA63-D13C-2A4A11763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B67C518-B1DE-6540-1C68-EE04DC36A7E8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E2FEBD3-BDE2-61A9-4CCA-D00D019943AB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F256B5-31FF-36DE-DE11-BBE018A11558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CD55928-5FCB-B2D1-EA1B-86EAADBD76D9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1A478B-BED5-E607-932A-83E622EBC6CD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5842549-5DF3-3731-B32C-7EC7C6DC5E70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935826-419E-CCE9-B1A8-DCF80CFDA595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F8A20A8-27DE-685D-66B8-8417DAB0AC87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1DD927-DA3D-E4B9-F972-F9BF88D34869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NETFLIX STOCK PRICE - 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F5429-C194-D14C-758A-89AA08C727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26508" r="22716" b="45193"/>
          <a:stretch/>
        </p:blipFill>
        <p:spPr>
          <a:xfrm>
            <a:off x="401216" y="1912774"/>
            <a:ext cx="8397551" cy="26219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35106-6254-908E-4841-67412B73BECF}"/>
              </a:ext>
            </a:extLst>
          </p:cNvPr>
          <p:cNvSpPr txBox="1"/>
          <p:nvPr/>
        </p:nvSpPr>
        <p:spPr>
          <a:xfrm>
            <a:off x="1414418" y="4944645"/>
            <a:ext cx="6212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HERE YOU SEE THE TREND LINE OF STOCK PRICE BASED ON MONTHS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28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93E02-DFB6-CA33-4B5B-ED5E7A70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4284570-3903-757E-0AA4-03007603083E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7C57A9-5A6A-9942-2E7E-E3216CAED45C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E0D157A-F5CF-2CE3-393F-DE80BF7B6D10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0EBB73-AAAE-7F3A-8229-B382E3C3D203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8E6BFBB-B981-47E3-353D-869538DECE80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53135C-44BB-9FAC-BC1F-EACFD05F74A3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40A8EDA-4289-F42E-D622-CFA0D4767B57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A27E692-B8DB-F2A6-D1EB-B911AD1862B7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07B84C-626E-BC00-C616-82E302DD443B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NETFLIX STOCK PRICE - 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AC4202-9E5A-500A-4614-7BA856B940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" t="54575" r="22653" b="13810"/>
          <a:stretch/>
        </p:blipFill>
        <p:spPr>
          <a:xfrm>
            <a:off x="513184" y="1996752"/>
            <a:ext cx="7938165" cy="26219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17DDB5-CBAA-CE29-C0E1-B01F3325E4B9}"/>
              </a:ext>
            </a:extLst>
          </p:cNvPr>
          <p:cNvSpPr txBox="1"/>
          <p:nvPr/>
        </p:nvSpPr>
        <p:spPr>
          <a:xfrm>
            <a:off x="1414418" y="4944645"/>
            <a:ext cx="6212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HERE YOU SEE THE TREND LINE OF STOCK PRICE BASED ON YEARS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83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etflix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11119"/>
      </a:accent1>
      <a:accent2>
        <a:srgbClr val="5099EE"/>
      </a:accent2>
      <a:accent3>
        <a:srgbClr val="0A72E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swald"/>
        <a:ea typeface=""/>
        <a:cs typeface=""/>
      </a:majorFont>
      <a:minorFont>
        <a:latin typeface="Inte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1107</TotalTime>
  <Words>333</Words>
  <Application>Microsoft Office PowerPoint</Application>
  <PresentationFormat>On-screen Show (4:3)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Oswald</vt:lpstr>
      <vt:lpstr>Inter</vt:lpstr>
      <vt:lpstr>Arial</vt:lpstr>
      <vt:lpstr>Aptos</vt:lpstr>
      <vt:lpstr>Office Theme</vt:lpstr>
      <vt:lpstr>PowerPoint Presentation</vt:lpstr>
      <vt:lpstr>NETFLIX STOCK MARKET </vt:lpstr>
      <vt:lpstr>OBJECTIVE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Aswanth Kumar A</dc:creator>
  <cp:lastModifiedBy>Shubham Upadhyay</cp:lastModifiedBy>
  <cp:revision>11</cp:revision>
  <dcterms:created xsi:type="dcterms:W3CDTF">2023-07-31T10:55:31Z</dcterms:created>
  <dcterms:modified xsi:type="dcterms:W3CDTF">2025-01-22T05:00:14Z</dcterms:modified>
</cp:coreProperties>
</file>